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7" r:id="rId3"/>
    <p:sldId id="259" r:id="rId4"/>
    <p:sldId id="282" r:id="rId5"/>
    <p:sldId id="260" r:id="rId6"/>
    <p:sldId id="265" r:id="rId7"/>
    <p:sldId id="280" r:id="rId8"/>
    <p:sldId id="258" r:id="rId9"/>
    <p:sldId id="281" r:id="rId10"/>
    <p:sldId id="286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92" r:id="rId19"/>
  </p:sldIdLst>
  <p:sldSz cx="9144000" cy="5143500" type="screen16x9"/>
  <p:notesSz cx="6858000" cy="9144000"/>
  <p:embeddedFontLst>
    <p:embeddedFont>
      <p:font typeface="Anton" pitchFamily="2" charset="77"/>
      <p:regular r:id="rId21"/>
    </p:embeddedFont>
    <p:embeddedFont>
      <p:font typeface="Impact" panose="020B0806030902050204" pitchFamily="34" charset="0"/>
      <p:regular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Nunito" pitchFamily="2" charset="77"/>
      <p:regular r:id="rId27"/>
      <p:bold r:id="rId28"/>
      <p:italic r:id="rId29"/>
      <p:boldItalic r:id="rId30"/>
    </p:embeddedFont>
    <p:embeddedFont>
      <p:font typeface="Proxima Nova" panose="02000506030000020004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1DD6D0-A23A-4543-BF92-CF135944B41F}">
  <a:tblStyle styleId="{221DD6D0-A23A-4543-BF92-CF135944B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577"/>
  </p:normalViewPr>
  <p:slideViewPr>
    <p:cSldViewPr snapToGrid="0">
      <p:cViewPr varScale="1">
        <p:scale>
          <a:sx n="155" d="100"/>
          <a:sy n="155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54534f808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54534f808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760a3cf719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760a3cf719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11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bd7ecb2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bd7ecb2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760a3cf719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760a3cf719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7e7f3721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7e7f3721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718087964c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718087964c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6575" y="1906514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6400" y="32484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144686" cy="2856586"/>
            <a:chOff x="0" y="0"/>
            <a:chExt cx="9142857" cy="2856586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2088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1399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8494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55428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55428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2519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69444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2519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69444" y="572090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25231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71400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2799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6203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18801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9735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69444" y="1144251"/>
              <a:ext cx="569835" cy="569835"/>
            </a:xfrm>
            <a:custGeom>
              <a:avLst/>
              <a:gdLst/>
              <a:ahLst/>
              <a:cxnLst/>
              <a:rect l="l" t="t" r="r" b="b"/>
              <a:pathLst>
                <a:path w="8040" h="8040" extrusionOk="0">
                  <a:moveTo>
                    <a:pt x="1" y="0"/>
                  </a:moveTo>
                  <a:lnTo>
                    <a:pt x="1" y="8039"/>
                  </a:lnTo>
                  <a:lnTo>
                    <a:pt x="8040" y="8039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5583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43082" y="1715215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46383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336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70683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4183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9735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0007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82569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8494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"/>
          <p:cNvSpPr txBox="1">
            <a:spLocks noGrp="1"/>
          </p:cNvSpPr>
          <p:nvPr>
            <p:ph type="body" idx="1"/>
          </p:nvPr>
        </p:nvSpPr>
        <p:spPr>
          <a:xfrm>
            <a:off x="614650" y="2617313"/>
            <a:ext cx="4304400" cy="21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7" name="Google Shape;487;p26"/>
          <p:cNvSpPr txBox="1">
            <a:spLocks noGrp="1"/>
          </p:cNvSpPr>
          <p:nvPr>
            <p:ph type="title"/>
          </p:nvPr>
        </p:nvSpPr>
        <p:spPr>
          <a:xfrm>
            <a:off x="1142875" y="0"/>
            <a:ext cx="6858300" cy="1144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8571763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6"/>
          <p:cNvSpPr/>
          <p:nvPr/>
        </p:nvSpPr>
        <p:spPr>
          <a:xfrm>
            <a:off x="2291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6"/>
          <p:cNvSpPr/>
          <p:nvPr/>
        </p:nvSpPr>
        <p:spPr>
          <a:xfrm>
            <a:off x="573313" y="-1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8002628" y="-1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/>
          <p:nvPr/>
        </p:nvSpPr>
        <p:spPr>
          <a:xfrm>
            <a:off x="5721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-5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8571351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8570177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1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7999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8570170" y="57210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676" y="5721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1176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570995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3446550" y="572175"/>
            <a:ext cx="2245800" cy="22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0" y="0"/>
            <a:ext cx="9150649" cy="2286311"/>
            <a:chOff x="0" y="0"/>
            <a:chExt cx="9150649" cy="2286311"/>
          </a:xfrm>
        </p:grpSpPr>
        <p:sp>
          <p:nvSpPr>
            <p:cNvPr id="47" name="Google Shape;47;p3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44175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78475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578475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27550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84929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723250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2150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002987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-1600" y="4568875"/>
            <a:ext cx="2422721" cy="574627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284398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4570395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856393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257050" y="4568875"/>
            <a:ext cx="1985499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>
            <a:off x="0" y="4543023"/>
            <a:ext cx="9147800" cy="600410"/>
            <a:chOff x="0" y="4858375"/>
            <a:chExt cx="9147800" cy="285000"/>
          </a:xfrm>
        </p:grpSpPr>
        <p:sp>
          <p:nvSpPr>
            <p:cNvPr id="66" name="Google Shape;66;p3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8000450" y="791"/>
            <a:ext cx="572255" cy="572255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618625" y="1409050"/>
            <a:ext cx="6917400" cy="32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571775" y="-950"/>
            <a:ext cx="569835" cy="574071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8571763" y="57303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001558" y="1144259"/>
            <a:ext cx="572174" cy="569835"/>
          </a:xfrm>
          <a:custGeom>
            <a:avLst/>
            <a:gdLst/>
            <a:ahLst/>
            <a:cxnLst/>
            <a:rect l="l" t="t" r="r" b="b"/>
            <a:pathLst>
              <a:path w="8073" h="8040" extrusionOk="0">
                <a:moveTo>
                  <a:pt x="0" y="0"/>
                </a:moveTo>
                <a:lnTo>
                  <a:pt x="0" y="8039"/>
                </a:lnTo>
                <a:lnTo>
                  <a:pt x="8073" y="8039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8000625" y="572092"/>
            <a:ext cx="572255" cy="572325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571763" y="1143642"/>
            <a:ext cx="569835" cy="569835"/>
          </a:xfrm>
          <a:custGeom>
            <a:avLst/>
            <a:gdLst/>
            <a:ahLst/>
            <a:cxnLst/>
            <a:rect l="l" t="t" r="r" b="b"/>
            <a:pathLst>
              <a:path w="8040" h="8040" extrusionOk="0">
                <a:moveTo>
                  <a:pt x="1" y="0"/>
                </a:moveTo>
                <a:lnTo>
                  <a:pt x="1" y="8039"/>
                </a:lnTo>
                <a:lnTo>
                  <a:pt x="8040" y="8039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572705" y="342590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 rot="10800000">
            <a:off x="8571773" y="4568723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8572892" y="2856407"/>
            <a:ext cx="570000" cy="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7999671" y="456875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8571763" y="1713633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708825" y="2210825"/>
            <a:ext cx="3409800" cy="18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7427516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8571763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429045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8571763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6860250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71875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6290082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6861178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8000300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5718752" y="572125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-12" y="456886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62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684000" tIns="27000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7"/>
          <p:cNvGrpSpPr/>
          <p:nvPr/>
        </p:nvGrpSpPr>
        <p:grpSpPr>
          <a:xfrm>
            <a:off x="5146790" y="0"/>
            <a:ext cx="572245" cy="1144299"/>
            <a:chOff x="5714986" y="0"/>
            <a:chExt cx="572245" cy="1144299"/>
          </a:xfrm>
        </p:grpSpPr>
        <p:sp>
          <p:nvSpPr>
            <p:cNvPr id="126" name="Google Shape;126;p7"/>
            <p:cNvSpPr/>
            <p:nvPr/>
          </p:nvSpPr>
          <p:spPr>
            <a:xfrm>
              <a:off x="5714986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714986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4576098" y="0"/>
            <a:ext cx="572245" cy="1144299"/>
            <a:chOff x="5716869" y="0"/>
            <a:chExt cx="572245" cy="1144299"/>
          </a:xfrm>
        </p:grpSpPr>
        <p:sp>
          <p:nvSpPr>
            <p:cNvPr id="129" name="Google Shape;129;p7"/>
            <p:cNvSpPr/>
            <p:nvPr/>
          </p:nvSpPr>
          <p:spPr>
            <a:xfrm>
              <a:off x="5716869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716869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559350" y="1619200"/>
            <a:ext cx="3004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2"/>
          </p:nvPr>
        </p:nvSpPr>
        <p:spPr>
          <a:xfrm>
            <a:off x="559350" y="2129000"/>
            <a:ext cx="3201600" cy="2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288200" y="0"/>
            <a:ext cx="45675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2288200" y="1999650"/>
            <a:ext cx="45675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424988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1"/>
          </p:nvPr>
        </p:nvSpPr>
        <p:spPr>
          <a:xfrm>
            <a:off x="742388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 idx="2"/>
          </p:nvPr>
        </p:nvSpPr>
        <p:spPr>
          <a:xfrm>
            <a:off x="2486325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3"/>
          </p:nvPr>
        </p:nvSpPr>
        <p:spPr>
          <a:xfrm>
            <a:off x="2803725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title" idx="4"/>
          </p:nvPr>
        </p:nvSpPr>
        <p:spPr>
          <a:xfrm>
            <a:off x="4547650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5"/>
          </p:nvPr>
        </p:nvSpPr>
        <p:spPr>
          <a:xfrm>
            <a:off x="4865050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6"/>
          </p:nvPr>
        </p:nvSpPr>
        <p:spPr>
          <a:xfrm>
            <a:off x="6608412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subTitle" idx="7"/>
          </p:nvPr>
        </p:nvSpPr>
        <p:spPr>
          <a:xfrm>
            <a:off x="6925813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8" hasCustomPrompt="1"/>
          </p:nvPr>
        </p:nvSpPr>
        <p:spPr>
          <a:xfrm>
            <a:off x="590119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9" hasCustomPrompt="1"/>
          </p:nvPr>
        </p:nvSpPr>
        <p:spPr>
          <a:xfrm>
            <a:off x="2651461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6"/>
          <p:cNvSpPr txBox="1">
            <a:spLocks noGrp="1"/>
          </p:cNvSpPr>
          <p:nvPr>
            <p:ph type="title" idx="13" hasCustomPrompt="1"/>
          </p:nvPr>
        </p:nvSpPr>
        <p:spPr>
          <a:xfrm>
            <a:off x="4712863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6"/>
          <p:cNvSpPr txBox="1">
            <a:spLocks noGrp="1"/>
          </p:cNvSpPr>
          <p:nvPr>
            <p:ph type="title" idx="14" hasCustomPrompt="1"/>
          </p:nvPr>
        </p:nvSpPr>
        <p:spPr>
          <a:xfrm>
            <a:off x="6773557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6"/>
          <p:cNvSpPr/>
          <p:nvPr/>
        </p:nvSpPr>
        <p:spPr>
          <a:xfrm>
            <a:off x="17428113" y="2603625"/>
            <a:ext cx="4292825" cy="2726575"/>
          </a:xfrm>
          <a:custGeom>
            <a:avLst/>
            <a:gdLst/>
            <a:ahLst/>
            <a:cxnLst/>
            <a:rect l="l" t="t" r="r" b="b"/>
            <a:pathLst>
              <a:path w="171713" h="109063" extrusionOk="0">
                <a:moveTo>
                  <a:pt x="104963" y="0"/>
                </a:moveTo>
                <a:cubicBezTo>
                  <a:pt x="94846" y="0"/>
                  <a:pt x="84717" y="2175"/>
                  <a:pt x="75200" y="6766"/>
                </a:cubicBezTo>
                <a:cubicBezTo>
                  <a:pt x="53031" y="17470"/>
                  <a:pt x="35052" y="36055"/>
                  <a:pt x="18384" y="53760"/>
                </a:cubicBezTo>
                <a:cubicBezTo>
                  <a:pt x="10252" y="62404"/>
                  <a:pt x="0" y="71214"/>
                  <a:pt x="322" y="84323"/>
                </a:cubicBezTo>
                <a:cubicBezTo>
                  <a:pt x="643" y="97587"/>
                  <a:pt x="23241" y="99551"/>
                  <a:pt x="33374" y="101992"/>
                </a:cubicBezTo>
                <a:cubicBezTo>
                  <a:pt x="50596" y="106140"/>
                  <a:pt x="69232" y="109063"/>
                  <a:pt x="87686" y="109063"/>
                </a:cubicBezTo>
                <a:cubicBezTo>
                  <a:pt x="103447" y="109063"/>
                  <a:pt x="119075" y="106931"/>
                  <a:pt x="133577" y="101611"/>
                </a:cubicBezTo>
                <a:lnTo>
                  <a:pt x="134255" y="101361"/>
                </a:lnTo>
                <a:cubicBezTo>
                  <a:pt x="154198" y="93836"/>
                  <a:pt x="170867" y="77858"/>
                  <a:pt x="171331" y="55463"/>
                </a:cubicBezTo>
                <a:cubicBezTo>
                  <a:pt x="171712" y="36936"/>
                  <a:pt x="160782" y="21566"/>
                  <a:pt x="145364" y="11921"/>
                </a:cubicBezTo>
                <a:cubicBezTo>
                  <a:pt x="133031" y="4191"/>
                  <a:pt x="119008" y="0"/>
                  <a:pt x="104963" y="0"/>
                </a:cubicBezTo>
                <a:close/>
              </a:path>
            </a:pathLst>
          </a:custGeom>
          <a:solidFill>
            <a:srgbClr val="029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6"/>
          <p:cNvSpPr/>
          <p:nvPr/>
        </p:nvSpPr>
        <p:spPr>
          <a:xfrm>
            <a:off x="18307688" y="3179050"/>
            <a:ext cx="3032250" cy="1753225"/>
          </a:xfrm>
          <a:custGeom>
            <a:avLst/>
            <a:gdLst/>
            <a:ahLst/>
            <a:cxnLst/>
            <a:rect l="l" t="t" r="r" b="b"/>
            <a:pathLst>
              <a:path w="121290" h="70129" extrusionOk="0">
                <a:moveTo>
                  <a:pt x="71233" y="1"/>
                </a:moveTo>
                <a:cubicBezTo>
                  <a:pt x="59531" y="1"/>
                  <a:pt x="48529" y="4166"/>
                  <a:pt x="38255" y="12479"/>
                </a:cubicBezTo>
                <a:cubicBezTo>
                  <a:pt x="27063" y="21551"/>
                  <a:pt x="13228" y="34077"/>
                  <a:pt x="8097" y="48043"/>
                </a:cubicBezTo>
                <a:cubicBezTo>
                  <a:pt x="0" y="70129"/>
                  <a:pt x="33469" y="68069"/>
                  <a:pt x="46732" y="68438"/>
                </a:cubicBezTo>
                <a:cubicBezTo>
                  <a:pt x="48053" y="68474"/>
                  <a:pt x="49385" y="68493"/>
                  <a:pt x="50725" y="68493"/>
                </a:cubicBezTo>
                <a:cubicBezTo>
                  <a:pt x="70704" y="68493"/>
                  <a:pt x="92398" y="64259"/>
                  <a:pt x="105966" y="48626"/>
                </a:cubicBezTo>
                <a:cubicBezTo>
                  <a:pt x="121289" y="30957"/>
                  <a:pt x="111228" y="11074"/>
                  <a:pt x="91345" y="3799"/>
                </a:cubicBezTo>
                <a:cubicBezTo>
                  <a:pt x="85582" y="1692"/>
                  <a:pt x="79975" y="465"/>
                  <a:pt x="74510" y="108"/>
                </a:cubicBezTo>
                <a:cubicBezTo>
                  <a:pt x="73411" y="36"/>
                  <a:pt x="72319" y="1"/>
                  <a:pt x="7123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6"/>
          <p:cNvSpPr/>
          <p:nvPr/>
        </p:nvSpPr>
        <p:spPr>
          <a:xfrm>
            <a:off x="17886213" y="4302900"/>
            <a:ext cx="296475" cy="2856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48"/>
                  <a:pt x="9716" y="3744"/>
                  <a:pt x="9716" y="5708"/>
                </a:cubicBezTo>
                <a:cubicBezTo>
                  <a:pt x="9707" y="7851"/>
                  <a:pt x="7956" y="9268"/>
                  <a:pt x="6130" y="9268"/>
                </a:cubicBezTo>
                <a:cubicBezTo>
                  <a:pt x="5257" y="9268"/>
                  <a:pt x="4367" y="8944"/>
                  <a:pt x="3643" y="8220"/>
                </a:cubicBezTo>
                <a:cubicBezTo>
                  <a:pt x="1405" y="5982"/>
                  <a:pt x="2988" y="2148"/>
                  <a:pt x="6156" y="2148"/>
                </a:cubicBezTo>
                <a:close/>
                <a:moveTo>
                  <a:pt x="6155" y="1"/>
                </a:moveTo>
                <a:cubicBezTo>
                  <a:pt x="4670" y="1"/>
                  <a:pt x="3211" y="580"/>
                  <a:pt x="2119" y="1672"/>
                </a:cubicBezTo>
                <a:cubicBezTo>
                  <a:pt x="488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4" y="434"/>
                </a:cubicBezTo>
                <a:cubicBezTo>
                  <a:pt x="7629" y="142"/>
                  <a:pt x="6889" y="1"/>
                  <a:pt x="6155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6"/>
          <p:cNvSpPr/>
          <p:nvPr/>
        </p:nvSpPr>
        <p:spPr>
          <a:xfrm>
            <a:off x="17059613" y="5597400"/>
            <a:ext cx="296475" cy="2856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60"/>
                  <a:pt x="9704" y="3744"/>
                  <a:pt x="9704" y="5708"/>
                </a:cubicBezTo>
                <a:cubicBezTo>
                  <a:pt x="9704" y="7851"/>
                  <a:pt x="7955" y="9269"/>
                  <a:pt x="6130" y="9269"/>
                </a:cubicBezTo>
                <a:cubicBezTo>
                  <a:pt x="5257" y="9269"/>
                  <a:pt x="4368" y="8945"/>
                  <a:pt x="3644" y="8220"/>
                </a:cubicBezTo>
                <a:cubicBezTo>
                  <a:pt x="1393" y="5982"/>
                  <a:pt x="2989" y="2148"/>
                  <a:pt x="6156" y="2148"/>
                </a:cubicBezTo>
                <a:close/>
                <a:moveTo>
                  <a:pt x="6156" y="1"/>
                </a:moveTo>
                <a:cubicBezTo>
                  <a:pt x="4671" y="1"/>
                  <a:pt x="3211" y="580"/>
                  <a:pt x="2120" y="1672"/>
                </a:cubicBezTo>
                <a:cubicBezTo>
                  <a:pt x="489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5" y="434"/>
                </a:cubicBezTo>
                <a:cubicBezTo>
                  <a:pt x="7630" y="142"/>
                  <a:pt x="6890" y="1"/>
                  <a:pt x="615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20209113" y="3662650"/>
            <a:ext cx="296775" cy="285575"/>
          </a:xfrm>
          <a:custGeom>
            <a:avLst/>
            <a:gdLst/>
            <a:ahLst/>
            <a:cxnLst/>
            <a:rect l="l" t="t" r="r" b="b"/>
            <a:pathLst>
              <a:path w="11871" h="11423" extrusionOk="0">
                <a:moveTo>
                  <a:pt x="6156" y="2148"/>
                </a:moveTo>
                <a:cubicBezTo>
                  <a:pt x="8120" y="2160"/>
                  <a:pt x="9704" y="3743"/>
                  <a:pt x="9716" y="5708"/>
                </a:cubicBezTo>
                <a:cubicBezTo>
                  <a:pt x="9716" y="7850"/>
                  <a:pt x="7961" y="9268"/>
                  <a:pt x="6133" y="9268"/>
                </a:cubicBezTo>
                <a:cubicBezTo>
                  <a:pt x="5259" y="9268"/>
                  <a:pt x="4368" y="8944"/>
                  <a:pt x="3644" y="8220"/>
                </a:cubicBezTo>
                <a:cubicBezTo>
                  <a:pt x="1405" y="5982"/>
                  <a:pt x="2989" y="2148"/>
                  <a:pt x="6156" y="2148"/>
                </a:cubicBezTo>
                <a:close/>
                <a:moveTo>
                  <a:pt x="6159" y="0"/>
                </a:moveTo>
                <a:cubicBezTo>
                  <a:pt x="4671" y="0"/>
                  <a:pt x="3211" y="580"/>
                  <a:pt x="2120" y="1672"/>
                </a:cubicBezTo>
                <a:cubicBezTo>
                  <a:pt x="489" y="3303"/>
                  <a:pt x="0" y="5755"/>
                  <a:pt x="881" y="7899"/>
                </a:cubicBezTo>
                <a:cubicBezTo>
                  <a:pt x="1763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71" y="3398"/>
                  <a:pt x="10478" y="1314"/>
                  <a:pt x="8347" y="433"/>
                </a:cubicBezTo>
                <a:cubicBezTo>
                  <a:pt x="7638" y="142"/>
                  <a:pt x="6895" y="0"/>
                  <a:pt x="6159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18989913" y="3288525"/>
            <a:ext cx="660225" cy="635300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704" y="3444"/>
                </a:moveTo>
                <a:cubicBezTo>
                  <a:pt x="18812" y="3456"/>
                  <a:pt x="22956" y="7588"/>
                  <a:pt x="22956" y="12708"/>
                </a:cubicBezTo>
                <a:cubicBezTo>
                  <a:pt x="22956" y="16446"/>
                  <a:pt x="20705" y="19816"/>
                  <a:pt x="17241" y="21256"/>
                </a:cubicBezTo>
                <a:cubicBezTo>
                  <a:pt x="16097" y="21729"/>
                  <a:pt x="14895" y="21960"/>
                  <a:pt x="13703" y="21960"/>
                </a:cubicBezTo>
                <a:cubicBezTo>
                  <a:pt x="11294" y="21960"/>
                  <a:pt x="8924" y="21020"/>
                  <a:pt x="7156" y="19244"/>
                </a:cubicBezTo>
                <a:cubicBezTo>
                  <a:pt x="4513" y="16601"/>
                  <a:pt x="3715" y="12612"/>
                  <a:pt x="5156" y="9159"/>
                </a:cubicBezTo>
                <a:cubicBezTo>
                  <a:pt x="6585" y="5695"/>
                  <a:pt x="9954" y="3444"/>
                  <a:pt x="13704" y="3444"/>
                </a:cubicBezTo>
                <a:close/>
                <a:moveTo>
                  <a:pt x="13706" y="1"/>
                </a:moveTo>
                <a:cubicBezTo>
                  <a:pt x="10403" y="1"/>
                  <a:pt x="7152" y="1290"/>
                  <a:pt x="4715" y="3718"/>
                </a:cubicBezTo>
                <a:cubicBezTo>
                  <a:pt x="1084" y="7350"/>
                  <a:pt x="0" y="12815"/>
                  <a:pt x="1965" y="17565"/>
                </a:cubicBezTo>
                <a:cubicBezTo>
                  <a:pt x="3929" y="22316"/>
                  <a:pt x="8561" y="25400"/>
                  <a:pt x="13704" y="25411"/>
                </a:cubicBezTo>
                <a:cubicBezTo>
                  <a:pt x="20717" y="25400"/>
                  <a:pt x="26397" y="19720"/>
                  <a:pt x="26408" y="12708"/>
                </a:cubicBezTo>
                <a:cubicBezTo>
                  <a:pt x="26408" y="7564"/>
                  <a:pt x="23313" y="2932"/>
                  <a:pt x="18562" y="968"/>
                </a:cubicBezTo>
                <a:cubicBezTo>
                  <a:pt x="16992" y="317"/>
                  <a:pt x="15343" y="1"/>
                  <a:pt x="137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20369838" y="1905025"/>
            <a:ext cx="660225" cy="635300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675" y="3456"/>
                </a:moveTo>
                <a:cubicBezTo>
                  <a:pt x="13685" y="3456"/>
                  <a:pt x="13695" y="3456"/>
                  <a:pt x="13705" y="3456"/>
                </a:cubicBezTo>
                <a:cubicBezTo>
                  <a:pt x="18813" y="3456"/>
                  <a:pt x="22956" y="7600"/>
                  <a:pt x="22956" y="12707"/>
                </a:cubicBezTo>
                <a:cubicBezTo>
                  <a:pt x="22956" y="16446"/>
                  <a:pt x="20706" y="19827"/>
                  <a:pt x="17241" y="21256"/>
                </a:cubicBezTo>
                <a:cubicBezTo>
                  <a:pt x="16097" y="21734"/>
                  <a:pt x="14893" y="21965"/>
                  <a:pt x="13700" y="21965"/>
                </a:cubicBezTo>
                <a:cubicBezTo>
                  <a:pt x="11292" y="21965"/>
                  <a:pt x="8924" y="21023"/>
                  <a:pt x="7156" y="19256"/>
                </a:cubicBezTo>
                <a:cubicBezTo>
                  <a:pt x="4513" y="16601"/>
                  <a:pt x="3716" y="12624"/>
                  <a:pt x="5144" y="9159"/>
                </a:cubicBezTo>
                <a:cubicBezTo>
                  <a:pt x="6581" y="5716"/>
                  <a:pt x="9937" y="3456"/>
                  <a:pt x="13675" y="3456"/>
                </a:cubicBezTo>
                <a:close/>
                <a:moveTo>
                  <a:pt x="13699" y="1"/>
                </a:moveTo>
                <a:cubicBezTo>
                  <a:pt x="10392" y="1"/>
                  <a:pt x="7144" y="1290"/>
                  <a:pt x="4716" y="3718"/>
                </a:cubicBezTo>
                <a:cubicBezTo>
                  <a:pt x="1084" y="7361"/>
                  <a:pt x="1" y="12826"/>
                  <a:pt x="1965" y="17565"/>
                </a:cubicBezTo>
                <a:cubicBezTo>
                  <a:pt x="3930" y="22316"/>
                  <a:pt x="8561" y="25411"/>
                  <a:pt x="13705" y="25411"/>
                </a:cubicBezTo>
                <a:cubicBezTo>
                  <a:pt x="20718" y="25399"/>
                  <a:pt x="26397" y="19720"/>
                  <a:pt x="26409" y="12707"/>
                </a:cubicBezTo>
                <a:cubicBezTo>
                  <a:pt x="26409" y="7564"/>
                  <a:pt x="23313" y="2932"/>
                  <a:pt x="18563" y="968"/>
                </a:cubicBezTo>
                <a:cubicBezTo>
                  <a:pt x="16989" y="317"/>
                  <a:pt x="15337" y="1"/>
                  <a:pt x="13699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"/>
          <p:cNvSpPr/>
          <p:nvPr/>
        </p:nvSpPr>
        <p:spPr>
          <a:xfrm>
            <a:off x="18751488" y="5678775"/>
            <a:ext cx="1161775" cy="1161775"/>
          </a:xfrm>
          <a:custGeom>
            <a:avLst/>
            <a:gdLst/>
            <a:ahLst/>
            <a:cxnLst/>
            <a:rect l="l" t="t" r="r" b="b"/>
            <a:pathLst>
              <a:path w="46471" h="46471" extrusionOk="0">
                <a:moveTo>
                  <a:pt x="23241" y="8621"/>
                </a:moveTo>
                <a:cubicBezTo>
                  <a:pt x="31314" y="8633"/>
                  <a:pt x="37850" y="15169"/>
                  <a:pt x="37862" y="23242"/>
                </a:cubicBezTo>
                <a:cubicBezTo>
                  <a:pt x="37862" y="29147"/>
                  <a:pt x="34290" y="34481"/>
                  <a:pt x="28837" y="36743"/>
                </a:cubicBezTo>
                <a:cubicBezTo>
                  <a:pt x="27028" y="37492"/>
                  <a:pt x="25128" y="37856"/>
                  <a:pt x="23244" y="37856"/>
                </a:cubicBezTo>
                <a:cubicBezTo>
                  <a:pt x="19440" y="37856"/>
                  <a:pt x="15702" y="36371"/>
                  <a:pt x="12907" y="33576"/>
                </a:cubicBezTo>
                <a:cubicBezTo>
                  <a:pt x="8728" y="29397"/>
                  <a:pt x="7478" y="23111"/>
                  <a:pt x="9740" y="17646"/>
                </a:cubicBezTo>
                <a:cubicBezTo>
                  <a:pt x="12002" y="12181"/>
                  <a:pt x="17324" y="8621"/>
                  <a:pt x="23241" y="8621"/>
                </a:cubicBezTo>
                <a:close/>
                <a:moveTo>
                  <a:pt x="23241" y="1"/>
                </a:moveTo>
                <a:cubicBezTo>
                  <a:pt x="10418" y="1"/>
                  <a:pt x="0" y="10419"/>
                  <a:pt x="0" y="23242"/>
                </a:cubicBezTo>
                <a:cubicBezTo>
                  <a:pt x="0" y="36053"/>
                  <a:pt x="10430" y="46471"/>
                  <a:pt x="23241" y="46471"/>
                </a:cubicBezTo>
                <a:cubicBezTo>
                  <a:pt x="36053" y="46471"/>
                  <a:pt x="46471" y="36053"/>
                  <a:pt x="46471" y="23242"/>
                </a:cubicBezTo>
                <a:cubicBezTo>
                  <a:pt x="46471" y="10419"/>
                  <a:pt x="36053" y="1"/>
                  <a:pt x="2324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6"/>
          <p:cNvSpPr/>
          <p:nvPr/>
        </p:nvSpPr>
        <p:spPr>
          <a:xfrm>
            <a:off x="14516438" y="5624300"/>
            <a:ext cx="95875" cy="81950"/>
          </a:xfrm>
          <a:custGeom>
            <a:avLst/>
            <a:gdLst/>
            <a:ahLst/>
            <a:cxnLst/>
            <a:rect l="l" t="t" r="r" b="b"/>
            <a:pathLst>
              <a:path w="3835" h="3278" extrusionOk="0">
                <a:moveTo>
                  <a:pt x="2191" y="1"/>
                </a:moveTo>
                <a:cubicBezTo>
                  <a:pt x="739" y="1"/>
                  <a:pt x="0" y="1763"/>
                  <a:pt x="1036" y="2799"/>
                </a:cubicBezTo>
                <a:cubicBezTo>
                  <a:pt x="1370" y="3129"/>
                  <a:pt x="1780" y="3277"/>
                  <a:pt x="2182" y="3277"/>
                </a:cubicBezTo>
                <a:cubicBezTo>
                  <a:pt x="3026" y="3277"/>
                  <a:pt x="3834" y="2624"/>
                  <a:pt x="3834" y="1632"/>
                </a:cubicBezTo>
                <a:cubicBezTo>
                  <a:pt x="3834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6"/>
          <p:cNvSpPr/>
          <p:nvPr/>
        </p:nvSpPr>
        <p:spPr>
          <a:xfrm>
            <a:off x="19945688" y="4144950"/>
            <a:ext cx="95575" cy="82075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1" y="1"/>
                </a:moveTo>
                <a:cubicBezTo>
                  <a:pt x="727" y="1"/>
                  <a:pt x="0" y="1763"/>
                  <a:pt x="1024" y="2799"/>
                </a:cubicBezTo>
                <a:cubicBezTo>
                  <a:pt x="1359" y="3133"/>
                  <a:pt x="1770" y="3283"/>
                  <a:pt x="2172" y="3283"/>
                </a:cubicBezTo>
                <a:cubicBezTo>
                  <a:pt x="3015" y="3283"/>
                  <a:pt x="3822" y="2627"/>
                  <a:pt x="3822" y="1644"/>
                </a:cubicBezTo>
                <a:cubicBezTo>
                  <a:pt x="3822" y="739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6"/>
          <p:cNvSpPr/>
          <p:nvPr/>
        </p:nvSpPr>
        <p:spPr>
          <a:xfrm>
            <a:off x="20424013" y="5020075"/>
            <a:ext cx="95575" cy="81825"/>
          </a:xfrm>
          <a:custGeom>
            <a:avLst/>
            <a:gdLst/>
            <a:ahLst/>
            <a:cxnLst/>
            <a:rect l="l" t="t" r="r" b="b"/>
            <a:pathLst>
              <a:path w="3823" h="3273" extrusionOk="0">
                <a:moveTo>
                  <a:pt x="2191" y="0"/>
                </a:moveTo>
                <a:cubicBezTo>
                  <a:pt x="727" y="0"/>
                  <a:pt x="1" y="1762"/>
                  <a:pt x="1037" y="2786"/>
                </a:cubicBezTo>
                <a:cubicBezTo>
                  <a:pt x="1369" y="3122"/>
                  <a:pt x="1779" y="3273"/>
                  <a:pt x="2181" y="3273"/>
                </a:cubicBezTo>
                <a:cubicBezTo>
                  <a:pt x="3019" y="3273"/>
                  <a:pt x="3823" y="2620"/>
                  <a:pt x="3823" y="1631"/>
                </a:cubicBezTo>
                <a:cubicBezTo>
                  <a:pt x="3823" y="726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"/>
          <p:cNvSpPr/>
          <p:nvPr/>
        </p:nvSpPr>
        <p:spPr>
          <a:xfrm>
            <a:off x="18142188" y="2668575"/>
            <a:ext cx="95575" cy="81850"/>
          </a:xfrm>
          <a:custGeom>
            <a:avLst/>
            <a:gdLst/>
            <a:ahLst/>
            <a:cxnLst/>
            <a:rect l="l" t="t" r="r" b="b"/>
            <a:pathLst>
              <a:path w="3823" h="3274" extrusionOk="0">
                <a:moveTo>
                  <a:pt x="2191" y="1"/>
                </a:moveTo>
                <a:cubicBezTo>
                  <a:pt x="727" y="1"/>
                  <a:pt x="0" y="1763"/>
                  <a:pt x="1036" y="2787"/>
                </a:cubicBezTo>
                <a:cubicBezTo>
                  <a:pt x="1369" y="3123"/>
                  <a:pt x="1779" y="3274"/>
                  <a:pt x="2181" y="3274"/>
                </a:cubicBezTo>
                <a:cubicBezTo>
                  <a:pt x="3018" y="3274"/>
                  <a:pt x="3822" y="2621"/>
                  <a:pt x="3822" y="1632"/>
                </a:cubicBezTo>
                <a:cubicBezTo>
                  <a:pt x="3822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20235888" y="2956425"/>
            <a:ext cx="95575" cy="82075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2" y="0"/>
                </a:moveTo>
                <a:cubicBezTo>
                  <a:pt x="727" y="0"/>
                  <a:pt x="1" y="1762"/>
                  <a:pt x="1037" y="2798"/>
                </a:cubicBezTo>
                <a:cubicBezTo>
                  <a:pt x="1368" y="3133"/>
                  <a:pt x="1776" y="3282"/>
                  <a:pt x="2176" y="3282"/>
                </a:cubicBezTo>
                <a:cubicBezTo>
                  <a:pt x="3016" y="3282"/>
                  <a:pt x="3823" y="2626"/>
                  <a:pt x="3823" y="1643"/>
                </a:cubicBezTo>
                <a:cubicBezTo>
                  <a:pt x="3823" y="738"/>
                  <a:pt x="3097" y="0"/>
                  <a:pt x="219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17097713" y="5061150"/>
            <a:ext cx="81875" cy="81575"/>
          </a:xfrm>
          <a:custGeom>
            <a:avLst/>
            <a:gdLst/>
            <a:ahLst/>
            <a:cxnLst/>
            <a:rect l="l" t="t" r="r" b="b"/>
            <a:pathLst>
              <a:path w="3275" h="3263" extrusionOk="0">
                <a:moveTo>
                  <a:pt x="1632" y="0"/>
                </a:moveTo>
                <a:cubicBezTo>
                  <a:pt x="727" y="0"/>
                  <a:pt x="0" y="726"/>
                  <a:pt x="0" y="1631"/>
                </a:cubicBezTo>
                <a:cubicBezTo>
                  <a:pt x="0" y="2536"/>
                  <a:pt x="727" y="3262"/>
                  <a:pt x="1632" y="3262"/>
                </a:cubicBezTo>
                <a:cubicBezTo>
                  <a:pt x="2536" y="3262"/>
                  <a:pt x="3275" y="2536"/>
                  <a:pt x="3275" y="1631"/>
                </a:cubicBezTo>
                <a:cubicBezTo>
                  <a:pt x="3275" y="726"/>
                  <a:pt x="2536" y="0"/>
                  <a:pt x="163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18182963" y="5264450"/>
            <a:ext cx="95875" cy="82075"/>
          </a:xfrm>
          <a:custGeom>
            <a:avLst/>
            <a:gdLst/>
            <a:ahLst/>
            <a:cxnLst/>
            <a:rect l="l" t="t" r="r" b="b"/>
            <a:pathLst>
              <a:path w="3835" h="3283" extrusionOk="0">
                <a:moveTo>
                  <a:pt x="2191" y="0"/>
                </a:moveTo>
                <a:cubicBezTo>
                  <a:pt x="739" y="0"/>
                  <a:pt x="1" y="1762"/>
                  <a:pt x="1036" y="2798"/>
                </a:cubicBezTo>
                <a:cubicBezTo>
                  <a:pt x="1371" y="3133"/>
                  <a:pt x="1782" y="3282"/>
                  <a:pt x="2184" y="3282"/>
                </a:cubicBezTo>
                <a:cubicBezTo>
                  <a:pt x="3027" y="3282"/>
                  <a:pt x="3834" y="2626"/>
                  <a:pt x="3834" y="1643"/>
                </a:cubicBezTo>
                <a:cubicBezTo>
                  <a:pt x="3834" y="738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16570263" y="5154600"/>
            <a:ext cx="39325" cy="33900"/>
          </a:xfrm>
          <a:custGeom>
            <a:avLst/>
            <a:gdLst/>
            <a:ahLst/>
            <a:cxnLst/>
            <a:rect l="l" t="t" r="r" b="b"/>
            <a:pathLst>
              <a:path w="1573" h="1356" extrusionOk="0">
                <a:moveTo>
                  <a:pt x="893" y="1"/>
                </a:moveTo>
                <a:cubicBezTo>
                  <a:pt x="298" y="1"/>
                  <a:pt x="0" y="727"/>
                  <a:pt x="417" y="1156"/>
                </a:cubicBezTo>
                <a:cubicBezTo>
                  <a:pt x="555" y="1294"/>
                  <a:pt x="724" y="1355"/>
                  <a:pt x="890" y="1355"/>
                </a:cubicBezTo>
                <a:cubicBezTo>
                  <a:pt x="1238" y="1355"/>
                  <a:pt x="1572" y="1083"/>
                  <a:pt x="1572" y="679"/>
                </a:cubicBezTo>
                <a:cubicBezTo>
                  <a:pt x="1572" y="310"/>
                  <a:pt x="1274" y="1"/>
                  <a:pt x="89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16299088" y="4312825"/>
            <a:ext cx="39325" cy="33675"/>
          </a:xfrm>
          <a:custGeom>
            <a:avLst/>
            <a:gdLst/>
            <a:ahLst/>
            <a:cxnLst/>
            <a:rect l="l" t="t" r="r" b="b"/>
            <a:pathLst>
              <a:path w="1573" h="1347" extrusionOk="0">
                <a:moveTo>
                  <a:pt x="906" y="1"/>
                </a:moveTo>
                <a:cubicBezTo>
                  <a:pt x="299" y="1"/>
                  <a:pt x="1" y="727"/>
                  <a:pt x="430" y="1144"/>
                </a:cubicBezTo>
                <a:cubicBezTo>
                  <a:pt x="566" y="1284"/>
                  <a:pt x="735" y="1346"/>
                  <a:pt x="901" y="1346"/>
                </a:cubicBezTo>
                <a:cubicBezTo>
                  <a:pt x="1243" y="1346"/>
                  <a:pt x="1573" y="1080"/>
                  <a:pt x="1573" y="680"/>
                </a:cubicBezTo>
                <a:cubicBezTo>
                  <a:pt x="1573" y="299"/>
                  <a:pt x="1275" y="1"/>
                  <a:pt x="9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"/>
          <p:cNvSpPr/>
          <p:nvPr/>
        </p:nvSpPr>
        <p:spPr>
          <a:xfrm>
            <a:off x="18256188" y="3314800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5" y="0"/>
                </a:moveTo>
                <a:cubicBezTo>
                  <a:pt x="298" y="0"/>
                  <a:pt x="0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18836913" y="3331475"/>
            <a:ext cx="39325" cy="33875"/>
          </a:xfrm>
          <a:custGeom>
            <a:avLst/>
            <a:gdLst/>
            <a:ahLst/>
            <a:cxnLst/>
            <a:rect l="l" t="t" r="r" b="b"/>
            <a:pathLst>
              <a:path w="1573" h="1355" extrusionOk="0">
                <a:moveTo>
                  <a:pt x="894" y="0"/>
                </a:moveTo>
                <a:cubicBezTo>
                  <a:pt x="298" y="0"/>
                  <a:pt x="1" y="726"/>
                  <a:pt x="417" y="1155"/>
                </a:cubicBezTo>
                <a:cubicBezTo>
                  <a:pt x="555" y="1293"/>
                  <a:pt x="724" y="1355"/>
                  <a:pt x="890" y="1355"/>
                </a:cubicBezTo>
                <a:cubicBezTo>
                  <a:pt x="1238" y="1355"/>
                  <a:pt x="1572" y="1082"/>
                  <a:pt x="1572" y="679"/>
                </a:cubicBezTo>
                <a:cubicBezTo>
                  <a:pt x="1572" y="310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19487588" y="4210150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894" y="0"/>
                </a:moveTo>
                <a:cubicBezTo>
                  <a:pt x="298" y="0"/>
                  <a:pt x="1" y="727"/>
                  <a:pt x="417" y="1143"/>
                </a:cubicBezTo>
                <a:cubicBezTo>
                  <a:pt x="557" y="1283"/>
                  <a:pt x="728" y="1345"/>
                  <a:pt x="895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"/>
          <p:cNvSpPr/>
          <p:nvPr/>
        </p:nvSpPr>
        <p:spPr>
          <a:xfrm>
            <a:off x="20598438" y="4892375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6" y="0"/>
                </a:moveTo>
                <a:cubicBezTo>
                  <a:pt x="298" y="0"/>
                  <a:pt x="1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5" y="0"/>
                  <a:pt x="906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19743963" y="5044175"/>
            <a:ext cx="39525" cy="33650"/>
          </a:xfrm>
          <a:custGeom>
            <a:avLst/>
            <a:gdLst/>
            <a:ahLst/>
            <a:cxnLst/>
            <a:rect l="l" t="t" r="r" b="b"/>
            <a:pathLst>
              <a:path w="1581" h="1346" extrusionOk="0">
                <a:moveTo>
                  <a:pt x="887" y="0"/>
                </a:moveTo>
                <a:cubicBezTo>
                  <a:pt x="302" y="0"/>
                  <a:pt x="0" y="718"/>
                  <a:pt x="426" y="1143"/>
                </a:cubicBezTo>
                <a:cubicBezTo>
                  <a:pt x="565" y="1283"/>
                  <a:pt x="736" y="1346"/>
                  <a:pt x="903" y="1346"/>
                </a:cubicBezTo>
                <a:cubicBezTo>
                  <a:pt x="1250" y="1346"/>
                  <a:pt x="1580" y="1077"/>
                  <a:pt x="1580" y="667"/>
                </a:cubicBezTo>
                <a:cubicBezTo>
                  <a:pt x="1580" y="298"/>
                  <a:pt x="1283" y="0"/>
                  <a:pt x="902" y="0"/>
                </a:cubicBezTo>
                <a:cubicBezTo>
                  <a:pt x="897" y="0"/>
                  <a:pt x="892" y="0"/>
                  <a:pt x="887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17906738" y="5346300"/>
            <a:ext cx="39325" cy="33750"/>
          </a:xfrm>
          <a:custGeom>
            <a:avLst/>
            <a:gdLst/>
            <a:ahLst/>
            <a:cxnLst/>
            <a:rect l="l" t="t" r="r" b="b"/>
            <a:pathLst>
              <a:path w="1573" h="1350" extrusionOk="0">
                <a:moveTo>
                  <a:pt x="894" y="0"/>
                </a:moveTo>
                <a:cubicBezTo>
                  <a:pt x="298" y="0"/>
                  <a:pt x="1" y="727"/>
                  <a:pt x="417" y="1155"/>
                </a:cubicBezTo>
                <a:cubicBezTo>
                  <a:pt x="555" y="1289"/>
                  <a:pt x="724" y="1349"/>
                  <a:pt x="890" y="1349"/>
                </a:cubicBezTo>
                <a:cubicBezTo>
                  <a:pt x="1238" y="1349"/>
                  <a:pt x="1572" y="1083"/>
                  <a:pt x="1572" y="679"/>
                </a:cubicBezTo>
                <a:cubicBezTo>
                  <a:pt x="1572" y="310"/>
                  <a:pt x="1275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17519788" y="5689200"/>
            <a:ext cx="39600" cy="33875"/>
          </a:xfrm>
          <a:custGeom>
            <a:avLst/>
            <a:gdLst/>
            <a:ahLst/>
            <a:cxnLst/>
            <a:rect l="l" t="t" r="r" b="b"/>
            <a:pathLst>
              <a:path w="1584" h="1355" extrusionOk="0">
                <a:moveTo>
                  <a:pt x="905" y="0"/>
                </a:moveTo>
                <a:cubicBezTo>
                  <a:pt x="310" y="0"/>
                  <a:pt x="0" y="727"/>
                  <a:pt x="429" y="1155"/>
                </a:cubicBezTo>
                <a:cubicBezTo>
                  <a:pt x="567" y="1293"/>
                  <a:pt x="736" y="1355"/>
                  <a:pt x="902" y="1355"/>
                </a:cubicBezTo>
                <a:cubicBezTo>
                  <a:pt x="1250" y="1355"/>
                  <a:pt x="1584" y="1082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19710238" y="2349800"/>
            <a:ext cx="39625" cy="33950"/>
          </a:xfrm>
          <a:custGeom>
            <a:avLst/>
            <a:gdLst/>
            <a:ahLst/>
            <a:cxnLst/>
            <a:rect l="l" t="t" r="r" b="b"/>
            <a:pathLst>
              <a:path w="1585" h="1358" extrusionOk="0">
                <a:moveTo>
                  <a:pt x="905" y="0"/>
                </a:moveTo>
                <a:cubicBezTo>
                  <a:pt x="310" y="0"/>
                  <a:pt x="1" y="727"/>
                  <a:pt x="429" y="1155"/>
                </a:cubicBezTo>
                <a:cubicBezTo>
                  <a:pt x="569" y="1295"/>
                  <a:pt x="740" y="1357"/>
                  <a:pt x="907" y="1357"/>
                </a:cubicBezTo>
                <a:cubicBezTo>
                  <a:pt x="1254" y="1357"/>
                  <a:pt x="1584" y="1089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title" idx="15"/>
          </p:nvPr>
        </p:nvSpPr>
        <p:spPr>
          <a:xfrm>
            <a:off x="1705150" y="0"/>
            <a:ext cx="5733900" cy="1144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713225" y="4857900"/>
            <a:ext cx="7717554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5721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-5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1137744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7428019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>
  <p:cSld name="TITLE_ONLY_1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>
            <a:spLocks noGrp="1"/>
          </p:cNvSpPr>
          <p:nvPr>
            <p:ph type="subTitle" idx="1"/>
          </p:nvPr>
        </p:nvSpPr>
        <p:spPr>
          <a:xfrm>
            <a:off x="1161250" y="3176675"/>
            <a:ext cx="6822000" cy="53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720000" tIns="91425" rIns="72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subTitle" idx="2"/>
          </p:nvPr>
        </p:nvSpPr>
        <p:spPr>
          <a:xfrm>
            <a:off x="2363525" y="2032475"/>
            <a:ext cx="4417200" cy="1144200"/>
          </a:xfrm>
          <a:prstGeom prst="rect">
            <a:avLst/>
          </a:prstGeom>
          <a:noFill/>
        </p:spPr>
        <p:txBody>
          <a:bodyPr spcFirstLastPara="1" wrap="square" lIns="360000" tIns="91425" rIns="36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 flipH="1">
            <a:off x="1144450" y="0"/>
            <a:ext cx="68550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1116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1633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2313" y="114432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857214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8572147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8569554" y="11442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8570561" y="4568877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1136" y="4568877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573858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7999925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8" r:id="rId7"/>
    <p:sldLayoutId id="2147483662" r:id="rId8"/>
    <p:sldLayoutId id="2147483667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1118507" y="1982714"/>
            <a:ext cx="7225393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/>
              <a:t>Bases de Datos II</a:t>
            </a:r>
            <a:endParaRPr dirty="0"/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3116400" y="34008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Oracle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PL/SQL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981AE0F-D56A-387C-696F-9B2394302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825" y="2210825"/>
            <a:ext cx="7471348" cy="1866300"/>
          </a:xfrm>
        </p:spPr>
        <p:txBody>
          <a:bodyPr/>
          <a:lstStyle/>
          <a:p>
            <a:r>
              <a:rPr lang="es-HN" dirty="0"/>
              <a:t>SET SERVEROUTPUT ON -&gt; Habilita Salida en pantalla</a:t>
            </a:r>
          </a:p>
          <a:p>
            <a:endParaRPr lang="es-HN" dirty="0"/>
          </a:p>
          <a:p>
            <a:r>
              <a:rPr lang="es-HN" dirty="0"/>
              <a:t>BEGIN</a:t>
            </a:r>
          </a:p>
          <a:p>
            <a:r>
              <a:rPr lang="es-HN" dirty="0"/>
              <a:t>  </a:t>
            </a:r>
            <a:r>
              <a:rPr lang="es-HN" b="1" dirty="0"/>
              <a:t>DBMS_OUT.PUT_LINE(‘HELLO’); </a:t>
            </a:r>
          </a:p>
          <a:p>
            <a:r>
              <a:rPr lang="es-HN" dirty="0"/>
              <a:t>END;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6EA6C30-4AAC-B41F-8431-AFF633A1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Visualizar datos en pantalla</a:t>
            </a:r>
          </a:p>
        </p:txBody>
      </p:sp>
    </p:spTree>
    <p:extLst>
      <p:ext uri="{BB962C8B-B14F-4D97-AF65-F5344CB8AC3E}">
        <p14:creationId xmlns:p14="http://schemas.microsoft.com/office/powerpoint/2010/main" val="362863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0283E2E-D13B-3780-26AD-CD0DE82F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776" y="1428230"/>
            <a:ext cx="7372494" cy="1866300"/>
          </a:xfrm>
        </p:spPr>
        <p:txBody>
          <a:bodyPr/>
          <a:lstStyle/>
          <a:p>
            <a:r>
              <a:rPr lang="es-HN" sz="1800" dirty="0">
                <a:effectLst/>
                <a:latin typeface="ArialMT"/>
              </a:rPr>
              <a:t>Pueden ser de distintos tipos</a:t>
            </a:r>
          </a:p>
          <a:p>
            <a:r>
              <a:rPr lang="es-HN" sz="1800" dirty="0">
                <a:effectLst/>
                <a:latin typeface="ArialMT"/>
              </a:rPr>
              <a:t>Pueden ser utilizadas en comandos SQL </a:t>
            </a:r>
            <a:endParaRPr lang="es-HN" dirty="0">
              <a:effectLst/>
            </a:endParaRPr>
          </a:p>
          <a:p>
            <a:r>
              <a:rPr lang="es-HN" sz="1800" dirty="0">
                <a:effectLst/>
                <a:latin typeface="ArialMT"/>
              </a:rPr>
              <a:t>Para nombrar una variable: </a:t>
            </a:r>
            <a:endParaRPr lang="es-HN" dirty="0">
              <a:effectLst/>
            </a:endParaRPr>
          </a:p>
          <a:p>
            <a:r>
              <a:rPr lang="es-HN" sz="1800" dirty="0">
                <a:effectLst/>
                <a:latin typeface="Wingdings" pitchFamily="2" charset="2"/>
              </a:rPr>
              <a:t>▪</a:t>
            </a:r>
            <a:r>
              <a:rPr lang="es-HN" sz="1800" dirty="0">
                <a:effectLst/>
                <a:latin typeface="ArialMT"/>
              </a:rPr>
              <a:t>Debe comenzar por una letra</a:t>
            </a:r>
            <a:br>
              <a:rPr lang="es-HN" sz="1800" dirty="0">
                <a:effectLst/>
                <a:latin typeface="ArialMT"/>
              </a:rPr>
            </a:br>
            <a:r>
              <a:rPr lang="es-HN" sz="1800" dirty="0">
                <a:effectLst/>
                <a:latin typeface="Wingdings" pitchFamily="2" charset="2"/>
              </a:rPr>
              <a:t>▪</a:t>
            </a:r>
            <a:r>
              <a:rPr lang="es-HN" sz="1800" dirty="0">
                <a:effectLst/>
                <a:latin typeface="ArialMT"/>
              </a:rPr>
              <a:t>Podemos incluir números o letras</a:t>
            </a:r>
            <a:br>
              <a:rPr lang="es-HN" sz="1800" dirty="0">
                <a:effectLst/>
                <a:latin typeface="ArialMT"/>
              </a:rPr>
            </a:br>
            <a:r>
              <a:rPr lang="es-HN" sz="1800" dirty="0">
                <a:effectLst/>
                <a:latin typeface="Wingdings" pitchFamily="2" charset="2"/>
              </a:rPr>
              <a:t>▪</a:t>
            </a:r>
            <a:r>
              <a:rPr lang="es-HN" sz="1800" dirty="0">
                <a:effectLst/>
                <a:latin typeface="ArialMT"/>
              </a:rPr>
              <a:t>Pueden tener algunos caracteres especiales: Dolar, subrayado,, etc..</a:t>
            </a:r>
            <a:br>
              <a:rPr lang="es-HN" sz="1800" dirty="0">
                <a:effectLst/>
                <a:latin typeface="ArialMT"/>
              </a:rPr>
            </a:br>
            <a:r>
              <a:rPr lang="es-HN" sz="1800" dirty="0">
                <a:effectLst/>
                <a:latin typeface="Wingdings" pitchFamily="2" charset="2"/>
              </a:rPr>
              <a:t>▪</a:t>
            </a:r>
            <a:r>
              <a:rPr lang="es-HN" sz="1800" dirty="0">
                <a:effectLst/>
                <a:latin typeface="ArialMT"/>
              </a:rPr>
              <a:t>El nombre no puede ser más largo de 30 caracteres</a:t>
            </a:r>
            <a:br>
              <a:rPr lang="es-HN" sz="1800" dirty="0">
                <a:effectLst/>
                <a:latin typeface="ArialMT"/>
              </a:rPr>
            </a:br>
            <a:r>
              <a:rPr lang="es-HN" sz="1800" dirty="0">
                <a:effectLst/>
                <a:latin typeface="Wingdings" pitchFamily="2" charset="2"/>
              </a:rPr>
              <a:t>▪</a:t>
            </a:r>
            <a:r>
              <a:rPr lang="es-HN" sz="1800" dirty="0">
                <a:effectLst/>
                <a:latin typeface="ArialMT"/>
              </a:rPr>
              <a:t>No debemos usar palabras reservadas </a:t>
            </a:r>
            <a:endParaRPr lang="es-HN" dirty="0">
              <a:effectLst/>
            </a:endParaRPr>
          </a:p>
          <a:p>
            <a:endParaRPr lang="es-HN" dirty="0">
              <a:effectLst/>
            </a:endParaRPr>
          </a:p>
          <a:p>
            <a:endParaRPr lang="es-HN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CAD9DBD-9FDF-E6C9-7BBF-70600D65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18820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445C980-9050-3A90-E438-4A8C0958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015" y="1318396"/>
            <a:ext cx="7619628" cy="186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HN" sz="1800" dirty="0">
                <a:effectLst/>
                <a:latin typeface="ArialMT"/>
              </a:rPr>
              <a:t>Las variables se declaran e inicializan en la sección DECLARE del bloque PL/SQL </a:t>
            </a:r>
            <a:endParaRPr lang="es-HN" dirty="0">
              <a:latin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HN" sz="1800" dirty="0">
                <a:effectLst/>
                <a:latin typeface="ArialMT"/>
              </a:rPr>
              <a:t>Podemos pasarlos como argumentos a otros programas PL/SQL </a:t>
            </a:r>
            <a:endParaRPr lang="es-HN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HN" sz="1800" dirty="0">
                <a:effectLst/>
                <a:latin typeface="ArialMT"/>
              </a:rPr>
              <a:t>Pueden almacenar valores devueltos por otros programas PL/SQL </a:t>
            </a:r>
            <a:endParaRPr lang="es-HN" dirty="0">
              <a:effectLst/>
            </a:endParaRPr>
          </a:p>
          <a:p>
            <a:endParaRPr lang="es-HN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5E59C7-57A9-0BA0-5B76-03BAEABF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10D247-C7BE-7DD6-28BB-1C5C8289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3054435"/>
            <a:ext cx="5214552" cy="12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0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18746A45-73D4-3ACC-3653-96E31D198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995" y="1638600"/>
            <a:ext cx="7331305" cy="1866300"/>
          </a:xfrm>
        </p:spPr>
        <p:txBody>
          <a:bodyPr/>
          <a:lstStyle/>
          <a:p>
            <a:r>
              <a:rPr lang="es-HN" sz="1800" dirty="0">
                <a:effectLst/>
                <a:latin typeface="ArialMT"/>
              </a:rPr>
              <a:t>Para poner un valor a una variable se utiliza “:=“ </a:t>
            </a:r>
            <a:endParaRPr lang="es-HN" dirty="0">
              <a:effectLst/>
            </a:endParaRPr>
          </a:p>
          <a:p>
            <a:endParaRPr lang="es-HN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60450D0-84D8-E0C7-719C-2FBC8044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68358D-282B-F4DA-5631-24380EC08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95" y="2673694"/>
            <a:ext cx="5653638" cy="14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9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B4F55334-1FBB-DAEB-8453-8C90BD598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825" y="2210825"/>
            <a:ext cx="6746418" cy="1866300"/>
          </a:xfrm>
        </p:spPr>
        <p:txBody>
          <a:bodyPr/>
          <a:lstStyle/>
          <a:p>
            <a:r>
              <a:rPr lang="es-HN" dirty="0"/>
              <a:t>DECLARE</a:t>
            </a:r>
          </a:p>
          <a:p>
            <a:r>
              <a:rPr lang="es-HN" dirty="0"/>
              <a:t>  X </a:t>
            </a:r>
            <a:r>
              <a:rPr lang="es-HN" b="1" dirty="0"/>
              <a:t>CONSTANT</a:t>
            </a:r>
            <a:r>
              <a:rPr lang="es-HN" dirty="0"/>
              <a:t> NUMBER:=10</a:t>
            </a:r>
          </a:p>
          <a:p>
            <a:r>
              <a:rPr lang="es-HN" dirty="0"/>
              <a:t>BEGIN</a:t>
            </a:r>
          </a:p>
          <a:p>
            <a:r>
              <a:rPr lang="es-HN" dirty="0"/>
              <a:t>  DBMS_OUT.PUT_LINE(‘HELLO’); </a:t>
            </a:r>
          </a:p>
          <a:p>
            <a:r>
              <a:rPr lang="es-HN" dirty="0"/>
              <a:t>END</a:t>
            </a:r>
          </a:p>
          <a:p>
            <a:endParaRPr lang="es-HN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8F9701B-D726-5AC6-A7C9-2D1A3572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230507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FE104A2-FED0-5474-C655-1AE0A25B2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825" y="2210825"/>
            <a:ext cx="7454872" cy="1866300"/>
          </a:xfrm>
        </p:spPr>
        <p:txBody>
          <a:bodyPr/>
          <a:lstStyle/>
          <a:p>
            <a:r>
              <a:rPr lang="es-HN" dirty="0"/>
              <a:t>+ Suma</a:t>
            </a:r>
          </a:p>
          <a:p>
            <a:pPr marL="139700" indent="0"/>
            <a:r>
              <a:rPr lang="es-HN" dirty="0"/>
              <a:t>- Resta</a:t>
            </a:r>
          </a:p>
          <a:p>
            <a:pPr marL="139700" indent="0"/>
            <a:r>
              <a:rPr lang="es-HN" dirty="0"/>
              <a:t>/  Multiplicación </a:t>
            </a:r>
          </a:p>
          <a:p>
            <a:pPr marL="139700" indent="0"/>
            <a:r>
              <a:rPr lang="es-HN" dirty="0"/>
              <a:t>% División</a:t>
            </a:r>
          </a:p>
          <a:p>
            <a:pPr marL="139700" indent="0"/>
            <a:r>
              <a:rPr lang="es-HN" dirty="0"/>
              <a:t>|| Concatenar</a:t>
            </a:r>
          </a:p>
          <a:p>
            <a:pPr marL="139700" indent="0"/>
            <a:endParaRPr lang="es-HN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848DFA-C6FB-FFF4-D3B0-77CC7BFA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263900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D1C3958-445B-E068-F7F2-D8D5C915E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537" y="1411755"/>
            <a:ext cx="6318052" cy="2608310"/>
          </a:xfrm>
        </p:spPr>
        <p:txBody>
          <a:bodyPr/>
          <a:lstStyle/>
          <a:p>
            <a:r>
              <a:rPr lang="es-HN" dirty="0"/>
              <a:t>-- esto es un comentario</a:t>
            </a:r>
          </a:p>
          <a:p>
            <a:r>
              <a:rPr lang="es-HN" dirty="0"/>
              <a:t>DECLARE</a:t>
            </a:r>
          </a:p>
          <a:p>
            <a:r>
              <a:rPr lang="es-HN" dirty="0"/>
              <a:t>    X NUMBER;</a:t>
            </a:r>
          </a:p>
          <a:p>
            <a:r>
              <a:rPr lang="es-HN" dirty="0"/>
              <a:t>  /*</a:t>
            </a:r>
          </a:p>
          <a:p>
            <a:r>
              <a:rPr lang="es-HN" dirty="0"/>
              <a:t>   En estas lineas estoy agregando un comentario</a:t>
            </a:r>
          </a:p>
          <a:p>
            <a:r>
              <a:rPr lang="es-HN" dirty="0"/>
              <a:t>*/</a:t>
            </a:r>
          </a:p>
          <a:p>
            <a:r>
              <a:rPr lang="es-HN" dirty="0"/>
              <a:t>BEGIN</a:t>
            </a:r>
          </a:p>
          <a:p>
            <a:r>
              <a:rPr lang="es-HN" b="1" dirty="0"/>
              <a:t>   DBMS_OUT.PUT_LINE(‘HELLO’);</a:t>
            </a:r>
          </a:p>
          <a:p>
            <a:r>
              <a:rPr lang="es-HN" dirty="0"/>
              <a:t>END;</a:t>
            </a:r>
          </a:p>
          <a:p>
            <a:r>
              <a:rPr lang="es-HN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6625B0C-C327-FEF0-8370-03BA0320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Comentarios</a:t>
            </a:r>
          </a:p>
        </p:txBody>
      </p:sp>
    </p:spTree>
    <p:extLst>
      <p:ext uri="{BB962C8B-B14F-4D97-AF65-F5344CB8AC3E}">
        <p14:creationId xmlns:p14="http://schemas.microsoft.com/office/powerpoint/2010/main" val="11067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F91E9959-F1F6-5ECC-2A97-8832614F7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825" y="2210825"/>
            <a:ext cx="5741402" cy="1866300"/>
          </a:xfrm>
        </p:spPr>
        <p:txBody>
          <a:bodyPr/>
          <a:lstStyle/>
          <a:p>
            <a:pPr>
              <a:buFontTx/>
              <a:buChar char="-"/>
            </a:pPr>
            <a:r>
              <a:rPr lang="es-HN" dirty="0"/>
              <a:t>Matemáticas: FLOOR</a:t>
            </a:r>
          </a:p>
          <a:p>
            <a:pPr>
              <a:buFontTx/>
              <a:buChar char="-"/>
            </a:pPr>
            <a:r>
              <a:rPr lang="es-HN" dirty="0"/>
              <a:t>String : SUBSTR, UPPER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B27124F-7B65-BCF0-5349-7696F2BD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Bloques PL y Funciones SQL</a:t>
            </a:r>
          </a:p>
        </p:txBody>
      </p:sp>
    </p:spTree>
    <p:extLst>
      <p:ext uri="{BB962C8B-B14F-4D97-AF65-F5344CB8AC3E}">
        <p14:creationId xmlns:p14="http://schemas.microsoft.com/office/powerpoint/2010/main" val="311534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C16DDA0-1624-0DC7-76C2-17075B1D6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825" y="2210825"/>
            <a:ext cx="7883240" cy="1866300"/>
          </a:xfrm>
        </p:spPr>
        <p:txBody>
          <a:bodyPr/>
          <a:lstStyle/>
          <a:p>
            <a:r>
              <a:rPr lang="es-HN" dirty="0"/>
              <a:t>Operadores relacionales o de comparación</a:t>
            </a:r>
          </a:p>
          <a:p>
            <a:endParaRPr lang="es-HN" dirty="0"/>
          </a:p>
          <a:p>
            <a:r>
              <a:rPr lang="es-HN" dirty="0"/>
              <a:t>= , &lt;&gt;, &lt;, &gt;, &gt;=, &lt;=</a:t>
            </a:r>
          </a:p>
          <a:p>
            <a:r>
              <a:rPr lang="es-HN" dirty="0"/>
              <a:t>AND, NOT, 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629DE3D-1E98-D7C8-FCD1-3F137778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Estructuras de control y ciclos</a:t>
            </a:r>
          </a:p>
        </p:txBody>
      </p:sp>
    </p:spTree>
    <p:extLst>
      <p:ext uri="{BB962C8B-B14F-4D97-AF65-F5344CB8AC3E}">
        <p14:creationId xmlns:p14="http://schemas.microsoft.com/office/powerpoint/2010/main" val="10296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>
            <a:spLocks noGrp="1"/>
          </p:cNvSpPr>
          <p:nvPr>
            <p:ph type="body" idx="1"/>
          </p:nvPr>
        </p:nvSpPr>
        <p:spPr>
          <a:xfrm>
            <a:off x="618625" y="1432936"/>
            <a:ext cx="2712404" cy="32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HN" sz="1200" dirty="0"/>
              <a:t>PL-SQL:  Lenguage de programación desarrollado por Oracle como una extensión de SQL</a:t>
            </a:r>
          </a:p>
          <a:p>
            <a:pPr marL="0" indent="0">
              <a:buNone/>
            </a:pPr>
            <a:endParaRPr lang="es-HN" sz="1200" dirty="0"/>
          </a:p>
          <a:p>
            <a:r>
              <a:rPr lang="es-HN" sz="1200" dirty="0"/>
              <a:t>Tanto SQL como PL-SQL son lenguages de bases de datos relacionales</a:t>
            </a:r>
          </a:p>
          <a:p>
            <a:endParaRPr lang="es-HN" sz="1200" dirty="0"/>
          </a:p>
          <a:p>
            <a:r>
              <a:rPr lang="es-HN" sz="1200" dirty="0"/>
              <a:t>PL-SQL: es un lenguage de programación por procedimientos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ORACLE</a:t>
            </a:r>
            <a:endParaRPr dirty="0"/>
          </a:p>
        </p:txBody>
      </p:sp>
      <p:pic>
        <p:nvPicPr>
          <p:cNvPr id="2" name="Picture 4" descr="Magic Quadrant | Clint Huijbers' Blog">
            <a:extLst>
              <a:ext uri="{FF2B5EF4-FFF2-40B4-BE49-F238E27FC236}">
                <a16:creationId xmlns:a16="http://schemas.microsoft.com/office/drawing/2014/main" id="{3D2D78D0-7DC6-38B8-8DEB-1E8211D4A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3929" y="1216479"/>
            <a:ext cx="3630702" cy="37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AWS named a Leader in new 2020 Gartner Magic Quadrant for Cloud Database  Management Systems | AWS Database Blog">
            <a:extLst>
              <a:ext uri="{FF2B5EF4-FFF2-40B4-BE49-F238E27FC236}">
                <a16:creationId xmlns:a16="http://schemas.microsoft.com/office/drawing/2014/main" id="{A2554E88-1F3B-D921-28FE-7914F66C6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6152" y="318408"/>
            <a:ext cx="3791695" cy="413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4"/>
          <p:cNvSpPr txBox="1">
            <a:spLocks noGrp="1"/>
          </p:cNvSpPr>
          <p:nvPr>
            <p:ph type="body" idx="1"/>
          </p:nvPr>
        </p:nvSpPr>
        <p:spPr>
          <a:xfrm>
            <a:off x="141330" y="1731659"/>
            <a:ext cx="3140922" cy="216930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solidFill>
                  <a:schemeClr val="dk2"/>
                </a:solidFill>
                <a:uFill>
                  <a:noFill/>
                </a:uFill>
              </a:rPr>
              <a:t>Estructura de almacenamiento de oracle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solidFill>
                  <a:schemeClr val="dk2"/>
                </a:solidFill>
                <a:uFill>
                  <a:noFill/>
                </a:uFill>
              </a:rPr>
              <a:t>Contenedor Lógico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solidFill>
                  <a:schemeClr val="dk2"/>
                </a:solidFill>
                <a:uFill>
                  <a:noFill/>
                </a:uFill>
              </a:rPr>
              <a:t>Contiene un conjunto de segmentos</a:t>
            </a:r>
            <a:endParaRPr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015" name="Google Shape;1015;p54"/>
          <p:cNvSpPr txBox="1">
            <a:spLocks noGrp="1"/>
          </p:cNvSpPr>
          <p:nvPr>
            <p:ph type="title"/>
          </p:nvPr>
        </p:nvSpPr>
        <p:spPr>
          <a:xfrm>
            <a:off x="1142875" y="0"/>
            <a:ext cx="68583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TABLESPACE</a:t>
            </a:r>
            <a:endParaRPr dirty="0"/>
          </a:p>
        </p:txBody>
      </p:sp>
      <p:grpSp>
        <p:nvGrpSpPr>
          <p:cNvPr id="1016" name="Google Shape;1016;p54"/>
          <p:cNvGrpSpPr/>
          <p:nvPr/>
        </p:nvGrpSpPr>
        <p:grpSpPr>
          <a:xfrm>
            <a:off x="6855691" y="1714915"/>
            <a:ext cx="2288561" cy="2856495"/>
            <a:chOff x="6855691" y="1714915"/>
            <a:chExt cx="2288561" cy="2856495"/>
          </a:xfrm>
        </p:grpSpPr>
        <p:sp>
          <p:nvSpPr>
            <p:cNvPr id="1017" name="Google Shape;1017;p54"/>
            <p:cNvSpPr/>
            <p:nvPr/>
          </p:nvSpPr>
          <p:spPr>
            <a:xfrm>
              <a:off x="7429010" y="39991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 rot="10800000">
              <a:off x="8001142" y="399916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 rot="10800000">
              <a:off x="7428981" y="22855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7998011" y="342941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 rot="10800000">
              <a:off x="8001099" y="22856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 rot="10800000">
              <a:off x="7429012" y="2857884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 rot="10800000">
              <a:off x="6855691" y="3429434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7427781" y="3429421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 rot="10800000">
              <a:off x="6858061" y="2285573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7999178" y="2857853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7993603" y="171491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8572005" y="39991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 rot="10800000">
              <a:off x="8571975" y="22855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 rot="10800000">
              <a:off x="8572007" y="2857884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8570776" y="3429421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 rot="10800000">
              <a:off x="8569525" y="17165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7429003" y="17165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Table Space Management - sysdba.org">
            <a:extLst>
              <a:ext uri="{FF2B5EF4-FFF2-40B4-BE49-F238E27FC236}">
                <a16:creationId xmlns:a16="http://schemas.microsoft.com/office/drawing/2014/main" id="{76762B00-D097-E775-2E82-6E99E94E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090" y="1494064"/>
            <a:ext cx="38576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5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6200" cy="1144200"/>
          </a:xfrm>
          <a:prstGeom prst="rect">
            <a:avLst/>
          </a:prstGeom>
        </p:spPr>
        <p:txBody>
          <a:bodyPr spcFirstLastPara="1" wrap="square" lIns="684000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</a:t>
            </a:r>
            <a:endParaRPr dirty="0"/>
          </a:p>
        </p:txBody>
      </p:sp>
      <p:sp>
        <p:nvSpPr>
          <p:cNvPr id="550" name="Google Shape;550;p34"/>
          <p:cNvSpPr txBox="1">
            <a:spLocks noGrp="1"/>
          </p:cNvSpPr>
          <p:nvPr>
            <p:ph type="subTitle" idx="1"/>
          </p:nvPr>
        </p:nvSpPr>
        <p:spPr>
          <a:xfrm>
            <a:off x="708825" y="2210825"/>
            <a:ext cx="3409800" cy="18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s-HN" dirty="0"/>
              <a:t>Oracle Express Edition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s-HN" dirty="0"/>
          </a:p>
          <a:p>
            <a:pPr>
              <a:buFont typeface="Arial" panose="020B0604020202020204" pitchFamily="34" charset="0"/>
              <a:buChar char="•"/>
            </a:pPr>
            <a:r>
              <a:rPr lang="es-HN" dirty="0"/>
              <a:t>SQLDeveloper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3074" name="Picture 2" descr="sqldeveloper">
            <a:extLst>
              <a:ext uri="{FF2B5EF4-FFF2-40B4-BE49-F238E27FC236}">
                <a16:creationId xmlns:a16="http://schemas.microsoft.com/office/drawing/2014/main" id="{E50703AB-1BE3-E919-090D-950890091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14" y="1957614"/>
            <a:ext cx="39751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9"/>
          <p:cNvSpPr txBox="1">
            <a:spLocks noGrp="1"/>
          </p:cNvSpPr>
          <p:nvPr>
            <p:ph type="subTitle" idx="2"/>
          </p:nvPr>
        </p:nvSpPr>
        <p:spPr>
          <a:xfrm>
            <a:off x="506186" y="1657350"/>
            <a:ext cx="7870371" cy="2579914"/>
          </a:xfrm>
          <a:prstGeom prst="rect">
            <a:avLst/>
          </a:prstGeom>
        </p:spPr>
        <p:txBody>
          <a:bodyPr spcFirstLastPara="1" wrap="square" lIns="360000" tIns="91425" rIns="360000" bIns="91425" anchor="ctr" anchorCtr="0">
            <a:noAutofit/>
          </a:bodyPr>
          <a:lstStyle/>
          <a:p>
            <a:pPr marL="139700" indent="0" algn="l"/>
            <a:endParaRPr lang="es-H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PL/SQL pone una capa para convertir SQL en un lenguage de desarrollo normal y esto permite mayor potencia para la administración de bases de datos.</a:t>
            </a:r>
          </a:p>
          <a:p>
            <a:pPr marL="139700" indent="0" algn="l"/>
            <a:endParaRPr lang="es-H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PL/SQL: lenguage de procedimiento que se ejecuta dentro del servidor de BD creado por oracle</a:t>
            </a:r>
          </a:p>
          <a:p>
            <a:pPr marL="139700" indent="0" algn="l"/>
            <a:endParaRPr lang="es-H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HN" dirty="0"/>
              <a:t>El componente básico es el bloque PL/SQL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HN" dirty="0"/>
              <a:t>DECLARE, BEGIN, EXCEPTION, END</a:t>
            </a:r>
          </a:p>
        </p:txBody>
      </p:sp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PL/SQL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4"/>
          <p:cNvSpPr txBox="1">
            <a:spLocks noGrp="1"/>
          </p:cNvSpPr>
          <p:nvPr>
            <p:ph type="body" idx="1"/>
          </p:nvPr>
        </p:nvSpPr>
        <p:spPr>
          <a:xfrm>
            <a:off x="614649" y="2059313"/>
            <a:ext cx="4716629" cy="216930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solidFill>
                  <a:schemeClr val="dk2"/>
                </a:solidFill>
                <a:uFill>
                  <a:noFill/>
                </a:uFill>
              </a:rPr>
              <a:t>Integración de language procedimental con SQL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solidFill>
                  <a:schemeClr val="dk2"/>
                </a:solidFill>
                <a:uFill>
                  <a:noFill/>
                </a:uFill>
              </a:rPr>
              <a:t>Mejora el rendimiento 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solidFill>
                  <a:schemeClr val="dk2"/>
                </a:solidFill>
                <a:uFill>
                  <a:noFill/>
                </a:uFill>
              </a:rPr>
              <a:t>Integración con herramientas de Oracle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solidFill>
                  <a:schemeClr val="dk2"/>
                </a:solidFill>
                <a:uFill>
                  <a:noFill/>
                </a:uFill>
              </a:rPr>
              <a:t>Manejo de errores: autodeclarados y ya definidos por oracle</a:t>
            </a:r>
            <a:endParaRPr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015" name="Google Shape;1015;p54"/>
          <p:cNvSpPr txBox="1">
            <a:spLocks noGrp="1"/>
          </p:cNvSpPr>
          <p:nvPr>
            <p:ph type="title"/>
          </p:nvPr>
        </p:nvSpPr>
        <p:spPr>
          <a:xfrm>
            <a:off x="1142875" y="0"/>
            <a:ext cx="68583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Beneficios PL/SQL</a:t>
            </a:r>
            <a:endParaRPr dirty="0"/>
          </a:p>
        </p:txBody>
      </p:sp>
      <p:grpSp>
        <p:nvGrpSpPr>
          <p:cNvPr id="1016" name="Google Shape;1016;p54"/>
          <p:cNvGrpSpPr/>
          <p:nvPr/>
        </p:nvGrpSpPr>
        <p:grpSpPr>
          <a:xfrm>
            <a:off x="6855691" y="1714915"/>
            <a:ext cx="2288561" cy="2856495"/>
            <a:chOff x="6855691" y="1714915"/>
            <a:chExt cx="2288561" cy="2856495"/>
          </a:xfrm>
        </p:grpSpPr>
        <p:sp>
          <p:nvSpPr>
            <p:cNvPr id="1017" name="Google Shape;1017;p54"/>
            <p:cNvSpPr/>
            <p:nvPr/>
          </p:nvSpPr>
          <p:spPr>
            <a:xfrm>
              <a:off x="7429010" y="39991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 rot="10800000">
              <a:off x="8001142" y="399916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 rot="10800000">
              <a:off x="7428981" y="22855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7998011" y="342941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 rot="10800000">
              <a:off x="8001099" y="22856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 rot="10800000">
              <a:off x="7429012" y="2857884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 rot="10800000">
              <a:off x="6855691" y="3429434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7427781" y="3429421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 rot="10800000">
              <a:off x="6858061" y="2285573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7999178" y="2857853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7993603" y="171491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8572005" y="39991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 rot="10800000">
              <a:off x="8571975" y="22855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 rot="10800000">
              <a:off x="8572007" y="2857884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8570776" y="3429421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 rot="10800000">
              <a:off x="8569525" y="17165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7429003" y="17165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>
            <a:spLocks noGrp="1"/>
          </p:cNvSpPr>
          <p:nvPr>
            <p:ph type="title"/>
          </p:nvPr>
        </p:nvSpPr>
        <p:spPr>
          <a:xfrm>
            <a:off x="375525" y="3500524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HN" dirty="0"/>
              <a:t>Bloques anónimos</a:t>
            </a:r>
            <a:br>
              <a:rPr lang="es-HN" dirty="0"/>
            </a:br>
            <a:endParaRPr dirty="0"/>
          </a:p>
        </p:txBody>
      </p:sp>
      <p:sp>
        <p:nvSpPr>
          <p:cNvPr id="529" name="Google Shape;529;p32"/>
          <p:cNvSpPr txBox="1">
            <a:spLocks noGrp="1"/>
          </p:cNvSpPr>
          <p:nvPr>
            <p:ph type="title" idx="4"/>
          </p:nvPr>
        </p:nvSpPr>
        <p:spPr>
          <a:xfrm>
            <a:off x="4547650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dirty="0"/>
              <a:t>Triggers</a:t>
            </a:r>
            <a:endParaRPr dirty="0"/>
          </a:p>
        </p:txBody>
      </p:sp>
      <p:sp>
        <p:nvSpPr>
          <p:cNvPr id="531" name="Google Shape;531;p32"/>
          <p:cNvSpPr txBox="1">
            <a:spLocks noGrp="1"/>
          </p:cNvSpPr>
          <p:nvPr>
            <p:ph type="title" idx="6"/>
          </p:nvPr>
        </p:nvSpPr>
        <p:spPr>
          <a:xfrm>
            <a:off x="6608412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Cursores</a:t>
            </a:r>
            <a:endParaRPr dirty="0"/>
          </a:p>
        </p:txBody>
      </p:sp>
      <p:sp>
        <p:nvSpPr>
          <p:cNvPr id="533" name="Google Shape;533;p32"/>
          <p:cNvSpPr txBox="1">
            <a:spLocks noGrp="1"/>
          </p:cNvSpPr>
          <p:nvPr>
            <p:ph type="title" idx="8"/>
          </p:nvPr>
        </p:nvSpPr>
        <p:spPr>
          <a:xfrm>
            <a:off x="589943" y="1911150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34" name="Google Shape;534;p32"/>
          <p:cNvSpPr txBox="1">
            <a:spLocks noGrp="1"/>
          </p:cNvSpPr>
          <p:nvPr>
            <p:ph type="title" idx="9"/>
          </p:nvPr>
        </p:nvSpPr>
        <p:spPr>
          <a:xfrm>
            <a:off x="2651475" y="188496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35" name="Google Shape;535;p32"/>
          <p:cNvSpPr txBox="1">
            <a:spLocks noGrp="1"/>
          </p:cNvSpPr>
          <p:nvPr>
            <p:ph type="title" idx="13"/>
          </p:nvPr>
        </p:nvSpPr>
        <p:spPr>
          <a:xfrm>
            <a:off x="4712800" y="1911150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36" name="Google Shape;536;p32"/>
          <p:cNvSpPr txBox="1">
            <a:spLocks noGrp="1"/>
          </p:cNvSpPr>
          <p:nvPr>
            <p:ph type="title" idx="14"/>
          </p:nvPr>
        </p:nvSpPr>
        <p:spPr>
          <a:xfrm>
            <a:off x="6658450" y="1911150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37" name="Google Shape;537;p32"/>
          <p:cNvSpPr txBox="1">
            <a:spLocks noGrp="1"/>
          </p:cNvSpPr>
          <p:nvPr>
            <p:ph type="title" idx="15"/>
          </p:nvPr>
        </p:nvSpPr>
        <p:spPr>
          <a:xfrm>
            <a:off x="1705150" y="0"/>
            <a:ext cx="5733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Tipos de components PL/SQL</a:t>
            </a:r>
            <a:endParaRPr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0F2B971-8F9B-2EEC-6390-63DF954D7F9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486325" y="3248674"/>
            <a:ext cx="2110800" cy="503700"/>
          </a:xfrm>
        </p:spPr>
        <p:txBody>
          <a:bodyPr/>
          <a:lstStyle/>
          <a:p>
            <a:r>
              <a:rPr lang="es-HN" dirty="0"/>
              <a:t>Procedimientos y funciones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5"/>
          <p:cNvSpPr txBox="1">
            <a:spLocks noGrp="1"/>
          </p:cNvSpPr>
          <p:nvPr>
            <p:ph type="title"/>
          </p:nvPr>
        </p:nvSpPr>
        <p:spPr>
          <a:xfrm>
            <a:off x="1142875" y="0"/>
            <a:ext cx="68583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Estructura de un bloque PL/SQL</a:t>
            </a:r>
            <a:endParaRPr dirty="0"/>
          </a:p>
        </p:txBody>
      </p:sp>
      <p:grpSp>
        <p:nvGrpSpPr>
          <p:cNvPr id="1041" name="Google Shape;1041;p55"/>
          <p:cNvGrpSpPr/>
          <p:nvPr/>
        </p:nvGrpSpPr>
        <p:grpSpPr>
          <a:xfrm>
            <a:off x="3488" y="572165"/>
            <a:ext cx="9139302" cy="572245"/>
            <a:chOff x="3488" y="572165"/>
            <a:chExt cx="9139302" cy="572245"/>
          </a:xfrm>
        </p:grpSpPr>
        <p:sp>
          <p:nvSpPr>
            <p:cNvPr id="1042" name="Google Shape;1042;p55"/>
            <p:cNvSpPr/>
            <p:nvPr/>
          </p:nvSpPr>
          <p:spPr>
            <a:xfrm>
              <a:off x="3488" y="57220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5"/>
            <p:cNvSpPr/>
            <p:nvPr/>
          </p:nvSpPr>
          <p:spPr>
            <a:xfrm>
              <a:off x="8572955" y="572165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55"/>
          <p:cNvGrpSpPr/>
          <p:nvPr/>
        </p:nvGrpSpPr>
        <p:grpSpPr>
          <a:xfrm>
            <a:off x="5722313" y="1715034"/>
            <a:ext cx="3428002" cy="3428478"/>
            <a:chOff x="5713589" y="1715034"/>
            <a:chExt cx="3428002" cy="3428478"/>
          </a:xfrm>
        </p:grpSpPr>
        <p:sp>
          <p:nvSpPr>
            <p:cNvPr id="1045" name="Google Shape;1045;p55"/>
            <p:cNvSpPr/>
            <p:nvPr/>
          </p:nvSpPr>
          <p:spPr>
            <a:xfrm>
              <a:off x="7997285" y="39991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5"/>
            <p:cNvSpPr/>
            <p:nvPr/>
          </p:nvSpPr>
          <p:spPr>
            <a:xfrm rot="10800000">
              <a:off x="8569417" y="4571321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5"/>
            <p:cNvSpPr/>
            <p:nvPr/>
          </p:nvSpPr>
          <p:spPr>
            <a:xfrm rot="10800000">
              <a:off x="8569417" y="399916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5"/>
            <p:cNvSpPr/>
            <p:nvPr/>
          </p:nvSpPr>
          <p:spPr>
            <a:xfrm rot="10800000">
              <a:off x="7997259" y="457132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5"/>
            <p:cNvSpPr/>
            <p:nvPr/>
          </p:nvSpPr>
          <p:spPr>
            <a:xfrm rot="10800000">
              <a:off x="6855422" y="4571321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5"/>
            <p:cNvSpPr/>
            <p:nvPr/>
          </p:nvSpPr>
          <p:spPr>
            <a:xfrm rot="10800000">
              <a:off x="6286046" y="3999184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5"/>
            <p:cNvSpPr/>
            <p:nvPr/>
          </p:nvSpPr>
          <p:spPr>
            <a:xfrm rot="10800000">
              <a:off x="8001033" y="22855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5"/>
            <p:cNvSpPr/>
            <p:nvPr/>
          </p:nvSpPr>
          <p:spPr>
            <a:xfrm rot="10800000">
              <a:off x="6856822" y="3999173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5"/>
            <p:cNvSpPr/>
            <p:nvPr/>
          </p:nvSpPr>
          <p:spPr>
            <a:xfrm>
              <a:off x="8566286" y="342941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5"/>
            <p:cNvSpPr/>
            <p:nvPr/>
          </p:nvSpPr>
          <p:spPr>
            <a:xfrm rot="10800000">
              <a:off x="7427510" y="457132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5"/>
            <p:cNvSpPr/>
            <p:nvPr/>
          </p:nvSpPr>
          <p:spPr>
            <a:xfrm rot="10800000">
              <a:off x="8568665" y="2285684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5"/>
            <p:cNvSpPr/>
            <p:nvPr/>
          </p:nvSpPr>
          <p:spPr>
            <a:xfrm rot="10800000">
              <a:off x="7997287" y="2857884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5"/>
            <p:cNvSpPr/>
            <p:nvPr/>
          </p:nvSpPr>
          <p:spPr>
            <a:xfrm rot="10800000">
              <a:off x="7427732" y="3429434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5"/>
            <p:cNvSpPr/>
            <p:nvPr/>
          </p:nvSpPr>
          <p:spPr>
            <a:xfrm>
              <a:off x="7999822" y="3429421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5"/>
            <p:cNvSpPr/>
            <p:nvPr/>
          </p:nvSpPr>
          <p:spPr>
            <a:xfrm>
              <a:off x="7427503" y="285784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5"/>
            <p:cNvSpPr/>
            <p:nvPr/>
          </p:nvSpPr>
          <p:spPr>
            <a:xfrm rot="10800000">
              <a:off x="7426336" y="3999161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5"/>
            <p:cNvSpPr/>
            <p:nvPr/>
          </p:nvSpPr>
          <p:spPr>
            <a:xfrm rot="10800000">
              <a:off x="6856855" y="3429421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5"/>
            <p:cNvSpPr/>
            <p:nvPr/>
          </p:nvSpPr>
          <p:spPr>
            <a:xfrm rot="10800000">
              <a:off x="8566270" y="1715034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5"/>
            <p:cNvSpPr/>
            <p:nvPr/>
          </p:nvSpPr>
          <p:spPr>
            <a:xfrm>
              <a:off x="6287096" y="4571338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5"/>
            <p:cNvSpPr/>
            <p:nvPr/>
          </p:nvSpPr>
          <p:spPr>
            <a:xfrm>
              <a:off x="8567453" y="2857853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5"/>
            <p:cNvSpPr/>
            <p:nvPr/>
          </p:nvSpPr>
          <p:spPr>
            <a:xfrm rot="10800000">
              <a:off x="5713589" y="4571334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A5093C-F3D1-D63E-6F19-62D77B072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650" y="4571321"/>
            <a:ext cx="4977886" cy="215292"/>
          </a:xfrm>
        </p:spPr>
        <p:txBody>
          <a:bodyPr/>
          <a:lstStyle/>
          <a:p>
            <a:pPr marL="139700" indent="0">
              <a:buNone/>
            </a:pPr>
            <a:r>
              <a:rPr lang="es-HN" dirty="0"/>
              <a:t>Todas las sentencias PL/SQL y SQL deben finalizar con 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860F6F-B430-A6F7-228C-70FA365F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5" y="1381579"/>
            <a:ext cx="5471794" cy="2757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Breakthrough by Slidesgo">
  <a:themeElements>
    <a:clrScheme name="Simple Light">
      <a:dk1>
        <a:srgbClr val="02336A"/>
      </a:dk1>
      <a:lt1>
        <a:srgbClr val="FFFFFF"/>
      </a:lt1>
      <a:dk2>
        <a:srgbClr val="02336A"/>
      </a:dk2>
      <a:lt2>
        <a:srgbClr val="02336A"/>
      </a:lt2>
      <a:accent1>
        <a:srgbClr val="8DEEF5"/>
      </a:accent1>
      <a:accent2>
        <a:srgbClr val="00D2DC"/>
      </a:accent2>
      <a:accent3>
        <a:srgbClr val="4796FF"/>
      </a:accent3>
      <a:accent4>
        <a:srgbClr val="085FBA"/>
      </a:accent4>
      <a:accent5>
        <a:srgbClr val="02336A"/>
      </a:accent5>
      <a:accent6>
        <a:srgbClr val="02336A"/>
      </a:accent6>
      <a:hlink>
        <a:srgbClr val="479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430</Words>
  <Application>Microsoft Macintosh PowerPoint</Application>
  <PresentationFormat>Presentación en pantalla (16:9)</PresentationFormat>
  <Paragraphs>91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ArialMT</vt:lpstr>
      <vt:lpstr>Anton</vt:lpstr>
      <vt:lpstr>Impact</vt:lpstr>
      <vt:lpstr>Proxima Nova</vt:lpstr>
      <vt:lpstr>Montserrat</vt:lpstr>
      <vt:lpstr>Nunito</vt:lpstr>
      <vt:lpstr>Muli</vt:lpstr>
      <vt:lpstr>Arial</vt:lpstr>
      <vt:lpstr>Wingdings</vt:lpstr>
      <vt:lpstr>Modern Breakthrough by Slidesgo</vt:lpstr>
      <vt:lpstr>Bases de Datos II</vt:lpstr>
      <vt:lpstr>ORACLE</vt:lpstr>
      <vt:lpstr>Presentación de PowerPoint</vt:lpstr>
      <vt:lpstr>TABLESPACE</vt:lpstr>
      <vt:lpstr>Herramientas</vt:lpstr>
      <vt:lpstr>PL/SQL</vt:lpstr>
      <vt:lpstr>Beneficios PL/SQL</vt:lpstr>
      <vt:lpstr>Bloques anónimos </vt:lpstr>
      <vt:lpstr>Estructura de un bloque PL/SQL</vt:lpstr>
      <vt:lpstr>Visualizar datos en pantalla</vt:lpstr>
      <vt:lpstr>Variables</vt:lpstr>
      <vt:lpstr>Variables</vt:lpstr>
      <vt:lpstr>Variables</vt:lpstr>
      <vt:lpstr>Constantes</vt:lpstr>
      <vt:lpstr>Operadores</vt:lpstr>
      <vt:lpstr>Comentarios</vt:lpstr>
      <vt:lpstr>Bloques PL y Funciones SQL</vt:lpstr>
      <vt:lpstr>Estructuras de control y ciclos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II</dc:title>
  <cp:lastModifiedBy>Cindy Euceda</cp:lastModifiedBy>
  <cp:revision>9</cp:revision>
  <dcterms:modified xsi:type="dcterms:W3CDTF">2022-09-23T22:30:34Z</dcterms:modified>
</cp:coreProperties>
</file>