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abin" panose="020B060402020202020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Sniglet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knUOA0PC34qvvwUbVLVDXkCN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7" name="Google Shape;7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2" name="Google Shape;7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2c14dfb0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2c14dfb0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7" name="Google Shape;101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7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7"/>
          <p:cNvSpPr txBox="1">
            <a:spLocks noGrp="1"/>
          </p:cNvSpPr>
          <p:nvPr>
            <p:ph type="subTitle" idx="1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7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7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7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27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p27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/>
          <p:nvPr/>
        </p:nvSpPr>
        <p:spPr>
          <a:xfrm rot="10800000" flipH="1">
            <a:off x="-150" y="150"/>
            <a:ext cx="7163100" cy="1161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6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6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body" idx="1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33" name="Google Shape;133;p36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36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36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6" name="Google Shape;136;p36"/>
          <p:cNvGrpSpPr/>
          <p:nvPr/>
        </p:nvGrpSpPr>
        <p:grpSpPr>
          <a:xfrm rot="10800000" flipH="1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137" name="Google Shape;137;p36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6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/>
          <p:nvPr/>
        </p:nvSpPr>
        <p:spPr>
          <a:xfrm rot="10800000" flipH="1">
            <a:off x="-150" y="150"/>
            <a:ext cx="7163100" cy="1161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7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37"/>
          <p:cNvCxnSpPr/>
          <p:nvPr/>
        </p:nvCxnSpPr>
        <p:spPr>
          <a:xfrm rot="10800000">
            <a:off x="-150" y="4642125"/>
            <a:ext cx="2495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37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37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37"/>
          <p:cNvCxnSpPr/>
          <p:nvPr/>
        </p:nvCxnSpPr>
        <p:spPr>
          <a:xfrm rot="10800000">
            <a:off x="1550700" y="48679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8"/>
          <p:cNvSpPr txBox="1">
            <a:spLocks noGrp="1"/>
          </p:cNvSpPr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ubTitle" idx="1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3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8"/>
          <p:cNvSpPr>
            <a:spLocks noGrp="1"/>
          </p:cNvSpPr>
          <p:nvPr>
            <p:ph type="pic" idx="2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9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0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0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" name="Google Shape;159;p40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1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1"/>
          <p:cNvSpPr txBox="1">
            <a:spLocks noGrp="1"/>
          </p:cNvSpPr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/>
          <p:nvPr/>
        </p:nvSpPr>
        <p:spPr>
          <a:xfrm>
            <a:off x="342900" y="2476850"/>
            <a:ext cx="8458200" cy="2685600"/>
          </a:xfrm>
          <a:prstGeom prst="round2SameRect">
            <a:avLst>
              <a:gd name="adj1" fmla="val 47245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42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2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5" y="2737438"/>
            <a:ext cx="5893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" name="Google Shape;167;p42"/>
          <p:cNvSpPr txBox="1">
            <a:spLocks noGrp="1"/>
          </p:cNvSpPr>
          <p:nvPr>
            <p:ph type="subTitle" idx="1"/>
          </p:nvPr>
        </p:nvSpPr>
        <p:spPr>
          <a:xfrm>
            <a:off x="2437363" y="4099050"/>
            <a:ext cx="3795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43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name="adj" fmla="val 119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44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76" name="Google Shape;176;p44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44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45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82" name="Google Shape;182;p45"/>
          <p:cNvCxnSpPr/>
          <p:nvPr/>
        </p:nvCxnSpPr>
        <p:spPr>
          <a:xfrm>
            <a:off x="8683200" y="56157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3" name="Google Shape;183;p45"/>
          <p:cNvGrpSpPr/>
          <p:nvPr/>
        </p:nvGrpSpPr>
        <p:grpSpPr>
          <a:xfrm flipH="1">
            <a:off x="8315594" y="463798"/>
            <a:ext cx="216823" cy="216819"/>
            <a:chOff x="-223479" y="-1094052"/>
            <a:chExt cx="216823" cy="216819"/>
          </a:xfrm>
        </p:grpSpPr>
        <p:sp>
          <p:nvSpPr>
            <p:cNvPr id="184" name="Google Shape;184;p45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5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title" idx="2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idx="3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title" idx="4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title" idx="5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title" idx="6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title" idx="7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title" idx="8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title" idx="9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title" idx="13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title" idx="14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title" idx="15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28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" name="Google Shape;38;p28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39" name="Google Shape;39;p28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" name="Google Shape;41;p28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28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6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46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46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7"/>
          <p:cNvSpPr/>
          <p:nvPr/>
        </p:nvSpPr>
        <p:spPr>
          <a:xfrm>
            <a:off x="7972425" y="-371475"/>
            <a:ext cx="1514400" cy="5686500"/>
          </a:xfrm>
          <a:prstGeom prst="roundRect">
            <a:avLst>
              <a:gd name="adj" fmla="val 119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7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96" name="Google Shape;196;p47"/>
          <p:cNvGrpSpPr/>
          <p:nvPr/>
        </p:nvGrpSpPr>
        <p:grpSpPr>
          <a:xfrm flipH="1">
            <a:off x="337469" y="4603498"/>
            <a:ext cx="216823" cy="216819"/>
            <a:chOff x="-223479" y="-1094052"/>
            <a:chExt cx="216823" cy="216819"/>
          </a:xfrm>
        </p:grpSpPr>
        <p:sp>
          <p:nvSpPr>
            <p:cNvPr id="197" name="Google Shape;197;p47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8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8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8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4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05" name="Google Shape;205;p48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206" name="Google Shape;206;p48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8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8" name="Google Shape;208;p48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9"/>
          <p:cNvSpPr/>
          <p:nvPr/>
        </p:nvSpPr>
        <p:spPr>
          <a:xfrm rot="10800000" flipH="1">
            <a:off x="-150" y="0"/>
            <a:ext cx="7163100" cy="1485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4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213" name="Google Shape;213;p4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4" name="Google Shape;214;p4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15" name="Google Shape;215;p49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9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7" name="Google Shape;217;p4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0"/>
          <p:cNvSpPr/>
          <p:nvPr/>
        </p:nvSpPr>
        <p:spPr>
          <a:xfrm rot="10800000" flipH="1">
            <a:off x="0" y="75"/>
            <a:ext cx="8862300" cy="3038400"/>
          </a:xfrm>
          <a:prstGeom prst="round1Rect">
            <a:avLst>
              <a:gd name="adj" fmla="val 294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50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0"/>
          <p:cNvSpPr txBox="1">
            <a:spLocks noGrp="1"/>
          </p:cNvSpPr>
          <p:nvPr>
            <p:ph type="title" idx="2"/>
          </p:nvPr>
        </p:nvSpPr>
        <p:spPr>
          <a:xfrm>
            <a:off x="720000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50"/>
          <p:cNvSpPr txBox="1">
            <a:spLocks noGrp="1"/>
          </p:cNvSpPr>
          <p:nvPr>
            <p:ph type="subTitle" idx="1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0"/>
          <p:cNvSpPr txBox="1">
            <a:spLocks noGrp="1"/>
          </p:cNvSpPr>
          <p:nvPr>
            <p:ph type="title" idx="3"/>
          </p:nvPr>
        </p:nvSpPr>
        <p:spPr>
          <a:xfrm>
            <a:off x="3419269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50"/>
          <p:cNvSpPr txBox="1">
            <a:spLocks noGrp="1"/>
          </p:cNvSpPr>
          <p:nvPr>
            <p:ph type="subTitle" idx="4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0"/>
          <p:cNvSpPr txBox="1">
            <a:spLocks noGrp="1"/>
          </p:cNvSpPr>
          <p:nvPr>
            <p:ph type="title" idx="5"/>
          </p:nvPr>
        </p:nvSpPr>
        <p:spPr>
          <a:xfrm>
            <a:off x="720000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7" name="Google Shape;227;p50"/>
          <p:cNvSpPr txBox="1">
            <a:spLocks noGrp="1"/>
          </p:cNvSpPr>
          <p:nvPr>
            <p:ph type="subTitle" idx="6"/>
          </p:nvPr>
        </p:nvSpPr>
        <p:spPr>
          <a:xfrm>
            <a:off x="720000" y="3620625"/>
            <a:ext cx="23055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0"/>
          <p:cNvSpPr txBox="1">
            <a:spLocks noGrp="1"/>
          </p:cNvSpPr>
          <p:nvPr>
            <p:ph type="title" idx="7"/>
          </p:nvPr>
        </p:nvSpPr>
        <p:spPr>
          <a:xfrm>
            <a:off x="3419269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50"/>
          <p:cNvSpPr txBox="1">
            <a:spLocks noGrp="1"/>
          </p:cNvSpPr>
          <p:nvPr>
            <p:ph type="subTitle" idx="8"/>
          </p:nvPr>
        </p:nvSpPr>
        <p:spPr>
          <a:xfrm>
            <a:off x="3419271" y="3620625"/>
            <a:ext cx="23055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0"/>
          <p:cNvSpPr txBox="1">
            <a:spLocks noGrp="1"/>
          </p:cNvSpPr>
          <p:nvPr>
            <p:ph type="title" idx="9"/>
          </p:nvPr>
        </p:nvSpPr>
        <p:spPr>
          <a:xfrm>
            <a:off x="6118545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50"/>
          <p:cNvSpPr txBox="1">
            <a:spLocks noGrp="1"/>
          </p:cNvSpPr>
          <p:nvPr>
            <p:ph type="subTitle" idx="13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0"/>
          <p:cNvSpPr txBox="1">
            <a:spLocks noGrp="1"/>
          </p:cNvSpPr>
          <p:nvPr>
            <p:ph type="title" idx="14"/>
          </p:nvPr>
        </p:nvSpPr>
        <p:spPr>
          <a:xfrm>
            <a:off x="6118545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3" name="Google Shape;233;p50"/>
          <p:cNvSpPr txBox="1">
            <a:spLocks noGrp="1"/>
          </p:cNvSpPr>
          <p:nvPr>
            <p:ph type="subTitle" idx="15"/>
          </p:nvPr>
        </p:nvSpPr>
        <p:spPr>
          <a:xfrm>
            <a:off x="6118550" y="3620625"/>
            <a:ext cx="23055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4" name="Google Shape;234;p50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50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50"/>
          <p:cNvCxnSpPr/>
          <p:nvPr/>
        </p:nvCxnSpPr>
        <p:spPr>
          <a:xfrm rot="10800000">
            <a:off x="-9600" y="4810125"/>
            <a:ext cx="581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7" name="Google Shape;237;p50"/>
          <p:cNvGrpSpPr/>
          <p:nvPr/>
        </p:nvGrpSpPr>
        <p:grpSpPr>
          <a:xfrm>
            <a:off x="8758408" y="1971086"/>
            <a:ext cx="216823" cy="216819"/>
            <a:chOff x="-223479" y="-1094052"/>
            <a:chExt cx="216823" cy="216819"/>
          </a:xfrm>
        </p:grpSpPr>
        <p:sp>
          <p:nvSpPr>
            <p:cNvPr id="238" name="Google Shape;238;p50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0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1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1"/>
          <p:cNvSpPr/>
          <p:nvPr/>
        </p:nvSpPr>
        <p:spPr>
          <a:xfrm>
            <a:off x="2186450" y="182400"/>
            <a:ext cx="4770900" cy="47787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51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1"/>
          <p:cNvSpPr txBox="1">
            <a:spLocks noGrp="1"/>
          </p:cNvSpPr>
          <p:nvPr>
            <p:ph type="title"/>
          </p:nvPr>
        </p:nvSpPr>
        <p:spPr>
          <a:xfrm rot="-255">
            <a:off x="2547150" y="54015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46" name="Google Shape;246;p51"/>
          <p:cNvSpPr txBox="1">
            <a:spLocks noGrp="1"/>
          </p:cNvSpPr>
          <p:nvPr>
            <p:ph type="subTitle" idx="1"/>
          </p:nvPr>
        </p:nvSpPr>
        <p:spPr>
          <a:xfrm>
            <a:off x="2547150" y="1331922"/>
            <a:ext cx="40497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1"/>
          <p:cNvSpPr txBox="1">
            <a:spLocks noGrp="1"/>
          </p:cNvSpPr>
          <p:nvPr>
            <p:ph type="title" idx="2"/>
          </p:nvPr>
        </p:nvSpPr>
        <p:spPr>
          <a:xfrm>
            <a:off x="2547150" y="3486276"/>
            <a:ext cx="40497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48" name="Google Shape;248;p51"/>
          <p:cNvSpPr txBox="1">
            <a:spLocks noGrp="1"/>
          </p:cNvSpPr>
          <p:nvPr>
            <p:ph type="subTitle" idx="3"/>
          </p:nvPr>
        </p:nvSpPr>
        <p:spPr>
          <a:xfrm>
            <a:off x="2547150" y="4278296"/>
            <a:ext cx="40497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1"/>
          <p:cNvSpPr txBox="1">
            <a:spLocks noGrp="1"/>
          </p:cNvSpPr>
          <p:nvPr>
            <p:ph type="title" idx="4"/>
          </p:nvPr>
        </p:nvSpPr>
        <p:spPr>
          <a:xfrm rot="-255">
            <a:off x="2547150" y="201081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50" name="Google Shape;250;p51"/>
          <p:cNvSpPr txBox="1">
            <a:spLocks noGrp="1"/>
          </p:cNvSpPr>
          <p:nvPr>
            <p:ph type="subTitle" idx="5"/>
          </p:nvPr>
        </p:nvSpPr>
        <p:spPr>
          <a:xfrm>
            <a:off x="2547150" y="2807550"/>
            <a:ext cx="40497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51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52" name="Google Shape;252;p51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1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4" name="Google Shape;254;p51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51"/>
          <p:cNvCxnSpPr/>
          <p:nvPr/>
        </p:nvCxnSpPr>
        <p:spPr>
          <a:xfrm>
            <a:off x="7051000" y="48641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2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52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2"/>
          <p:cNvSpPr txBox="1">
            <a:spLocks noGrp="1"/>
          </p:cNvSpPr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52"/>
          <p:cNvSpPr txBox="1">
            <a:spLocks noGrp="1"/>
          </p:cNvSpPr>
          <p:nvPr>
            <p:ph type="subTitle" idx="1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52"/>
          <p:cNvSpPr txBox="1">
            <a:spLocks noGrp="1"/>
          </p:cNvSpPr>
          <p:nvPr>
            <p:ph type="subTitle" idx="2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52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52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52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3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3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53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53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3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2" name="Google Shape;272;p53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/>
          <p:nvPr/>
        </p:nvSpPr>
        <p:spPr>
          <a:xfrm rot="10800000" flipH="1">
            <a:off x="-150" y="0"/>
            <a:ext cx="7163100" cy="1485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54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7" name="Google Shape;277;p54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54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4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0" name="Google Shape;280;p54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/>
          <p:nvPr/>
        </p:nvSpPr>
        <p:spPr>
          <a:xfrm>
            <a:off x="0" y="1309300"/>
            <a:ext cx="8862300" cy="3834300"/>
          </a:xfrm>
          <a:prstGeom prst="round1Rect">
            <a:avLst>
              <a:gd name="adj" fmla="val 294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2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" name="Google Shape;48;p29"/>
          <p:cNvSpPr>
            <a:spLocks noGrp="1"/>
          </p:cNvSpPr>
          <p:nvPr>
            <p:ph type="pic" idx="3"/>
          </p:nvPr>
        </p:nvSpPr>
        <p:spPr>
          <a:xfrm>
            <a:off x="464700" y="526823"/>
            <a:ext cx="3602700" cy="408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29"/>
          <p:cNvGrpSpPr/>
          <p:nvPr/>
        </p:nvGrpSpPr>
        <p:grpSpPr>
          <a:xfrm flipH="1">
            <a:off x="5885444" y="4571798"/>
            <a:ext cx="216823" cy="216819"/>
            <a:chOff x="-223479" y="-1094052"/>
            <a:chExt cx="216823" cy="216819"/>
          </a:xfrm>
        </p:grpSpPr>
        <p:sp>
          <p:nvSpPr>
            <p:cNvPr id="50" name="Google Shape;50;p29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9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" name="Google Shape;52;p29"/>
          <p:cNvCxnSpPr/>
          <p:nvPr/>
        </p:nvCxnSpPr>
        <p:spPr>
          <a:xfrm>
            <a:off x="4930225" y="48165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29"/>
          <p:cNvCxnSpPr/>
          <p:nvPr/>
        </p:nvCxnSpPr>
        <p:spPr>
          <a:xfrm>
            <a:off x="1692525" y="481650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29"/>
          <p:cNvCxnSpPr/>
          <p:nvPr/>
        </p:nvCxnSpPr>
        <p:spPr>
          <a:xfrm>
            <a:off x="7795450" y="46802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/>
          <p:nvPr/>
        </p:nvSpPr>
        <p:spPr>
          <a:xfrm flipH="1">
            <a:off x="0" y="2209800"/>
            <a:ext cx="9144000" cy="29337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0"/>
          <p:cNvSpPr/>
          <p:nvPr/>
        </p:nvSpPr>
        <p:spPr>
          <a:xfrm>
            <a:off x="923650" y="1374600"/>
            <a:ext cx="7296900" cy="32289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30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0"/>
          <p:cNvSpPr txBox="1">
            <a:spLocks noGrp="1"/>
          </p:cNvSpPr>
          <p:nvPr>
            <p:ph type="subTitle" idx="1"/>
          </p:nvPr>
        </p:nvSpPr>
        <p:spPr>
          <a:xfrm>
            <a:off x="1995538" y="2349750"/>
            <a:ext cx="2268900" cy="1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ubTitle" idx="2"/>
          </p:nvPr>
        </p:nvSpPr>
        <p:spPr>
          <a:xfrm>
            <a:off x="5360148" y="2345550"/>
            <a:ext cx="2272800" cy="18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title" idx="3"/>
          </p:nvPr>
        </p:nvSpPr>
        <p:spPr>
          <a:xfrm>
            <a:off x="1995663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title" idx="4"/>
          </p:nvPr>
        </p:nvSpPr>
        <p:spPr>
          <a:xfrm>
            <a:off x="5360298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64" name="Google Shape;64;p30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30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" name="Google Shape;66;p30"/>
          <p:cNvGrpSpPr/>
          <p:nvPr/>
        </p:nvGrpSpPr>
        <p:grpSpPr>
          <a:xfrm>
            <a:off x="384258" y="4656823"/>
            <a:ext cx="216823" cy="216819"/>
            <a:chOff x="-223479" y="-1094052"/>
            <a:chExt cx="216823" cy="216819"/>
          </a:xfrm>
        </p:grpSpPr>
        <p:sp>
          <p:nvSpPr>
            <p:cNvPr id="67" name="Google Shape;67;p30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0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8" y="2329475"/>
            <a:ext cx="48834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605250" y="1555600"/>
            <a:ext cx="7943100" cy="29211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31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title" idx="2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ubTitle" idx="1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title" idx="3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ubTitle" idx="4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title" idx="5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subTitle" idx="6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31"/>
          <p:cNvGrpSpPr/>
          <p:nvPr/>
        </p:nvGrpSpPr>
        <p:grpSpPr>
          <a:xfrm flipH="1">
            <a:off x="2887652" y="4702198"/>
            <a:ext cx="216823" cy="216819"/>
            <a:chOff x="-223479" y="-1094052"/>
            <a:chExt cx="216823" cy="216819"/>
          </a:xfrm>
        </p:grpSpPr>
        <p:sp>
          <p:nvSpPr>
            <p:cNvPr id="83" name="Google Shape;83;p31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1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5" name="Google Shape;85;p31"/>
          <p:cNvCxnSpPr/>
          <p:nvPr/>
        </p:nvCxnSpPr>
        <p:spPr>
          <a:xfrm>
            <a:off x="3438608" y="478965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31"/>
          <p:cNvCxnSpPr/>
          <p:nvPr/>
        </p:nvCxnSpPr>
        <p:spPr>
          <a:xfrm>
            <a:off x="3639158" y="4920125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33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33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33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4" name="Google Shape;94;p33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95" name="Google Shape;95;p33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3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4"/>
          <p:cNvSpPr/>
          <p:nvPr/>
        </p:nvSpPr>
        <p:spPr>
          <a:xfrm>
            <a:off x="613050" y="1333550"/>
            <a:ext cx="7928400" cy="34599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34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4"/>
          <p:cNvSpPr txBox="1">
            <a:spLocks noGrp="1"/>
          </p:cNvSpPr>
          <p:nvPr>
            <p:ph type="subTitle" idx="1"/>
          </p:nvPr>
        </p:nvSpPr>
        <p:spPr>
          <a:xfrm>
            <a:off x="4780013" y="3739965"/>
            <a:ext cx="3408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34"/>
          <p:cNvCxnSpPr/>
          <p:nvPr/>
        </p:nvCxnSpPr>
        <p:spPr>
          <a:xfrm>
            <a:off x="5188425" y="4957338"/>
            <a:ext cx="105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34"/>
          <p:cNvCxnSpPr/>
          <p:nvPr/>
        </p:nvCxnSpPr>
        <p:spPr>
          <a:xfrm>
            <a:off x="4496483" y="4957350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title" idx="2"/>
          </p:nvPr>
        </p:nvSpPr>
        <p:spPr>
          <a:xfrm>
            <a:off x="966175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subTitle" idx="3"/>
          </p:nvPr>
        </p:nvSpPr>
        <p:spPr>
          <a:xfrm>
            <a:off x="966175" y="2216513"/>
            <a:ext cx="3408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title" idx="4"/>
          </p:nvPr>
        </p:nvSpPr>
        <p:spPr>
          <a:xfrm>
            <a:off x="4780013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ubTitle" idx="5"/>
          </p:nvPr>
        </p:nvSpPr>
        <p:spPr>
          <a:xfrm>
            <a:off x="4780013" y="2216513"/>
            <a:ext cx="3408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title" idx="6"/>
          </p:nvPr>
        </p:nvSpPr>
        <p:spPr>
          <a:xfrm>
            <a:off x="966175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subTitle" idx="7"/>
          </p:nvPr>
        </p:nvSpPr>
        <p:spPr>
          <a:xfrm>
            <a:off x="966175" y="3739975"/>
            <a:ext cx="3408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title" idx="8"/>
          </p:nvPr>
        </p:nvSpPr>
        <p:spPr>
          <a:xfrm>
            <a:off x="4780013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12" name="Google Shape;112;p34"/>
          <p:cNvGrpSpPr/>
          <p:nvPr/>
        </p:nvGrpSpPr>
        <p:grpSpPr>
          <a:xfrm flipH="1">
            <a:off x="6926252" y="392936"/>
            <a:ext cx="216823" cy="216819"/>
            <a:chOff x="-223479" y="-1094052"/>
            <a:chExt cx="216823" cy="216819"/>
          </a:xfrm>
        </p:grpSpPr>
        <p:sp>
          <p:nvSpPr>
            <p:cNvPr id="113" name="Google Shape;113;p34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4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5" name="Google Shape;115;p34"/>
          <p:cNvCxnSpPr/>
          <p:nvPr/>
        </p:nvCxnSpPr>
        <p:spPr>
          <a:xfrm>
            <a:off x="7477208" y="480388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34"/>
          <p:cNvCxnSpPr/>
          <p:nvPr/>
        </p:nvCxnSpPr>
        <p:spPr>
          <a:xfrm>
            <a:off x="8" y="3093750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/>
          <p:nvPr/>
        </p:nvSpPr>
        <p:spPr>
          <a:xfrm flipH="1">
            <a:off x="3410100" y="4114800"/>
            <a:ext cx="5733900" cy="1028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5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body" idx="1"/>
          </p:nvPr>
        </p:nvSpPr>
        <p:spPr>
          <a:xfrm>
            <a:off x="720000" y="1237075"/>
            <a:ext cx="36426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22" name="Google Shape;122;p35"/>
          <p:cNvGrpSpPr/>
          <p:nvPr/>
        </p:nvGrpSpPr>
        <p:grpSpPr>
          <a:xfrm>
            <a:off x="2600935" y="4527298"/>
            <a:ext cx="216823" cy="216819"/>
            <a:chOff x="-223479" y="-1094052"/>
            <a:chExt cx="216823" cy="216819"/>
          </a:xfrm>
        </p:grpSpPr>
        <p:sp>
          <p:nvSpPr>
            <p:cNvPr id="123" name="Google Shape;123;p35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5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5" name="Google Shape;125;p35"/>
          <p:cNvCxnSpPr/>
          <p:nvPr/>
        </p:nvCxnSpPr>
        <p:spPr>
          <a:xfrm rot="10800000">
            <a:off x="2" y="461475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35"/>
          <p:cNvCxnSpPr/>
          <p:nvPr/>
        </p:nvCxnSpPr>
        <p:spPr>
          <a:xfrm rot="10800000">
            <a:off x="1705052" y="4745225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"/>
          <p:cNvSpPr/>
          <p:nvPr/>
        </p:nvSpPr>
        <p:spPr>
          <a:xfrm>
            <a:off x="468825" y="3477925"/>
            <a:ext cx="4540200" cy="60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 txBox="1">
            <a:spLocks noGrp="1"/>
          </p:cNvSpPr>
          <p:nvPr>
            <p:ph type="subTitle" idx="1"/>
          </p:nvPr>
        </p:nvSpPr>
        <p:spPr>
          <a:xfrm rot="-580">
            <a:off x="960224" y="37116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TEAM - 2</a:t>
            </a:r>
            <a:endParaRPr sz="2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200"/>
          </a:p>
        </p:txBody>
      </p:sp>
      <p:sp>
        <p:nvSpPr>
          <p:cNvPr id="287" name="Google Shape;287;p1"/>
          <p:cNvSpPr txBox="1">
            <a:spLocks noGrp="1"/>
          </p:cNvSpPr>
          <p:nvPr>
            <p:ph type="ctrTitle"/>
          </p:nvPr>
        </p:nvSpPr>
        <p:spPr>
          <a:xfrm>
            <a:off x="183200" y="1187688"/>
            <a:ext cx="5381100" cy="27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0">
                <a:latin typeface="Sniglet"/>
                <a:ea typeface="Sniglet"/>
                <a:cs typeface="Sniglet"/>
                <a:sym typeface="Sniglet"/>
              </a:rPr>
              <a:t>SMART FOOD DIARY APP WITH CALORIE AND NUTRIENT BREAKDOWN</a:t>
            </a:r>
            <a:endParaRPr sz="40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88" name="Google Shape;288;p1"/>
          <p:cNvCxnSpPr/>
          <p:nvPr/>
        </p:nvCxnSpPr>
        <p:spPr>
          <a:xfrm>
            <a:off x="4699379" y="3477921"/>
            <a:ext cx="89100" cy="891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9" name="Google Shape;289;p1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0" name="Google Shape;290;p1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1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293" name="Google Shape;293;p1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296" name="Google Shape;296;p1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8" name="Google Shape;298;p1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9" name="Google Shape;299;p1"/>
          <p:cNvGrpSpPr/>
          <p:nvPr/>
        </p:nvGrpSpPr>
        <p:grpSpPr>
          <a:xfrm>
            <a:off x="5763616" y="301865"/>
            <a:ext cx="3313697" cy="4231833"/>
            <a:chOff x="9708653" y="2380510"/>
            <a:chExt cx="3377877" cy="4313795"/>
          </a:xfrm>
        </p:grpSpPr>
        <p:sp>
          <p:nvSpPr>
            <p:cNvPr id="300" name="Google Shape;300;p1"/>
            <p:cNvSpPr/>
            <p:nvPr/>
          </p:nvSpPr>
          <p:spPr>
            <a:xfrm>
              <a:off x="9708653" y="4443175"/>
              <a:ext cx="3377877" cy="2251130"/>
            </a:xfrm>
            <a:custGeom>
              <a:avLst/>
              <a:gdLst/>
              <a:ahLst/>
              <a:cxnLst/>
              <a:rect l="l" t="t" r="r" b="b"/>
              <a:pathLst>
                <a:path w="8424" h="5614" fill="none" extrusionOk="0">
                  <a:moveTo>
                    <a:pt x="432" y="198"/>
                  </a:moveTo>
                  <a:cubicBezTo>
                    <a:pt x="432" y="198"/>
                    <a:pt x="1" y="5613"/>
                    <a:pt x="4341" y="5480"/>
                  </a:cubicBezTo>
                  <a:cubicBezTo>
                    <a:pt x="8423" y="5354"/>
                    <a:pt x="7917" y="1"/>
                    <a:pt x="7917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9906739" y="3604716"/>
              <a:ext cx="1384994" cy="1500085"/>
            </a:xfrm>
            <a:custGeom>
              <a:avLst/>
              <a:gdLst/>
              <a:ahLst/>
              <a:cxnLst/>
              <a:rect l="l" t="t" r="r" b="b"/>
              <a:pathLst>
                <a:path w="3454" h="3741" fill="none" extrusionOk="0">
                  <a:moveTo>
                    <a:pt x="0" y="3741"/>
                  </a:moveTo>
                  <a:cubicBezTo>
                    <a:pt x="0" y="3741"/>
                    <a:pt x="226" y="2894"/>
                    <a:pt x="1383" y="2120"/>
                  </a:cubicBezTo>
                  <a:cubicBezTo>
                    <a:pt x="2569" y="1326"/>
                    <a:pt x="3226" y="737"/>
                    <a:pt x="3454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10019415" y="3611132"/>
              <a:ext cx="1012481" cy="806381"/>
            </a:xfrm>
            <a:custGeom>
              <a:avLst/>
              <a:gdLst/>
              <a:ahLst/>
              <a:cxnLst/>
              <a:rect l="l" t="t" r="r" b="b"/>
              <a:pathLst>
                <a:path w="2525" h="2011" fill="none" extrusionOk="0">
                  <a:moveTo>
                    <a:pt x="1" y="2011"/>
                  </a:moveTo>
                  <a:cubicBezTo>
                    <a:pt x="1" y="2011"/>
                    <a:pt x="731" y="1483"/>
                    <a:pt x="1363" y="1140"/>
                  </a:cubicBezTo>
                  <a:cubicBezTo>
                    <a:pt x="2097" y="741"/>
                    <a:pt x="2442" y="242"/>
                    <a:pt x="2524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10048285" y="3581459"/>
              <a:ext cx="1526139" cy="2186170"/>
            </a:xfrm>
            <a:custGeom>
              <a:avLst/>
              <a:gdLst/>
              <a:ahLst/>
              <a:cxnLst/>
              <a:rect l="l" t="t" r="r" b="b"/>
              <a:pathLst>
                <a:path w="3806" h="5452" fill="none" extrusionOk="0">
                  <a:moveTo>
                    <a:pt x="56" y="5452"/>
                  </a:moveTo>
                  <a:cubicBezTo>
                    <a:pt x="56" y="5452"/>
                    <a:pt x="0" y="3904"/>
                    <a:pt x="1740" y="2623"/>
                  </a:cubicBezTo>
                  <a:cubicBezTo>
                    <a:pt x="3507" y="1322"/>
                    <a:pt x="3805" y="0"/>
                    <a:pt x="3805" y="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0367067" y="3534143"/>
              <a:ext cx="1427498" cy="2704243"/>
            </a:xfrm>
            <a:custGeom>
              <a:avLst/>
              <a:gdLst/>
              <a:ahLst/>
              <a:cxnLst/>
              <a:rect l="l" t="t" r="r" b="b"/>
              <a:pathLst>
                <a:path w="3560" h="6744" fill="none" extrusionOk="0">
                  <a:moveTo>
                    <a:pt x="0" y="6743"/>
                  </a:moveTo>
                  <a:cubicBezTo>
                    <a:pt x="0" y="6743"/>
                    <a:pt x="96" y="5090"/>
                    <a:pt x="1706" y="3249"/>
                  </a:cubicBezTo>
                  <a:cubicBezTo>
                    <a:pt x="3560" y="1128"/>
                    <a:pt x="3526" y="0"/>
                    <a:pt x="3526" y="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10639735" y="3535346"/>
              <a:ext cx="1313218" cy="2990546"/>
            </a:xfrm>
            <a:custGeom>
              <a:avLst/>
              <a:gdLst/>
              <a:ahLst/>
              <a:cxnLst/>
              <a:rect l="l" t="t" r="r" b="b"/>
              <a:pathLst>
                <a:path w="3275" h="7458" fill="none" extrusionOk="0">
                  <a:moveTo>
                    <a:pt x="340" y="7457"/>
                  </a:moveTo>
                  <a:cubicBezTo>
                    <a:pt x="340" y="7457"/>
                    <a:pt x="0" y="5688"/>
                    <a:pt x="1772" y="3603"/>
                  </a:cubicBezTo>
                  <a:cubicBezTo>
                    <a:pt x="3274" y="1834"/>
                    <a:pt x="3232" y="0"/>
                    <a:pt x="3232" y="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11121716" y="3698546"/>
              <a:ext cx="940304" cy="2923181"/>
            </a:xfrm>
            <a:custGeom>
              <a:avLst/>
              <a:gdLst/>
              <a:ahLst/>
              <a:cxnLst/>
              <a:rect l="l" t="t" r="r" b="b"/>
              <a:pathLst>
                <a:path w="2345" h="7290" fill="none" extrusionOk="0">
                  <a:moveTo>
                    <a:pt x="13" y="7289"/>
                  </a:moveTo>
                  <a:cubicBezTo>
                    <a:pt x="13" y="7289"/>
                    <a:pt x="0" y="5891"/>
                    <a:pt x="1020" y="4096"/>
                  </a:cubicBezTo>
                  <a:cubicBezTo>
                    <a:pt x="1998" y="2375"/>
                    <a:pt x="2225" y="1398"/>
                    <a:pt x="2344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2426914" y="4188149"/>
              <a:ext cx="198486" cy="2023771"/>
            </a:xfrm>
            <a:custGeom>
              <a:avLst/>
              <a:gdLst/>
              <a:ahLst/>
              <a:cxnLst/>
              <a:rect l="l" t="t" r="r" b="b"/>
              <a:pathLst>
                <a:path w="495" h="5047" fill="none" extrusionOk="0">
                  <a:moveTo>
                    <a:pt x="278" y="1"/>
                  </a:moveTo>
                  <a:cubicBezTo>
                    <a:pt x="278" y="1"/>
                    <a:pt x="49" y="877"/>
                    <a:pt x="193" y="1950"/>
                  </a:cubicBezTo>
                  <a:cubicBezTo>
                    <a:pt x="337" y="3023"/>
                    <a:pt x="495" y="4023"/>
                    <a:pt x="1" y="504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12713617" y="4328092"/>
              <a:ext cx="132324" cy="1132783"/>
            </a:xfrm>
            <a:custGeom>
              <a:avLst/>
              <a:gdLst/>
              <a:ahLst/>
              <a:cxnLst/>
              <a:rect l="l" t="t" r="r" b="b"/>
              <a:pathLst>
                <a:path w="330" h="2825" fill="none" extrusionOk="0">
                  <a:moveTo>
                    <a:pt x="17" y="0"/>
                  </a:moveTo>
                  <a:cubicBezTo>
                    <a:pt x="17" y="0"/>
                    <a:pt x="1" y="582"/>
                    <a:pt x="112" y="1102"/>
                  </a:cubicBezTo>
                  <a:cubicBezTo>
                    <a:pt x="224" y="1622"/>
                    <a:pt x="329" y="2111"/>
                    <a:pt x="213" y="2824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11832257" y="4072665"/>
              <a:ext cx="577415" cy="2511369"/>
            </a:xfrm>
            <a:custGeom>
              <a:avLst/>
              <a:gdLst/>
              <a:ahLst/>
              <a:cxnLst/>
              <a:rect l="l" t="t" r="r" b="b"/>
              <a:pathLst>
                <a:path w="1440" h="6263" fill="none" extrusionOk="0">
                  <a:moveTo>
                    <a:pt x="1440" y="1"/>
                  </a:moveTo>
                  <a:cubicBezTo>
                    <a:pt x="1440" y="1"/>
                    <a:pt x="1115" y="523"/>
                    <a:pt x="1111" y="2337"/>
                  </a:cubicBezTo>
                  <a:cubicBezTo>
                    <a:pt x="1106" y="4593"/>
                    <a:pt x="583" y="5646"/>
                    <a:pt x="0" y="6263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1422453" y="3915880"/>
              <a:ext cx="828029" cy="2725896"/>
            </a:xfrm>
            <a:custGeom>
              <a:avLst/>
              <a:gdLst/>
              <a:ahLst/>
              <a:cxnLst/>
              <a:rect l="l" t="t" r="r" b="b"/>
              <a:pathLst>
                <a:path w="2065" h="6798" fill="none" extrusionOk="0">
                  <a:moveTo>
                    <a:pt x="2065" y="1"/>
                  </a:moveTo>
                  <a:cubicBezTo>
                    <a:pt x="2065" y="1"/>
                    <a:pt x="1706" y="1036"/>
                    <a:pt x="1447" y="2962"/>
                  </a:cubicBezTo>
                  <a:cubicBezTo>
                    <a:pt x="1189" y="4888"/>
                    <a:pt x="698" y="5995"/>
                    <a:pt x="0" y="6798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0906789" y="3601909"/>
              <a:ext cx="1984863" cy="1571059"/>
            </a:xfrm>
            <a:custGeom>
              <a:avLst/>
              <a:gdLst/>
              <a:ahLst/>
              <a:cxnLst/>
              <a:rect l="l" t="t" r="r" b="b"/>
              <a:pathLst>
                <a:path w="4950" h="3918" fill="none" extrusionOk="0">
                  <a:moveTo>
                    <a:pt x="1" y="1"/>
                  </a:moveTo>
                  <a:cubicBezTo>
                    <a:pt x="1" y="1"/>
                    <a:pt x="13" y="1708"/>
                    <a:pt x="1590" y="2813"/>
                  </a:cubicBezTo>
                  <a:cubicBezTo>
                    <a:pt x="3166" y="3917"/>
                    <a:pt x="4496" y="3228"/>
                    <a:pt x="4950" y="2668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10662591" y="3670477"/>
              <a:ext cx="2199389" cy="1969638"/>
            </a:xfrm>
            <a:custGeom>
              <a:avLst/>
              <a:gdLst/>
              <a:ahLst/>
              <a:cxnLst/>
              <a:rect l="l" t="t" r="r" b="b"/>
              <a:pathLst>
                <a:path w="5485" h="4912" fill="none" extrusionOk="0">
                  <a:moveTo>
                    <a:pt x="112" y="0"/>
                  </a:moveTo>
                  <a:cubicBezTo>
                    <a:pt x="112" y="0"/>
                    <a:pt x="0" y="1913"/>
                    <a:pt x="1153" y="2693"/>
                  </a:cubicBezTo>
                  <a:cubicBezTo>
                    <a:pt x="1940" y="3226"/>
                    <a:pt x="2614" y="3746"/>
                    <a:pt x="2921" y="4048"/>
                  </a:cubicBezTo>
                  <a:cubicBezTo>
                    <a:pt x="3194" y="4319"/>
                    <a:pt x="3514" y="4538"/>
                    <a:pt x="3871" y="4678"/>
                  </a:cubicBezTo>
                  <a:cubicBezTo>
                    <a:pt x="4472" y="4912"/>
                    <a:pt x="5230" y="4794"/>
                    <a:pt x="5484" y="364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10527059" y="3866559"/>
              <a:ext cx="2099143" cy="2317292"/>
            </a:xfrm>
            <a:custGeom>
              <a:avLst/>
              <a:gdLst/>
              <a:ahLst/>
              <a:cxnLst/>
              <a:rect l="l" t="t" r="r" b="b"/>
              <a:pathLst>
                <a:path w="5235" h="5779" fill="none" extrusionOk="0">
                  <a:moveTo>
                    <a:pt x="89" y="1"/>
                  </a:moveTo>
                  <a:cubicBezTo>
                    <a:pt x="89" y="1"/>
                    <a:pt x="0" y="1156"/>
                    <a:pt x="550" y="2031"/>
                  </a:cubicBezTo>
                  <a:cubicBezTo>
                    <a:pt x="1100" y="2905"/>
                    <a:pt x="1795" y="3311"/>
                    <a:pt x="2427" y="4074"/>
                  </a:cubicBezTo>
                  <a:cubicBezTo>
                    <a:pt x="3024" y="4794"/>
                    <a:pt x="4040" y="5779"/>
                    <a:pt x="5235" y="5123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10348220" y="4044997"/>
              <a:ext cx="2016541" cy="2315688"/>
            </a:xfrm>
            <a:custGeom>
              <a:avLst/>
              <a:gdLst/>
              <a:ahLst/>
              <a:cxnLst/>
              <a:rect l="l" t="t" r="r" b="b"/>
              <a:pathLst>
                <a:path w="5029" h="5775" fill="none" extrusionOk="0">
                  <a:moveTo>
                    <a:pt x="164" y="0"/>
                  </a:moveTo>
                  <a:cubicBezTo>
                    <a:pt x="164" y="0"/>
                    <a:pt x="1" y="1777"/>
                    <a:pt x="1004" y="2906"/>
                  </a:cubicBezTo>
                  <a:cubicBezTo>
                    <a:pt x="2006" y="4033"/>
                    <a:pt x="1918" y="3833"/>
                    <a:pt x="2390" y="4409"/>
                  </a:cubicBezTo>
                  <a:cubicBezTo>
                    <a:pt x="2862" y="4987"/>
                    <a:pt x="3939" y="5775"/>
                    <a:pt x="5029" y="5567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10170585" y="4275964"/>
              <a:ext cx="1678513" cy="2290025"/>
            </a:xfrm>
            <a:custGeom>
              <a:avLst/>
              <a:gdLst/>
              <a:ahLst/>
              <a:cxnLst/>
              <a:rect l="l" t="t" r="r" b="b"/>
              <a:pathLst>
                <a:path w="4186" h="5711" fill="none" extrusionOk="0">
                  <a:moveTo>
                    <a:pt x="78" y="1"/>
                  </a:moveTo>
                  <a:cubicBezTo>
                    <a:pt x="78" y="1"/>
                    <a:pt x="0" y="1014"/>
                    <a:pt x="489" y="1804"/>
                  </a:cubicBezTo>
                  <a:cubicBezTo>
                    <a:pt x="939" y="2532"/>
                    <a:pt x="1133" y="3236"/>
                    <a:pt x="1773" y="4267"/>
                  </a:cubicBezTo>
                  <a:cubicBezTo>
                    <a:pt x="2431" y="5326"/>
                    <a:pt x="3353" y="5670"/>
                    <a:pt x="4185" y="571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9989341" y="4416710"/>
              <a:ext cx="1252268" cy="2219853"/>
            </a:xfrm>
            <a:custGeom>
              <a:avLst/>
              <a:gdLst/>
              <a:ahLst/>
              <a:cxnLst/>
              <a:rect l="l" t="t" r="r" b="b"/>
              <a:pathLst>
                <a:path w="3123" h="5536" fill="none" extrusionOk="0">
                  <a:moveTo>
                    <a:pt x="100" y="1"/>
                  </a:moveTo>
                  <a:cubicBezTo>
                    <a:pt x="100" y="1"/>
                    <a:pt x="1" y="1401"/>
                    <a:pt x="456" y="2507"/>
                  </a:cubicBezTo>
                  <a:cubicBezTo>
                    <a:pt x="909" y="3614"/>
                    <a:pt x="1303" y="3844"/>
                    <a:pt x="1651" y="4419"/>
                  </a:cubicBezTo>
                  <a:cubicBezTo>
                    <a:pt x="1997" y="4995"/>
                    <a:pt x="2521" y="5445"/>
                    <a:pt x="3122" y="5535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11169433" y="3615543"/>
              <a:ext cx="1647236" cy="1118347"/>
            </a:xfrm>
            <a:custGeom>
              <a:avLst/>
              <a:gdLst/>
              <a:ahLst/>
              <a:cxnLst/>
              <a:rect l="l" t="t" r="r" b="b"/>
              <a:pathLst>
                <a:path w="4108" h="2789" fill="none" extrusionOk="0">
                  <a:moveTo>
                    <a:pt x="69" y="0"/>
                  </a:moveTo>
                  <a:cubicBezTo>
                    <a:pt x="69" y="0"/>
                    <a:pt x="0" y="1432"/>
                    <a:pt x="1372" y="2110"/>
                  </a:cubicBezTo>
                  <a:cubicBezTo>
                    <a:pt x="2743" y="2788"/>
                    <a:pt x="3756" y="2252"/>
                    <a:pt x="4107" y="1953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11500645" y="3598701"/>
              <a:ext cx="1085059" cy="814401"/>
            </a:xfrm>
            <a:custGeom>
              <a:avLst/>
              <a:gdLst/>
              <a:ahLst/>
              <a:cxnLst/>
              <a:rect l="l" t="t" r="r" b="b"/>
              <a:pathLst>
                <a:path w="2706" h="2031" fill="none" extrusionOk="0">
                  <a:moveTo>
                    <a:pt x="1" y="0"/>
                  </a:moveTo>
                  <a:cubicBezTo>
                    <a:pt x="1" y="0"/>
                    <a:pt x="199" y="2030"/>
                    <a:pt x="2706" y="1564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11732012" y="3548578"/>
              <a:ext cx="506040" cy="376926"/>
            </a:xfrm>
            <a:custGeom>
              <a:avLst/>
              <a:gdLst/>
              <a:ahLst/>
              <a:cxnLst/>
              <a:rect l="l" t="t" r="r" b="b"/>
              <a:pathLst>
                <a:path w="1262" h="940" fill="none" extrusionOk="0">
                  <a:moveTo>
                    <a:pt x="1" y="1"/>
                  </a:moveTo>
                  <a:cubicBezTo>
                    <a:pt x="1" y="1"/>
                    <a:pt x="473" y="939"/>
                    <a:pt x="1261" y="87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11068786" y="2396549"/>
              <a:ext cx="549346" cy="271066"/>
            </a:xfrm>
            <a:custGeom>
              <a:avLst/>
              <a:gdLst/>
              <a:ahLst/>
              <a:cxnLst/>
              <a:rect l="l" t="t" r="r" b="b"/>
              <a:pathLst>
                <a:path w="1370" h="676" extrusionOk="0">
                  <a:moveTo>
                    <a:pt x="682" y="0"/>
                  </a:moveTo>
                  <a:cubicBezTo>
                    <a:pt x="676" y="0"/>
                    <a:pt x="669" y="1"/>
                    <a:pt x="662" y="1"/>
                  </a:cubicBezTo>
                  <a:cubicBezTo>
                    <a:pt x="198" y="16"/>
                    <a:pt x="1" y="607"/>
                    <a:pt x="1" y="607"/>
                  </a:cubicBezTo>
                  <a:lnTo>
                    <a:pt x="190" y="676"/>
                  </a:lnTo>
                  <a:cubicBezTo>
                    <a:pt x="190" y="676"/>
                    <a:pt x="373" y="229"/>
                    <a:pt x="659" y="222"/>
                  </a:cubicBezTo>
                  <a:cubicBezTo>
                    <a:pt x="664" y="222"/>
                    <a:pt x="669" y="222"/>
                    <a:pt x="673" y="222"/>
                  </a:cubicBezTo>
                  <a:cubicBezTo>
                    <a:pt x="1027" y="222"/>
                    <a:pt x="1152" y="603"/>
                    <a:pt x="1152" y="603"/>
                  </a:cubicBezTo>
                  <a:lnTo>
                    <a:pt x="1370" y="482"/>
                  </a:lnTo>
                  <a:cubicBezTo>
                    <a:pt x="1370" y="482"/>
                    <a:pt x="1134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9802884" y="2380510"/>
              <a:ext cx="3144104" cy="2165319"/>
            </a:xfrm>
            <a:custGeom>
              <a:avLst/>
              <a:gdLst/>
              <a:ahLst/>
              <a:cxnLst/>
              <a:rect l="l" t="t" r="r" b="b"/>
              <a:pathLst>
                <a:path w="7841" h="5400" extrusionOk="0">
                  <a:moveTo>
                    <a:pt x="3828" y="111"/>
                  </a:moveTo>
                  <a:cubicBezTo>
                    <a:pt x="4363" y="111"/>
                    <a:pt x="4398" y="1334"/>
                    <a:pt x="4982" y="2411"/>
                  </a:cubicBezTo>
                  <a:cubicBezTo>
                    <a:pt x="4355" y="2596"/>
                    <a:pt x="3769" y="2641"/>
                    <a:pt x="3344" y="2641"/>
                  </a:cubicBezTo>
                  <a:cubicBezTo>
                    <a:pt x="2996" y="2641"/>
                    <a:pt x="2755" y="2611"/>
                    <a:pt x="2686" y="2601"/>
                  </a:cubicBezTo>
                  <a:cubicBezTo>
                    <a:pt x="3302" y="1457"/>
                    <a:pt x="3280" y="127"/>
                    <a:pt x="3817" y="111"/>
                  </a:cubicBezTo>
                  <a:cubicBezTo>
                    <a:pt x="3821" y="111"/>
                    <a:pt x="3824" y="111"/>
                    <a:pt x="3828" y="111"/>
                  </a:cubicBezTo>
                  <a:close/>
                  <a:moveTo>
                    <a:pt x="3830" y="0"/>
                  </a:moveTo>
                  <a:cubicBezTo>
                    <a:pt x="3819" y="0"/>
                    <a:pt x="3808" y="0"/>
                    <a:pt x="3796" y="1"/>
                  </a:cubicBezTo>
                  <a:cubicBezTo>
                    <a:pt x="2823" y="31"/>
                    <a:pt x="3114" y="1227"/>
                    <a:pt x="2173" y="2651"/>
                  </a:cubicBezTo>
                  <a:cubicBezTo>
                    <a:pt x="1232" y="4073"/>
                    <a:pt x="54" y="4946"/>
                    <a:pt x="54" y="4946"/>
                  </a:cubicBezTo>
                  <a:cubicBezTo>
                    <a:pt x="54" y="4946"/>
                    <a:pt x="0" y="5212"/>
                    <a:pt x="199" y="5400"/>
                  </a:cubicBezTo>
                  <a:cubicBezTo>
                    <a:pt x="199" y="5400"/>
                    <a:pt x="1453" y="4523"/>
                    <a:pt x="2440" y="3010"/>
                  </a:cubicBezTo>
                  <a:cubicBezTo>
                    <a:pt x="2532" y="3023"/>
                    <a:pt x="2944" y="3081"/>
                    <a:pt x="3477" y="3081"/>
                  </a:cubicBezTo>
                  <a:cubicBezTo>
                    <a:pt x="4008" y="3081"/>
                    <a:pt x="4657" y="3024"/>
                    <a:pt x="5230" y="2811"/>
                  </a:cubicBezTo>
                  <a:cubicBezTo>
                    <a:pt x="6204" y="4225"/>
                    <a:pt x="7683" y="5184"/>
                    <a:pt x="7683" y="5184"/>
                  </a:cubicBezTo>
                  <a:cubicBezTo>
                    <a:pt x="7841" y="5016"/>
                    <a:pt x="7813" y="4744"/>
                    <a:pt x="7813" y="4744"/>
                  </a:cubicBezTo>
                  <a:cubicBezTo>
                    <a:pt x="7813" y="4744"/>
                    <a:pt x="6662" y="4011"/>
                    <a:pt x="5577" y="2547"/>
                  </a:cubicBezTo>
                  <a:cubicBezTo>
                    <a:pt x="4573" y="1191"/>
                    <a:pt x="4764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"/>
          <p:cNvGrpSpPr/>
          <p:nvPr/>
        </p:nvGrpSpPr>
        <p:grpSpPr>
          <a:xfrm>
            <a:off x="5912308" y="1336538"/>
            <a:ext cx="3076498" cy="3062355"/>
            <a:chOff x="9860225" y="-1879952"/>
            <a:chExt cx="3136084" cy="3121666"/>
          </a:xfrm>
        </p:grpSpPr>
        <p:sp>
          <p:nvSpPr>
            <p:cNvPr id="323" name="Google Shape;323;p1"/>
            <p:cNvSpPr/>
            <p:nvPr/>
          </p:nvSpPr>
          <p:spPr>
            <a:xfrm>
              <a:off x="11152592" y="-1789329"/>
              <a:ext cx="462333" cy="449905"/>
            </a:xfrm>
            <a:custGeom>
              <a:avLst/>
              <a:gdLst/>
              <a:ahLst/>
              <a:cxnLst/>
              <a:rect l="l" t="t" r="r" b="b"/>
              <a:pathLst>
                <a:path w="1153" h="112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95" y="419"/>
                    <a:pt x="253" y="798"/>
                    <a:pt x="657" y="1012"/>
                  </a:cubicBezTo>
                  <a:cubicBezTo>
                    <a:pt x="777" y="1075"/>
                    <a:pt x="945" y="1121"/>
                    <a:pt x="1089" y="1121"/>
                  </a:cubicBezTo>
                  <a:cubicBezTo>
                    <a:pt x="1111" y="1121"/>
                    <a:pt x="1132" y="1120"/>
                    <a:pt x="1152" y="1118"/>
                  </a:cubicBezTo>
                  <a:lnTo>
                    <a:pt x="1152" y="1113"/>
                  </a:lnTo>
                  <a:cubicBezTo>
                    <a:pt x="1123" y="824"/>
                    <a:pt x="990" y="548"/>
                    <a:pt x="783" y="345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11152592" y="-1789329"/>
              <a:ext cx="462333" cy="446697"/>
            </a:xfrm>
            <a:custGeom>
              <a:avLst/>
              <a:gdLst/>
              <a:ahLst/>
              <a:cxnLst/>
              <a:rect l="l" t="t" r="r" b="b"/>
              <a:pathLst>
                <a:path w="1153" h="1114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436" y="270"/>
                    <a:pt x="874" y="702"/>
                    <a:pt x="1152" y="1114"/>
                  </a:cubicBezTo>
                  <a:cubicBezTo>
                    <a:pt x="1123" y="827"/>
                    <a:pt x="990" y="549"/>
                    <a:pt x="783" y="347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1573222" y="-1608886"/>
              <a:ext cx="125909" cy="277883"/>
            </a:xfrm>
            <a:custGeom>
              <a:avLst/>
              <a:gdLst/>
              <a:ahLst/>
              <a:cxnLst/>
              <a:rect l="l" t="t" r="r" b="b"/>
              <a:pathLst>
                <a:path w="314" h="693" extrusionOk="0">
                  <a:moveTo>
                    <a:pt x="236" y="1"/>
                  </a:moveTo>
                  <a:cubicBezTo>
                    <a:pt x="211" y="1"/>
                    <a:pt x="185" y="8"/>
                    <a:pt x="164" y="21"/>
                  </a:cubicBezTo>
                  <a:cubicBezTo>
                    <a:pt x="118" y="50"/>
                    <a:pt x="88" y="100"/>
                    <a:pt x="69" y="151"/>
                  </a:cubicBezTo>
                  <a:cubicBezTo>
                    <a:pt x="1" y="326"/>
                    <a:pt x="19" y="534"/>
                    <a:pt x="117" y="692"/>
                  </a:cubicBezTo>
                  <a:cubicBezTo>
                    <a:pt x="135" y="685"/>
                    <a:pt x="154" y="680"/>
                    <a:pt x="172" y="673"/>
                  </a:cubicBezTo>
                  <a:cubicBezTo>
                    <a:pt x="130" y="452"/>
                    <a:pt x="183" y="215"/>
                    <a:pt x="314" y="31"/>
                  </a:cubicBezTo>
                  <a:cubicBezTo>
                    <a:pt x="294" y="10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11271078" y="-1539904"/>
              <a:ext cx="1110722" cy="940310"/>
            </a:xfrm>
            <a:custGeom>
              <a:avLst/>
              <a:gdLst/>
              <a:ahLst/>
              <a:cxnLst/>
              <a:rect l="l" t="t" r="r" b="b"/>
              <a:pathLst>
                <a:path w="2770" h="2345" extrusionOk="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11271078" y="-1539904"/>
              <a:ext cx="1110722" cy="940310"/>
            </a:xfrm>
            <a:custGeom>
              <a:avLst/>
              <a:gdLst/>
              <a:ahLst/>
              <a:cxnLst/>
              <a:rect l="l" t="t" r="r" b="b"/>
              <a:pathLst>
                <a:path w="2770" h="2345" extrusionOk="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11840270" y="-1520681"/>
              <a:ext cx="207308" cy="160394"/>
            </a:xfrm>
            <a:custGeom>
              <a:avLst/>
              <a:gdLst/>
              <a:ahLst/>
              <a:cxnLst/>
              <a:rect l="l" t="t" r="r" b="b"/>
              <a:pathLst>
                <a:path w="517" h="400" extrusionOk="0">
                  <a:moveTo>
                    <a:pt x="192" y="0"/>
                  </a:moveTo>
                  <a:cubicBezTo>
                    <a:pt x="134" y="0"/>
                    <a:pt x="82" y="22"/>
                    <a:pt x="54" y="65"/>
                  </a:cubicBezTo>
                  <a:cubicBezTo>
                    <a:pt x="0" y="147"/>
                    <a:pt x="49" y="273"/>
                    <a:pt x="161" y="347"/>
                  </a:cubicBezTo>
                  <a:cubicBezTo>
                    <a:pt x="214" y="382"/>
                    <a:pt x="272" y="399"/>
                    <a:pt x="325" y="399"/>
                  </a:cubicBezTo>
                  <a:cubicBezTo>
                    <a:pt x="383" y="399"/>
                    <a:pt x="435" y="377"/>
                    <a:pt x="463" y="334"/>
                  </a:cubicBezTo>
                  <a:cubicBezTo>
                    <a:pt x="516" y="253"/>
                    <a:pt x="469" y="127"/>
                    <a:pt x="355" y="52"/>
                  </a:cubicBezTo>
                  <a:cubicBezTo>
                    <a:pt x="302" y="18"/>
                    <a:pt x="244" y="0"/>
                    <a:pt x="192" y="0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9910111" y="-433586"/>
              <a:ext cx="1176483" cy="1455175"/>
            </a:xfrm>
            <a:custGeom>
              <a:avLst/>
              <a:gdLst/>
              <a:ahLst/>
              <a:cxnLst/>
              <a:rect l="l" t="t" r="r" b="b"/>
              <a:pathLst>
                <a:path w="2934" h="3629" extrusionOk="0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9917336" y="-433586"/>
              <a:ext cx="1176483" cy="1455175"/>
            </a:xfrm>
            <a:custGeom>
              <a:avLst/>
              <a:gdLst/>
              <a:ahLst/>
              <a:cxnLst/>
              <a:rect l="l" t="t" r="r" b="b"/>
              <a:pathLst>
                <a:path w="2934" h="3629" extrusionOk="0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10316142" y="-566727"/>
              <a:ext cx="1044960" cy="1470813"/>
            </a:xfrm>
            <a:custGeom>
              <a:avLst/>
              <a:gdLst/>
              <a:ahLst/>
              <a:cxnLst/>
              <a:rect l="l" t="t" r="r" b="b"/>
              <a:pathLst>
                <a:path w="2606" h="3668" extrusionOk="0">
                  <a:moveTo>
                    <a:pt x="1183" y="0"/>
                  </a:moveTo>
                  <a:cubicBezTo>
                    <a:pt x="1084" y="0"/>
                    <a:pt x="983" y="7"/>
                    <a:pt x="881" y="12"/>
                  </a:cubicBezTo>
                  <a:cubicBezTo>
                    <a:pt x="342" y="37"/>
                    <a:pt x="1" y="478"/>
                    <a:pt x="283" y="1416"/>
                  </a:cubicBezTo>
                  <a:cubicBezTo>
                    <a:pt x="543" y="2284"/>
                    <a:pt x="1359" y="3668"/>
                    <a:pt x="1857" y="3668"/>
                  </a:cubicBezTo>
                  <a:cubicBezTo>
                    <a:pt x="1897" y="3668"/>
                    <a:pt x="1935" y="3659"/>
                    <a:pt x="1971" y="3640"/>
                  </a:cubicBezTo>
                  <a:cubicBezTo>
                    <a:pt x="2605" y="3300"/>
                    <a:pt x="2436" y="1791"/>
                    <a:pt x="2154" y="853"/>
                  </a:cubicBezTo>
                  <a:cubicBezTo>
                    <a:pt x="1930" y="105"/>
                    <a:pt x="1573" y="0"/>
                    <a:pt x="1183" y="0"/>
                  </a:cubicBezTo>
                  <a:close/>
                </a:path>
              </a:pathLst>
            </a:custGeom>
            <a:solidFill>
              <a:srgbClr val="CE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10039063" y="-581163"/>
              <a:ext cx="1204150" cy="1543792"/>
            </a:xfrm>
            <a:custGeom>
              <a:avLst/>
              <a:gdLst/>
              <a:ahLst/>
              <a:cxnLst/>
              <a:rect l="l" t="t" r="r" b="b"/>
              <a:pathLst>
                <a:path w="3003" h="3850" extrusionOk="0">
                  <a:moveTo>
                    <a:pt x="1364" y="0"/>
                  </a:moveTo>
                  <a:cubicBezTo>
                    <a:pt x="1212" y="0"/>
                    <a:pt x="1059" y="36"/>
                    <a:pt x="910" y="93"/>
                  </a:cubicBezTo>
                  <a:cubicBezTo>
                    <a:pt x="387" y="291"/>
                    <a:pt x="0" y="720"/>
                    <a:pt x="360" y="1668"/>
                  </a:cubicBezTo>
                  <a:cubicBezTo>
                    <a:pt x="692" y="2537"/>
                    <a:pt x="1463" y="3849"/>
                    <a:pt x="2146" y="3849"/>
                  </a:cubicBezTo>
                  <a:cubicBezTo>
                    <a:pt x="2208" y="3849"/>
                    <a:pt x="2269" y="3838"/>
                    <a:pt x="2329" y="3816"/>
                  </a:cubicBezTo>
                  <a:cubicBezTo>
                    <a:pt x="3003" y="3559"/>
                    <a:pt x="2729" y="1849"/>
                    <a:pt x="2368" y="901"/>
                  </a:cubicBezTo>
                  <a:cubicBezTo>
                    <a:pt x="2110" y="224"/>
                    <a:pt x="1743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10664596" y="371978"/>
              <a:ext cx="1087465" cy="869736"/>
            </a:xfrm>
            <a:custGeom>
              <a:avLst/>
              <a:gdLst/>
              <a:ahLst/>
              <a:cxnLst/>
              <a:rect l="l" t="t" r="r" b="b"/>
              <a:pathLst>
                <a:path w="2712" h="2169" extrusionOk="0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10663396" y="368765"/>
              <a:ext cx="1087465" cy="869736"/>
            </a:xfrm>
            <a:custGeom>
              <a:avLst/>
              <a:gdLst/>
              <a:ahLst/>
              <a:cxnLst/>
              <a:rect l="l" t="t" r="r" b="b"/>
              <a:pathLst>
                <a:path w="2712" h="2169" extrusionOk="0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10347419" y="-802506"/>
              <a:ext cx="178036" cy="312367"/>
            </a:xfrm>
            <a:custGeom>
              <a:avLst/>
              <a:gdLst/>
              <a:ahLst/>
              <a:cxnLst/>
              <a:rect l="l" t="t" r="r" b="b"/>
              <a:pathLst>
                <a:path w="444" h="779" extrusionOk="0">
                  <a:moveTo>
                    <a:pt x="444" y="1"/>
                  </a:moveTo>
                  <a:cubicBezTo>
                    <a:pt x="444" y="1"/>
                    <a:pt x="217" y="1"/>
                    <a:pt x="110" y="147"/>
                  </a:cubicBezTo>
                  <a:cubicBezTo>
                    <a:pt x="1" y="293"/>
                    <a:pt x="36" y="779"/>
                    <a:pt x="36" y="779"/>
                  </a:cubicBezTo>
                  <a:lnTo>
                    <a:pt x="221" y="667"/>
                  </a:lnTo>
                  <a:cubicBezTo>
                    <a:pt x="181" y="467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10483352" y="-511792"/>
              <a:ext cx="301539" cy="190869"/>
            </a:xfrm>
            <a:custGeom>
              <a:avLst/>
              <a:gdLst/>
              <a:ahLst/>
              <a:cxnLst/>
              <a:rect l="l" t="t" r="r" b="b"/>
              <a:pathLst>
                <a:path w="752" h="476" extrusionOk="0">
                  <a:moveTo>
                    <a:pt x="283" y="1"/>
                  </a:moveTo>
                  <a:cubicBezTo>
                    <a:pt x="162" y="1"/>
                    <a:pt x="63" y="49"/>
                    <a:pt x="36" y="133"/>
                  </a:cubicBezTo>
                  <a:cubicBezTo>
                    <a:pt x="1" y="249"/>
                    <a:pt x="123" y="393"/>
                    <a:pt x="309" y="451"/>
                  </a:cubicBezTo>
                  <a:cubicBezTo>
                    <a:pt x="363" y="468"/>
                    <a:pt x="417" y="476"/>
                    <a:pt x="467" y="476"/>
                  </a:cubicBezTo>
                  <a:cubicBezTo>
                    <a:pt x="590" y="476"/>
                    <a:pt x="689" y="427"/>
                    <a:pt x="715" y="344"/>
                  </a:cubicBezTo>
                  <a:cubicBezTo>
                    <a:pt x="751" y="227"/>
                    <a:pt x="629" y="84"/>
                    <a:pt x="442" y="26"/>
                  </a:cubicBezTo>
                  <a:cubicBezTo>
                    <a:pt x="387" y="9"/>
                    <a:pt x="333" y="1"/>
                    <a:pt x="283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12456988" y="-1839452"/>
              <a:ext cx="111473" cy="617116"/>
            </a:xfrm>
            <a:custGeom>
              <a:avLst/>
              <a:gdLst/>
              <a:ahLst/>
              <a:cxnLst/>
              <a:rect l="l" t="t" r="r" b="b"/>
              <a:pathLst>
                <a:path w="278" h="1539" extrusionOk="0">
                  <a:moveTo>
                    <a:pt x="134" y="1"/>
                  </a:moveTo>
                  <a:cubicBezTo>
                    <a:pt x="134" y="1"/>
                    <a:pt x="133" y="1"/>
                    <a:pt x="132" y="1"/>
                  </a:cubicBezTo>
                  <a:lnTo>
                    <a:pt x="24" y="10"/>
                  </a:lnTo>
                  <a:cubicBezTo>
                    <a:pt x="10" y="11"/>
                    <a:pt x="1" y="22"/>
                    <a:pt x="3" y="36"/>
                  </a:cubicBezTo>
                  <a:lnTo>
                    <a:pt x="121" y="1518"/>
                  </a:lnTo>
                  <a:cubicBezTo>
                    <a:pt x="121" y="1531"/>
                    <a:pt x="132" y="1539"/>
                    <a:pt x="146" y="1539"/>
                  </a:cubicBezTo>
                  <a:lnTo>
                    <a:pt x="255" y="1531"/>
                  </a:lnTo>
                  <a:cubicBezTo>
                    <a:pt x="268" y="1528"/>
                    <a:pt x="277" y="1518"/>
                    <a:pt x="276" y="1505"/>
                  </a:cubicBezTo>
                  <a:lnTo>
                    <a:pt x="157" y="22"/>
                  </a:lnTo>
                  <a:cubicBezTo>
                    <a:pt x="156" y="10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12467414" y="-1879952"/>
              <a:ext cx="166809" cy="614710"/>
            </a:xfrm>
            <a:custGeom>
              <a:avLst/>
              <a:gdLst/>
              <a:ahLst/>
              <a:cxnLst/>
              <a:rect l="l" t="t" r="r" b="b"/>
              <a:pathLst>
                <a:path w="416" h="1533" extrusionOk="0">
                  <a:moveTo>
                    <a:pt x="280" y="0"/>
                  </a:moveTo>
                  <a:cubicBezTo>
                    <a:pt x="270" y="0"/>
                    <a:pt x="260" y="9"/>
                    <a:pt x="258" y="21"/>
                  </a:cubicBezTo>
                  <a:lnTo>
                    <a:pt x="2" y="1486"/>
                  </a:lnTo>
                  <a:cubicBezTo>
                    <a:pt x="1" y="1500"/>
                    <a:pt x="10" y="1512"/>
                    <a:pt x="22" y="1514"/>
                  </a:cubicBezTo>
                  <a:lnTo>
                    <a:pt x="130" y="1533"/>
                  </a:lnTo>
                  <a:cubicBezTo>
                    <a:pt x="132" y="1533"/>
                    <a:pt x="133" y="1533"/>
                    <a:pt x="134" y="1533"/>
                  </a:cubicBezTo>
                  <a:cubicBezTo>
                    <a:pt x="145" y="1533"/>
                    <a:pt x="156" y="1525"/>
                    <a:pt x="158" y="1513"/>
                  </a:cubicBezTo>
                  <a:lnTo>
                    <a:pt x="414" y="47"/>
                  </a:lnTo>
                  <a:cubicBezTo>
                    <a:pt x="416" y="33"/>
                    <a:pt x="406" y="22"/>
                    <a:pt x="394" y="19"/>
                  </a:cubicBezTo>
                  <a:lnTo>
                    <a:pt x="285" y="1"/>
                  </a:lnTo>
                  <a:cubicBezTo>
                    <a:pt x="283" y="0"/>
                    <a:pt x="28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2512725" y="-1671440"/>
              <a:ext cx="298732" cy="583834"/>
            </a:xfrm>
            <a:custGeom>
              <a:avLst/>
              <a:gdLst/>
              <a:ahLst/>
              <a:cxnLst/>
              <a:rect l="l" t="t" r="r" b="b"/>
              <a:pathLst>
                <a:path w="745" h="1456" extrusionOk="0">
                  <a:moveTo>
                    <a:pt x="618" y="1"/>
                  </a:moveTo>
                  <a:cubicBezTo>
                    <a:pt x="609" y="1"/>
                    <a:pt x="601" y="6"/>
                    <a:pt x="597" y="15"/>
                  </a:cubicBezTo>
                  <a:lnTo>
                    <a:pt x="6" y="1380"/>
                  </a:lnTo>
                  <a:cubicBezTo>
                    <a:pt x="1" y="1391"/>
                    <a:pt x="6" y="1404"/>
                    <a:pt x="17" y="1410"/>
                  </a:cubicBezTo>
                  <a:lnTo>
                    <a:pt x="117" y="1454"/>
                  </a:lnTo>
                  <a:cubicBezTo>
                    <a:pt x="120" y="1455"/>
                    <a:pt x="124" y="1456"/>
                    <a:pt x="127" y="1456"/>
                  </a:cubicBezTo>
                  <a:cubicBezTo>
                    <a:pt x="136" y="1456"/>
                    <a:pt x="145" y="1450"/>
                    <a:pt x="148" y="1441"/>
                  </a:cubicBezTo>
                  <a:lnTo>
                    <a:pt x="740" y="77"/>
                  </a:lnTo>
                  <a:cubicBezTo>
                    <a:pt x="745" y="65"/>
                    <a:pt x="740" y="50"/>
                    <a:pt x="728" y="46"/>
                  </a:cubicBezTo>
                  <a:lnTo>
                    <a:pt x="628" y="3"/>
                  </a:lnTo>
                  <a:cubicBezTo>
                    <a:pt x="625" y="2"/>
                    <a:pt x="62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2570065" y="-1776097"/>
              <a:ext cx="85810" cy="617116"/>
            </a:xfrm>
            <a:custGeom>
              <a:avLst/>
              <a:gdLst/>
              <a:ahLst/>
              <a:cxnLst/>
              <a:rect l="l" t="t" r="r" b="b"/>
              <a:pathLst>
                <a:path w="214" h="1539" extrusionOk="0">
                  <a:moveTo>
                    <a:pt x="82" y="1"/>
                  </a:moveTo>
                  <a:cubicBezTo>
                    <a:pt x="69" y="1"/>
                    <a:pt x="59" y="10"/>
                    <a:pt x="58" y="23"/>
                  </a:cubicBezTo>
                  <a:lnTo>
                    <a:pt x="2" y="1510"/>
                  </a:lnTo>
                  <a:cubicBezTo>
                    <a:pt x="1" y="1523"/>
                    <a:pt x="11" y="1536"/>
                    <a:pt x="24" y="1536"/>
                  </a:cubicBezTo>
                  <a:lnTo>
                    <a:pt x="133" y="1539"/>
                  </a:lnTo>
                  <a:cubicBezTo>
                    <a:pt x="146" y="1539"/>
                    <a:pt x="157" y="1531"/>
                    <a:pt x="159" y="1517"/>
                  </a:cubicBezTo>
                  <a:lnTo>
                    <a:pt x="213" y="30"/>
                  </a:lnTo>
                  <a:cubicBezTo>
                    <a:pt x="213" y="17"/>
                    <a:pt x="204" y="6"/>
                    <a:pt x="191" y="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12533175" y="-1809780"/>
              <a:ext cx="236179" cy="603081"/>
            </a:xfrm>
            <a:custGeom>
              <a:avLst/>
              <a:gdLst/>
              <a:ahLst/>
              <a:cxnLst/>
              <a:rect l="l" t="t" r="r" b="b"/>
              <a:pathLst>
                <a:path w="589" h="1504" extrusionOk="0">
                  <a:moveTo>
                    <a:pt x="459" y="1"/>
                  </a:moveTo>
                  <a:cubicBezTo>
                    <a:pt x="449" y="1"/>
                    <a:pt x="439" y="8"/>
                    <a:pt x="436" y="17"/>
                  </a:cubicBezTo>
                  <a:lnTo>
                    <a:pt x="4" y="1442"/>
                  </a:lnTo>
                  <a:cubicBezTo>
                    <a:pt x="0" y="1453"/>
                    <a:pt x="7" y="1467"/>
                    <a:pt x="20" y="1470"/>
                  </a:cubicBezTo>
                  <a:lnTo>
                    <a:pt x="124" y="1502"/>
                  </a:lnTo>
                  <a:cubicBezTo>
                    <a:pt x="126" y="1503"/>
                    <a:pt x="129" y="1503"/>
                    <a:pt x="131" y="1503"/>
                  </a:cubicBezTo>
                  <a:cubicBezTo>
                    <a:pt x="141" y="1503"/>
                    <a:pt x="150" y="1496"/>
                    <a:pt x="153" y="1486"/>
                  </a:cubicBezTo>
                  <a:lnTo>
                    <a:pt x="584" y="63"/>
                  </a:lnTo>
                  <a:cubicBezTo>
                    <a:pt x="589" y="51"/>
                    <a:pt x="582" y="37"/>
                    <a:pt x="569" y="33"/>
                  </a:cubicBezTo>
                  <a:lnTo>
                    <a:pt x="465" y="2"/>
                  </a:lnTo>
                  <a:cubicBezTo>
                    <a:pt x="463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12272937" y="-1454106"/>
              <a:ext cx="635156" cy="1648449"/>
            </a:xfrm>
            <a:custGeom>
              <a:avLst/>
              <a:gdLst/>
              <a:ahLst/>
              <a:cxnLst/>
              <a:rect l="l" t="t" r="r" b="b"/>
              <a:pathLst>
                <a:path w="1584" h="4111" extrusionOk="0">
                  <a:moveTo>
                    <a:pt x="563" y="1"/>
                  </a:moveTo>
                  <a:cubicBezTo>
                    <a:pt x="239" y="1"/>
                    <a:pt x="0" y="248"/>
                    <a:pt x="15" y="593"/>
                  </a:cubicBezTo>
                  <a:lnTo>
                    <a:pt x="169" y="3942"/>
                  </a:lnTo>
                  <a:cubicBezTo>
                    <a:pt x="174" y="4054"/>
                    <a:pt x="195" y="4110"/>
                    <a:pt x="224" y="4110"/>
                  </a:cubicBezTo>
                  <a:cubicBezTo>
                    <a:pt x="251" y="4110"/>
                    <a:pt x="285" y="4062"/>
                    <a:pt x="321" y="3966"/>
                  </a:cubicBezTo>
                  <a:lnTo>
                    <a:pt x="1439" y="898"/>
                  </a:lnTo>
                  <a:cubicBezTo>
                    <a:pt x="1584" y="502"/>
                    <a:pt x="1362" y="123"/>
                    <a:pt x="944" y="56"/>
                  </a:cubicBezTo>
                  <a:lnTo>
                    <a:pt x="669" y="9"/>
                  </a:lnTo>
                  <a:cubicBezTo>
                    <a:pt x="633" y="4"/>
                    <a:pt x="598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12374787" y="-1227951"/>
              <a:ext cx="385344" cy="83004"/>
            </a:xfrm>
            <a:custGeom>
              <a:avLst/>
              <a:gdLst/>
              <a:ahLst/>
              <a:cxnLst/>
              <a:rect l="l" t="t" r="r" b="b"/>
              <a:pathLst>
                <a:path w="961" h="207" extrusionOk="0">
                  <a:moveTo>
                    <a:pt x="144" y="0"/>
                  </a:moveTo>
                  <a:cubicBezTo>
                    <a:pt x="137" y="0"/>
                    <a:pt x="131" y="0"/>
                    <a:pt x="124" y="0"/>
                  </a:cubicBezTo>
                  <a:cubicBezTo>
                    <a:pt x="88" y="0"/>
                    <a:pt x="37" y="6"/>
                    <a:pt x="0" y="8"/>
                  </a:cubicBezTo>
                  <a:cubicBezTo>
                    <a:pt x="30" y="6"/>
                    <a:pt x="59" y="6"/>
                    <a:pt x="88" y="6"/>
                  </a:cubicBezTo>
                  <a:cubicBezTo>
                    <a:pt x="390" y="6"/>
                    <a:pt x="690" y="74"/>
                    <a:pt x="960" y="207"/>
                  </a:cubicBezTo>
                  <a:cubicBezTo>
                    <a:pt x="712" y="69"/>
                    <a:pt x="42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2384410" y="-1132918"/>
              <a:ext cx="336825" cy="72578"/>
            </a:xfrm>
            <a:custGeom>
              <a:avLst/>
              <a:gdLst/>
              <a:ahLst/>
              <a:cxnLst/>
              <a:rect l="l" t="t" r="r" b="b"/>
              <a:pathLst>
                <a:path w="840" h="181" extrusionOk="0">
                  <a:moveTo>
                    <a:pt x="164" y="0"/>
                  </a:moveTo>
                  <a:cubicBezTo>
                    <a:pt x="111" y="0"/>
                    <a:pt x="53" y="3"/>
                    <a:pt x="0" y="9"/>
                  </a:cubicBezTo>
                  <a:cubicBezTo>
                    <a:pt x="38" y="8"/>
                    <a:pt x="78" y="7"/>
                    <a:pt x="116" y="7"/>
                  </a:cubicBezTo>
                  <a:cubicBezTo>
                    <a:pt x="132" y="7"/>
                    <a:pt x="148" y="7"/>
                    <a:pt x="164" y="8"/>
                  </a:cubicBezTo>
                  <a:cubicBezTo>
                    <a:pt x="397" y="16"/>
                    <a:pt x="636" y="61"/>
                    <a:pt x="840" y="180"/>
                  </a:cubicBezTo>
                  <a:cubicBezTo>
                    <a:pt x="647" y="51"/>
                    <a:pt x="39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2384410" y="-707473"/>
              <a:ext cx="209714" cy="50524"/>
            </a:xfrm>
            <a:custGeom>
              <a:avLst/>
              <a:gdLst/>
              <a:ahLst/>
              <a:cxnLst/>
              <a:rect l="l" t="t" r="r" b="b"/>
              <a:pathLst>
                <a:path w="523" h="126" extrusionOk="0">
                  <a:moveTo>
                    <a:pt x="165" y="0"/>
                  </a:moveTo>
                  <a:cubicBezTo>
                    <a:pt x="109" y="0"/>
                    <a:pt x="54" y="10"/>
                    <a:pt x="0" y="31"/>
                  </a:cubicBezTo>
                  <a:cubicBezTo>
                    <a:pt x="23" y="26"/>
                    <a:pt x="45" y="19"/>
                    <a:pt x="68" y="16"/>
                  </a:cubicBezTo>
                  <a:cubicBezTo>
                    <a:pt x="96" y="12"/>
                    <a:pt x="124" y="9"/>
                    <a:pt x="152" y="9"/>
                  </a:cubicBezTo>
                  <a:cubicBezTo>
                    <a:pt x="282" y="9"/>
                    <a:pt x="412" y="57"/>
                    <a:pt x="523" y="126"/>
                  </a:cubicBezTo>
                  <a:cubicBezTo>
                    <a:pt x="421" y="50"/>
                    <a:pt x="29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12374787" y="-833382"/>
              <a:ext cx="258634" cy="57341"/>
            </a:xfrm>
            <a:custGeom>
              <a:avLst/>
              <a:gdLst/>
              <a:ahLst/>
              <a:cxnLst/>
              <a:rect l="l" t="t" r="r" b="b"/>
              <a:pathLst>
                <a:path w="645" h="143" extrusionOk="0">
                  <a:moveTo>
                    <a:pt x="198" y="1"/>
                  </a:moveTo>
                  <a:cubicBezTo>
                    <a:pt x="130" y="1"/>
                    <a:pt x="63" y="7"/>
                    <a:pt x="0" y="19"/>
                  </a:cubicBezTo>
                  <a:lnTo>
                    <a:pt x="84" y="12"/>
                  </a:lnTo>
                  <a:cubicBezTo>
                    <a:pt x="110" y="11"/>
                    <a:pt x="136" y="10"/>
                    <a:pt x="162" y="10"/>
                  </a:cubicBezTo>
                  <a:cubicBezTo>
                    <a:pt x="331" y="10"/>
                    <a:pt x="506" y="41"/>
                    <a:pt x="645" y="143"/>
                  </a:cubicBezTo>
                  <a:cubicBezTo>
                    <a:pt x="523" y="39"/>
                    <a:pt x="35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12405261" y="-952474"/>
              <a:ext cx="258233" cy="56940"/>
            </a:xfrm>
            <a:custGeom>
              <a:avLst/>
              <a:gdLst/>
              <a:ahLst/>
              <a:cxnLst/>
              <a:rect l="l" t="t" r="r" b="b"/>
              <a:pathLst>
                <a:path w="644" h="142" extrusionOk="0">
                  <a:moveTo>
                    <a:pt x="199" y="0"/>
                  </a:moveTo>
                  <a:cubicBezTo>
                    <a:pt x="131" y="0"/>
                    <a:pt x="64" y="7"/>
                    <a:pt x="0" y="19"/>
                  </a:cubicBezTo>
                  <a:lnTo>
                    <a:pt x="84" y="11"/>
                  </a:lnTo>
                  <a:cubicBezTo>
                    <a:pt x="108" y="10"/>
                    <a:pt x="131" y="10"/>
                    <a:pt x="155" y="10"/>
                  </a:cubicBezTo>
                  <a:cubicBezTo>
                    <a:pt x="326" y="10"/>
                    <a:pt x="504" y="39"/>
                    <a:pt x="643" y="142"/>
                  </a:cubicBezTo>
                  <a:cubicBezTo>
                    <a:pt x="523" y="38"/>
                    <a:pt x="360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0963328" y="-182584"/>
              <a:ext cx="244198" cy="614309"/>
            </a:xfrm>
            <a:custGeom>
              <a:avLst/>
              <a:gdLst/>
              <a:ahLst/>
              <a:cxnLst/>
              <a:rect l="l" t="t" r="r" b="b"/>
              <a:pathLst>
                <a:path w="609" h="1532" extrusionOk="0">
                  <a:moveTo>
                    <a:pt x="6" y="0"/>
                  </a:moveTo>
                  <a:cubicBezTo>
                    <a:pt x="4" y="6"/>
                    <a:pt x="2" y="12"/>
                    <a:pt x="1" y="18"/>
                  </a:cubicBezTo>
                  <a:cubicBezTo>
                    <a:pt x="257" y="446"/>
                    <a:pt x="432" y="1038"/>
                    <a:pt x="477" y="1532"/>
                  </a:cubicBezTo>
                  <a:cubicBezTo>
                    <a:pt x="591" y="1266"/>
                    <a:pt x="608" y="959"/>
                    <a:pt x="524" y="681"/>
                  </a:cubicBezTo>
                  <a:cubicBezTo>
                    <a:pt x="439" y="402"/>
                    <a:pt x="251" y="157"/>
                    <a:pt x="6" y="0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1150186" y="218000"/>
              <a:ext cx="201293" cy="231769"/>
            </a:xfrm>
            <a:custGeom>
              <a:avLst/>
              <a:gdLst/>
              <a:ahLst/>
              <a:cxnLst/>
              <a:rect l="l" t="t" r="r" b="b"/>
              <a:pathLst>
                <a:path w="502" h="578" extrusionOk="0">
                  <a:moveTo>
                    <a:pt x="382" y="0"/>
                  </a:moveTo>
                  <a:cubicBezTo>
                    <a:pt x="380" y="0"/>
                    <a:pt x="377" y="0"/>
                    <a:pt x="375" y="0"/>
                  </a:cubicBezTo>
                  <a:cubicBezTo>
                    <a:pt x="320" y="2"/>
                    <a:pt x="272" y="33"/>
                    <a:pt x="230" y="67"/>
                  </a:cubicBezTo>
                  <a:cubicBezTo>
                    <a:pt x="84" y="187"/>
                    <a:pt x="0" y="377"/>
                    <a:pt x="11" y="567"/>
                  </a:cubicBezTo>
                  <a:cubicBezTo>
                    <a:pt x="30" y="571"/>
                    <a:pt x="48" y="574"/>
                    <a:pt x="67" y="577"/>
                  </a:cubicBezTo>
                  <a:cubicBezTo>
                    <a:pt x="138" y="363"/>
                    <a:pt x="299" y="181"/>
                    <a:pt x="501" y="82"/>
                  </a:cubicBezTo>
                  <a:cubicBezTo>
                    <a:pt x="489" y="31"/>
                    <a:pt x="435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11435685" y="453378"/>
              <a:ext cx="176031" cy="186458"/>
            </a:xfrm>
            <a:custGeom>
              <a:avLst/>
              <a:gdLst/>
              <a:ahLst/>
              <a:cxnLst/>
              <a:rect l="l" t="t" r="r" b="b"/>
              <a:pathLst>
                <a:path w="439" h="465" extrusionOk="0">
                  <a:moveTo>
                    <a:pt x="169" y="0"/>
                  </a:moveTo>
                  <a:cubicBezTo>
                    <a:pt x="147" y="0"/>
                    <a:pt x="126" y="5"/>
                    <a:pt x="106" y="15"/>
                  </a:cubicBezTo>
                  <a:cubicBezTo>
                    <a:pt x="20" y="61"/>
                    <a:pt x="1" y="194"/>
                    <a:pt x="64" y="314"/>
                  </a:cubicBezTo>
                  <a:cubicBezTo>
                    <a:pt x="113" y="407"/>
                    <a:pt x="196" y="464"/>
                    <a:pt x="271" y="464"/>
                  </a:cubicBezTo>
                  <a:cubicBezTo>
                    <a:pt x="293" y="464"/>
                    <a:pt x="314" y="459"/>
                    <a:pt x="333" y="449"/>
                  </a:cubicBezTo>
                  <a:cubicBezTo>
                    <a:pt x="420" y="404"/>
                    <a:pt x="439" y="270"/>
                    <a:pt x="376" y="150"/>
                  </a:cubicBezTo>
                  <a:cubicBezTo>
                    <a:pt x="328" y="57"/>
                    <a:pt x="244" y="0"/>
                    <a:pt x="169" y="0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11300955" y="-1209506"/>
              <a:ext cx="129918" cy="132325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30" y="0"/>
                  </a:moveTo>
                  <a:cubicBezTo>
                    <a:pt x="17" y="0"/>
                    <a:pt x="5" y="5"/>
                    <a:pt x="1" y="17"/>
                  </a:cubicBezTo>
                  <a:cubicBezTo>
                    <a:pt x="4" y="33"/>
                    <a:pt x="9" y="49"/>
                    <a:pt x="14" y="65"/>
                  </a:cubicBezTo>
                  <a:cubicBezTo>
                    <a:pt x="130" y="110"/>
                    <a:pt x="225" y="209"/>
                    <a:pt x="266" y="329"/>
                  </a:cubicBezTo>
                  <a:cubicBezTo>
                    <a:pt x="277" y="324"/>
                    <a:pt x="291" y="321"/>
                    <a:pt x="304" y="321"/>
                  </a:cubicBezTo>
                  <a:cubicBezTo>
                    <a:pt x="310" y="321"/>
                    <a:pt x="317" y="321"/>
                    <a:pt x="323" y="323"/>
                  </a:cubicBezTo>
                  <a:cubicBezTo>
                    <a:pt x="286" y="188"/>
                    <a:pt x="191" y="72"/>
                    <a:pt x="67" y="10"/>
                  </a:cubicBezTo>
                  <a:cubicBezTo>
                    <a:pt x="57" y="4"/>
                    <a:pt x="4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11046331" y="-1261634"/>
              <a:ext cx="634755" cy="230967"/>
            </a:xfrm>
            <a:custGeom>
              <a:avLst/>
              <a:gdLst/>
              <a:ahLst/>
              <a:cxnLst/>
              <a:rect l="l" t="t" r="r" b="b"/>
              <a:pathLst>
                <a:path w="1583" h="576" extrusionOk="0">
                  <a:moveTo>
                    <a:pt x="197" y="0"/>
                  </a:moveTo>
                  <a:cubicBezTo>
                    <a:pt x="116" y="0"/>
                    <a:pt x="13" y="22"/>
                    <a:pt x="0" y="102"/>
                  </a:cubicBezTo>
                  <a:cubicBezTo>
                    <a:pt x="101" y="82"/>
                    <a:pt x="203" y="74"/>
                    <a:pt x="307" y="71"/>
                  </a:cubicBezTo>
                  <a:cubicBezTo>
                    <a:pt x="313" y="71"/>
                    <a:pt x="318" y="70"/>
                    <a:pt x="324" y="70"/>
                  </a:cubicBezTo>
                  <a:cubicBezTo>
                    <a:pt x="382" y="70"/>
                    <a:pt x="441" y="76"/>
                    <a:pt x="492" y="101"/>
                  </a:cubicBezTo>
                  <a:cubicBezTo>
                    <a:pt x="572" y="140"/>
                    <a:pt x="623" y="223"/>
                    <a:pt x="646" y="311"/>
                  </a:cubicBezTo>
                  <a:cubicBezTo>
                    <a:pt x="669" y="396"/>
                    <a:pt x="665" y="486"/>
                    <a:pt x="662" y="576"/>
                  </a:cubicBezTo>
                  <a:cubicBezTo>
                    <a:pt x="680" y="571"/>
                    <a:pt x="698" y="568"/>
                    <a:pt x="717" y="568"/>
                  </a:cubicBezTo>
                  <a:cubicBezTo>
                    <a:pt x="722" y="568"/>
                    <a:pt x="727" y="568"/>
                    <a:pt x="732" y="569"/>
                  </a:cubicBezTo>
                  <a:cubicBezTo>
                    <a:pt x="758" y="429"/>
                    <a:pt x="733" y="280"/>
                    <a:pt x="663" y="156"/>
                  </a:cubicBezTo>
                  <a:cubicBezTo>
                    <a:pt x="665" y="156"/>
                    <a:pt x="667" y="156"/>
                    <a:pt x="669" y="156"/>
                  </a:cubicBezTo>
                  <a:cubicBezTo>
                    <a:pt x="918" y="156"/>
                    <a:pt x="1168" y="221"/>
                    <a:pt x="1387" y="344"/>
                  </a:cubicBezTo>
                  <a:cubicBezTo>
                    <a:pt x="1431" y="369"/>
                    <a:pt x="1482" y="396"/>
                    <a:pt x="1530" y="396"/>
                  </a:cubicBezTo>
                  <a:cubicBezTo>
                    <a:pt x="1548" y="396"/>
                    <a:pt x="1566" y="392"/>
                    <a:pt x="1582" y="382"/>
                  </a:cubicBezTo>
                  <a:cubicBezTo>
                    <a:pt x="1168" y="134"/>
                    <a:pt x="68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10860275" y="-1221134"/>
              <a:ext cx="269460" cy="393366"/>
            </a:xfrm>
            <a:custGeom>
              <a:avLst/>
              <a:gdLst/>
              <a:ahLst/>
              <a:cxnLst/>
              <a:rect l="l" t="t" r="r" b="b"/>
              <a:pathLst>
                <a:path w="672" h="981" extrusionOk="0">
                  <a:moveTo>
                    <a:pt x="504" y="0"/>
                  </a:moveTo>
                  <a:cubicBezTo>
                    <a:pt x="496" y="0"/>
                    <a:pt x="488" y="2"/>
                    <a:pt x="481" y="5"/>
                  </a:cubicBezTo>
                  <a:cubicBezTo>
                    <a:pt x="477" y="249"/>
                    <a:pt x="339" y="469"/>
                    <a:pt x="205" y="673"/>
                  </a:cubicBezTo>
                  <a:cubicBezTo>
                    <a:pt x="145" y="763"/>
                    <a:pt x="84" y="857"/>
                    <a:pt x="1" y="927"/>
                  </a:cubicBezTo>
                  <a:cubicBezTo>
                    <a:pt x="23" y="945"/>
                    <a:pt x="45" y="962"/>
                    <a:pt x="68" y="980"/>
                  </a:cubicBezTo>
                  <a:cubicBezTo>
                    <a:pt x="289" y="726"/>
                    <a:pt x="449" y="418"/>
                    <a:pt x="534" y="92"/>
                  </a:cubicBezTo>
                  <a:cubicBezTo>
                    <a:pt x="595" y="231"/>
                    <a:pt x="612" y="387"/>
                    <a:pt x="585" y="534"/>
                  </a:cubicBezTo>
                  <a:cubicBezTo>
                    <a:pt x="614" y="533"/>
                    <a:pt x="643" y="531"/>
                    <a:pt x="671" y="529"/>
                  </a:cubicBezTo>
                  <a:cubicBezTo>
                    <a:pt x="645" y="392"/>
                    <a:pt x="618" y="254"/>
                    <a:pt x="591" y="117"/>
                  </a:cubicBezTo>
                  <a:cubicBezTo>
                    <a:pt x="586" y="86"/>
                    <a:pt x="580" y="55"/>
                    <a:pt x="561" y="32"/>
                  </a:cubicBezTo>
                  <a:cubicBezTo>
                    <a:pt x="548" y="13"/>
                    <a:pt x="52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11325014" y="-759601"/>
              <a:ext cx="281490" cy="281491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60" y="0"/>
                  </a:moveTo>
                  <a:cubicBezTo>
                    <a:pt x="290" y="0"/>
                    <a:pt x="220" y="21"/>
                    <a:pt x="164" y="62"/>
                  </a:cubicBezTo>
                  <a:cubicBezTo>
                    <a:pt x="57" y="139"/>
                    <a:pt x="1" y="276"/>
                    <a:pt x="21" y="404"/>
                  </a:cubicBezTo>
                  <a:cubicBezTo>
                    <a:pt x="37" y="513"/>
                    <a:pt x="104" y="613"/>
                    <a:pt x="197" y="669"/>
                  </a:cubicBezTo>
                  <a:cubicBezTo>
                    <a:pt x="223" y="685"/>
                    <a:pt x="254" y="698"/>
                    <a:pt x="285" y="701"/>
                  </a:cubicBezTo>
                  <a:cubicBezTo>
                    <a:pt x="290" y="701"/>
                    <a:pt x="294" y="702"/>
                    <a:pt x="299" y="702"/>
                  </a:cubicBezTo>
                  <a:cubicBezTo>
                    <a:pt x="331" y="702"/>
                    <a:pt x="362" y="692"/>
                    <a:pt x="392" y="681"/>
                  </a:cubicBezTo>
                  <a:cubicBezTo>
                    <a:pt x="492" y="640"/>
                    <a:pt x="578" y="565"/>
                    <a:pt x="632" y="472"/>
                  </a:cubicBezTo>
                  <a:cubicBezTo>
                    <a:pt x="647" y="444"/>
                    <a:pt x="660" y="414"/>
                    <a:pt x="668" y="382"/>
                  </a:cubicBezTo>
                  <a:cubicBezTo>
                    <a:pt x="701" y="257"/>
                    <a:pt x="641" y="114"/>
                    <a:pt x="531" y="46"/>
                  </a:cubicBezTo>
                  <a:cubicBezTo>
                    <a:pt x="480" y="16"/>
                    <a:pt x="420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10966937" y="-832580"/>
              <a:ext cx="280688" cy="281491"/>
            </a:xfrm>
            <a:custGeom>
              <a:avLst/>
              <a:gdLst/>
              <a:ahLst/>
              <a:cxnLst/>
              <a:rect l="l" t="t" r="r" b="b"/>
              <a:pathLst>
                <a:path w="700" h="702" extrusionOk="0">
                  <a:moveTo>
                    <a:pt x="359" y="0"/>
                  </a:moveTo>
                  <a:cubicBezTo>
                    <a:pt x="289" y="0"/>
                    <a:pt x="218" y="21"/>
                    <a:pt x="162" y="63"/>
                  </a:cubicBezTo>
                  <a:cubicBezTo>
                    <a:pt x="56" y="139"/>
                    <a:pt x="0" y="278"/>
                    <a:pt x="19" y="405"/>
                  </a:cubicBezTo>
                  <a:cubicBezTo>
                    <a:pt x="35" y="512"/>
                    <a:pt x="102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6" y="565"/>
                    <a:pt x="630" y="472"/>
                  </a:cubicBezTo>
                  <a:cubicBezTo>
                    <a:pt x="645" y="444"/>
                    <a:pt x="658" y="414"/>
                    <a:pt x="667" y="382"/>
                  </a:cubicBezTo>
                  <a:cubicBezTo>
                    <a:pt x="699" y="258"/>
                    <a:pt x="639" y="113"/>
                    <a:pt x="529" y="47"/>
                  </a:cubicBezTo>
                  <a:cubicBezTo>
                    <a:pt x="478" y="16"/>
                    <a:pt x="418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1118508" y="-608831"/>
              <a:ext cx="280688" cy="281491"/>
            </a:xfrm>
            <a:custGeom>
              <a:avLst/>
              <a:gdLst/>
              <a:ahLst/>
              <a:cxnLst/>
              <a:rect l="l" t="t" r="r" b="b"/>
              <a:pathLst>
                <a:path w="700" h="702" extrusionOk="0">
                  <a:moveTo>
                    <a:pt x="358" y="0"/>
                  </a:moveTo>
                  <a:cubicBezTo>
                    <a:pt x="288" y="0"/>
                    <a:pt x="218" y="21"/>
                    <a:pt x="162" y="63"/>
                  </a:cubicBezTo>
                  <a:cubicBezTo>
                    <a:pt x="56" y="139"/>
                    <a:pt x="0" y="276"/>
                    <a:pt x="19" y="405"/>
                  </a:cubicBezTo>
                  <a:cubicBezTo>
                    <a:pt x="35" y="512"/>
                    <a:pt x="101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5" y="565"/>
                    <a:pt x="630" y="472"/>
                  </a:cubicBezTo>
                  <a:cubicBezTo>
                    <a:pt x="645" y="444"/>
                    <a:pt x="658" y="415"/>
                    <a:pt x="666" y="382"/>
                  </a:cubicBezTo>
                  <a:cubicBezTo>
                    <a:pt x="699" y="258"/>
                    <a:pt x="638" y="113"/>
                    <a:pt x="528" y="47"/>
                  </a:cubicBezTo>
                  <a:cubicBezTo>
                    <a:pt x="477" y="16"/>
                    <a:pt x="41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1380751" y="-501367"/>
              <a:ext cx="280688" cy="281892"/>
            </a:xfrm>
            <a:custGeom>
              <a:avLst/>
              <a:gdLst/>
              <a:ahLst/>
              <a:cxnLst/>
              <a:rect l="l" t="t" r="r" b="b"/>
              <a:pathLst>
                <a:path w="700" h="703" extrusionOk="0">
                  <a:moveTo>
                    <a:pt x="359" y="1"/>
                  </a:moveTo>
                  <a:cubicBezTo>
                    <a:pt x="289" y="1"/>
                    <a:pt x="219" y="22"/>
                    <a:pt x="163" y="63"/>
                  </a:cubicBezTo>
                  <a:cubicBezTo>
                    <a:pt x="57" y="139"/>
                    <a:pt x="1" y="278"/>
                    <a:pt x="20" y="406"/>
                  </a:cubicBezTo>
                  <a:cubicBezTo>
                    <a:pt x="36" y="513"/>
                    <a:pt x="103" y="613"/>
                    <a:pt x="197" y="670"/>
                  </a:cubicBezTo>
                  <a:cubicBezTo>
                    <a:pt x="223" y="686"/>
                    <a:pt x="253" y="699"/>
                    <a:pt x="284" y="701"/>
                  </a:cubicBezTo>
                  <a:cubicBezTo>
                    <a:pt x="290" y="702"/>
                    <a:pt x="295" y="702"/>
                    <a:pt x="301" y="702"/>
                  </a:cubicBezTo>
                  <a:cubicBezTo>
                    <a:pt x="332" y="702"/>
                    <a:pt x="362" y="693"/>
                    <a:pt x="392" y="681"/>
                  </a:cubicBezTo>
                  <a:cubicBezTo>
                    <a:pt x="492" y="641"/>
                    <a:pt x="577" y="566"/>
                    <a:pt x="630" y="473"/>
                  </a:cubicBezTo>
                  <a:cubicBezTo>
                    <a:pt x="646" y="445"/>
                    <a:pt x="660" y="415"/>
                    <a:pt x="667" y="383"/>
                  </a:cubicBezTo>
                  <a:cubicBezTo>
                    <a:pt x="700" y="258"/>
                    <a:pt x="640" y="114"/>
                    <a:pt x="529" y="48"/>
                  </a:cubicBezTo>
                  <a:cubicBezTo>
                    <a:pt x="479" y="16"/>
                    <a:pt x="41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11663043" y="-556302"/>
              <a:ext cx="267856" cy="285902"/>
            </a:xfrm>
            <a:custGeom>
              <a:avLst/>
              <a:gdLst/>
              <a:ahLst/>
              <a:cxnLst/>
              <a:rect l="l" t="t" r="r" b="b"/>
              <a:pathLst>
                <a:path w="668" h="713" extrusionOk="0">
                  <a:moveTo>
                    <a:pt x="360" y="1"/>
                  </a:moveTo>
                  <a:cubicBezTo>
                    <a:pt x="255" y="1"/>
                    <a:pt x="149" y="52"/>
                    <a:pt x="88" y="138"/>
                  </a:cubicBezTo>
                  <a:cubicBezTo>
                    <a:pt x="10" y="247"/>
                    <a:pt x="0" y="394"/>
                    <a:pt x="58" y="510"/>
                  </a:cubicBezTo>
                  <a:cubicBezTo>
                    <a:pt x="107" y="607"/>
                    <a:pt x="201" y="682"/>
                    <a:pt x="309" y="706"/>
                  </a:cubicBezTo>
                  <a:cubicBezTo>
                    <a:pt x="326" y="710"/>
                    <a:pt x="346" y="713"/>
                    <a:pt x="364" y="713"/>
                  </a:cubicBezTo>
                  <a:cubicBezTo>
                    <a:pt x="377" y="713"/>
                    <a:pt x="390" y="711"/>
                    <a:pt x="401" y="708"/>
                  </a:cubicBezTo>
                  <a:cubicBezTo>
                    <a:pt x="437" y="700"/>
                    <a:pt x="469" y="679"/>
                    <a:pt x="496" y="655"/>
                  </a:cubicBezTo>
                  <a:cubicBezTo>
                    <a:pt x="579" y="586"/>
                    <a:pt x="637" y="489"/>
                    <a:pt x="658" y="381"/>
                  </a:cubicBezTo>
                  <a:cubicBezTo>
                    <a:pt x="665" y="350"/>
                    <a:pt x="668" y="317"/>
                    <a:pt x="667" y="286"/>
                  </a:cubicBezTo>
                  <a:cubicBezTo>
                    <a:pt x="658" y="156"/>
                    <a:pt x="556" y="39"/>
                    <a:pt x="431" y="9"/>
                  </a:cubicBezTo>
                  <a:cubicBezTo>
                    <a:pt x="408" y="3"/>
                    <a:pt x="38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1616930" y="-261578"/>
              <a:ext cx="267455" cy="285501"/>
            </a:xfrm>
            <a:custGeom>
              <a:avLst/>
              <a:gdLst/>
              <a:ahLst/>
              <a:cxnLst/>
              <a:rect l="l" t="t" r="r" b="b"/>
              <a:pathLst>
                <a:path w="667" h="712" extrusionOk="0">
                  <a:moveTo>
                    <a:pt x="358" y="0"/>
                  </a:moveTo>
                  <a:cubicBezTo>
                    <a:pt x="253" y="0"/>
                    <a:pt x="148" y="52"/>
                    <a:pt x="87" y="138"/>
                  </a:cubicBezTo>
                  <a:cubicBezTo>
                    <a:pt x="10" y="244"/>
                    <a:pt x="0" y="393"/>
                    <a:pt x="57" y="509"/>
                  </a:cubicBezTo>
                  <a:cubicBezTo>
                    <a:pt x="106" y="607"/>
                    <a:pt x="200" y="681"/>
                    <a:pt x="307" y="705"/>
                  </a:cubicBezTo>
                  <a:cubicBezTo>
                    <a:pt x="325" y="709"/>
                    <a:pt x="344" y="712"/>
                    <a:pt x="363" y="712"/>
                  </a:cubicBezTo>
                  <a:cubicBezTo>
                    <a:pt x="376" y="712"/>
                    <a:pt x="388" y="711"/>
                    <a:pt x="401" y="708"/>
                  </a:cubicBezTo>
                  <a:cubicBezTo>
                    <a:pt x="436" y="699"/>
                    <a:pt x="468" y="678"/>
                    <a:pt x="495" y="655"/>
                  </a:cubicBezTo>
                  <a:cubicBezTo>
                    <a:pt x="578" y="586"/>
                    <a:pt x="636" y="488"/>
                    <a:pt x="657" y="381"/>
                  </a:cubicBezTo>
                  <a:cubicBezTo>
                    <a:pt x="664" y="350"/>
                    <a:pt x="667" y="317"/>
                    <a:pt x="666" y="286"/>
                  </a:cubicBezTo>
                  <a:cubicBezTo>
                    <a:pt x="657" y="156"/>
                    <a:pt x="555" y="39"/>
                    <a:pt x="430" y="9"/>
                  </a:cubicBezTo>
                  <a:cubicBezTo>
                    <a:pt x="406" y="3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11269278" y="-278018"/>
              <a:ext cx="267856" cy="285902"/>
            </a:xfrm>
            <a:custGeom>
              <a:avLst/>
              <a:gdLst/>
              <a:ahLst/>
              <a:cxnLst/>
              <a:rect l="l" t="t" r="r" b="b"/>
              <a:pathLst>
                <a:path w="668" h="713" extrusionOk="0">
                  <a:moveTo>
                    <a:pt x="359" y="0"/>
                  </a:moveTo>
                  <a:cubicBezTo>
                    <a:pt x="254" y="0"/>
                    <a:pt x="150" y="52"/>
                    <a:pt x="87" y="138"/>
                  </a:cubicBezTo>
                  <a:cubicBezTo>
                    <a:pt x="11" y="244"/>
                    <a:pt x="1" y="393"/>
                    <a:pt x="59" y="509"/>
                  </a:cubicBezTo>
                  <a:cubicBezTo>
                    <a:pt x="107" y="607"/>
                    <a:pt x="202" y="681"/>
                    <a:pt x="308" y="706"/>
                  </a:cubicBezTo>
                  <a:cubicBezTo>
                    <a:pt x="327" y="709"/>
                    <a:pt x="346" y="712"/>
                    <a:pt x="365" y="712"/>
                  </a:cubicBezTo>
                  <a:cubicBezTo>
                    <a:pt x="377" y="712"/>
                    <a:pt x="390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6"/>
                    <a:pt x="638" y="488"/>
                    <a:pt x="659" y="381"/>
                  </a:cubicBezTo>
                  <a:cubicBezTo>
                    <a:pt x="665" y="350"/>
                    <a:pt x="667" y="317"/>
                    <a:pt x="666" y="285"/>
                  </a:cubicBezTo>
                  <a:cubicBezTo>
                    <a:pt x="659" y="156"/>
                    <a:pt x="556" y="39"/>
                    <a:pt x="431" y="9"/>
                  </a:cubicBezTo>
                  <a:cubicBezTo>
                    <a:pt x="407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1692314" y="-91159"/>
              <a:ext cx="268257" cy="285501"/>
            </a:xfrm>
            <a:custGeom>
              <a:avLst/>
              <a:gdLst/>
              <a:ahLst/>
              <a:cxnLst/>
              <a:rect l="l" t="t" r="r" b="b"/>
              <a:pathLst>
                <a:path w="669" h="712" extrusionOk="0">
                  <a:moveTo>
                    <a:pt x="359" y="0"/>
                  </a:moveTo>
                  <a:cubicBezTo>
                    <a:pt x="254" y="0"/>
                    <a:pt x="150" y="52"/>
                    <a:pt x="88" y="137"/>
                  </a:cubicBezTo>
                  <a:cubicBezTo>
                    <a:pt x="10" y="246"/>
                    <a:pt x="1" y="393"/>
                    <a:pt x="59" y="509"/>
                  </a:cubicBezTo>
                  <a:cubicBezTo>
                    <a:pt x="107" y="606"/>
                    <a:pt x="202" y="682"/>
                    <a:pt x="309" y="705"/>
                  </a:cubicBezTo>
                  <a:cubicBezTo>
                    <a:pt x="328" y="709"/>
                    <a:pt x="348" y="712"/>
                    <a:pt x="367" y="712"/>
                  </a:cubicBezTo>
                  <a:cubicBezTo>
                    <a:pt x="379" y="712"/>
                    <a:pt x="391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5"/>
                    <a:pt x="638" y="488"/>
                    <a:pt x="659" y="381"/>
                  </a:cubicBezTo>
                  <a:cubicBezTo>
                    <a:pt x="665" y="349"/>
                    <a:pt x="668" y="316"/>
                    <a:pt x="667" y="285"/>
                  </a:cubicBezTo>
                  <a:cubicBezTo>
                    <a:pt x="659" y="156"/>
                    <a:pt x="557" y="38"/>
                    <a:pt x="431" y="9"/>
                  </a:cubicBezTo>
                  <a:cubicBezTo>
                    <a:pt x="408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11609712" y="-907163"/>
              <a:ext cx="268257" cy="285902"/>
            </a:xfrm>
            <a:custGeom>
              <a:avLst/>
              <a:gdLst/>
              <a:ahLst/>
              <a:cxnLst/>
              <a:rect l="l" t="t" r="r" b="b"/>
              <a:pathLst>
                <a:path w="669" h="713" extrusionOk="0">
                  <a:moveTo>
                    <a:pt x="360" y="0"/>
                  </a:moveTo>
                  <a:cubicBezTo>
                    <a:pt x="255" y="0"/>
                    <a:pt x="149" y="53"/>
                    <a:pt x="87" y="138"/>
                  </a:cubicBezTo>
                  <a:cubicBezTo>
                    <a:pt x="11" y="245"/>
                    <a:pt x="1" y="393"/>
                    <a:pt x="58" y="509"/>
                  </a:cubicBezTo>
                  <a:cubicBezTo>
                    <a:pt x="107" y="607"/>
                    <a:pt x="202" y="682"/>
                    <a:pt x="308" y="706"/>
                  </a:cubicBezTo>
                  <a:cubicBezTo>
                    <a:pt x="326" y="710"/>
                    <a:pt x="345" y="713"/>
                    <a:pt x="364" y="713"/>
                  </a:cubicBezTo>
                  <a:cubicBezTo>
                    <a:pt x="377" y="713"/>
                    <a:pt x="389" y="711"/>
                    <a:pt x="402" y="708"/>
                  </a:cubicBezTo>
                  <a:cubicBezTo>
                    <a:pt x="437" y="701"/>
                    <a:pt x="469" y="680"/>
                    <a:pt x="496" y="655"/>
                  </a:cubicBezTo>
                  <a:cubicBezTo>
                    <a:pt x="580" y="586"/>
                    <a:pt x="637" y="488"/>
                    <a:pt x="659" y="382"/>
                  </a:cubicBezTo>
                  <a:cubicBezTo>
                    <a:pt x="665" y="350"/>
                    <a:pt x="668" y="317"/>
                    <a:pt x="666" y="286"/>
                  </a:cubicBezTo>
                  <a:cubicBezTo>
                    <a:pt x="659" y="156"/>
                    <a:pt x="555" y="39"/>
                    <a:pt x="431" y="9"/>
                  </a:cubicBezTo>
                  <a:cubicBezTo>
                    <a:pt x="408" y="3"/>
                    <a:pt x="38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1426864" y="-1075577"/>
              <a:ext cx="234174" cy="249413"/>
            </a:xfrm>
            <a:custGeom>
              <a:avLst/>
              <a:gdLst/>
              <a:ahLst/>
              <a:cxnLst/>
              <a:rect l="l" t="t" r="r" b="b"/>
              <a:pathLst>
                <a:path w="584" h="622" extrusionOk="0">
                  <a:moveTo>
                    <a:pt x="315" y="1"/>
                  </a:moveTo>
                  <a:cubicBezTo>
                    <a:pt x="224" y="1"/>
                    <a:pt x="132" y="46"/>
                    <a:pt x="78" y="121"/>
                  </a:cubicBezTo>
                  <a:cubicBezTo>
                    <a:pt x="9" y="212"/>
                    <a:pt x="1" y="343"/>
                    <a:pt x="52" y="444"/>
                  </a:cubicBezTo>
                  <a:cubicBezTo>
                    <a:pt x="94" y="529"/>
                    <a:pt x="178" y="594"/>
                    <a:pt x="271" y="615"/>
                  </a:cubicBezTo>
                  <a:cubicBezTo>
                    <a:pt x="287" y="619"/>
                    <a:pt x="303" y="621"/>
                    <a:pt x="318" y="621"/>
                  </a:cubicBezTo>
                  <a:cubicBezTo>
                    <a:pt x="330" y="621"/>
                    <a:pt x="341" y="620"/>
                    <a:pt x="352" y="617"/>
                  </a:cubicBezTo>
                  <a:cubicBezTo>
                    <a:pt x="384" y="611"/>
                    <a:pt x="410" y="592"/>
                    <a:pt x="435" y="571"/>
                  </a:cubicBezTo>
                  <a:cubicBezTo>
                    <a:pt x="508" y="511"/>
                    <a:pt x="558" y="426"/>
                    <a:pt x="577" y="333"/>
                  </a:cubicBezTo>
                  <a:cubicBezTo>
                    <a:pt x="582" y="306"/>
                    <a:pt x="584" y="278"/>
                    <a:pt x="583" y="249"/>
                  </a:cubicBezTo>
                  <a:cubicBezTo>
                    <a:pt x="574" y="136"/>
                    <a:pt x="487" y="34"/>
                    <a:pt x="378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11454532" y="-124441"/>
              <a:ext cx="234174" cy="249012"/>
            </a:xfrm>
            <a:custGeom>
              <a:avLst/>
              <a:gdLst/>
              <a:ahLst/>
              <a:cxnLst/>
              <a:rect l="l" t="t" r="r" b="b"/>
              <a:pathLst>
                <a:path w="584" h="621" extrusionOk="0">
                  <a:moveTo>
                    <a:pt x="315" y="1"/>
                  </a:moveTo>
                  <a:cubicBezTo>
                    <a:pt x="223" y="1"/>
                    <a:pt x="132" y="46"/>
                    <a:pt x="77" y="120"/>
                  </a:cubicBezTo>
                  <a:cubicBezTo>
                    <a:pt x="10" y="213"/>
                    <a:pt x="0" y="341"/>
                    <a:pt x="52" y="444"/>
                  </a:cubicBezTo>
                  <a:cubicBezTo>
                    <a:pt x="94" y="529"/>
                    <a:pt x="177" y="593"/>
                    <a:pt x="271" y="614"/>
                  </a:cubicBezTo>
                  <a:cubicBezTo>
                    <a:pt x="287" y="618"/>
                    <a:pt x="304" y="621"/>
                    <a:pt x="321" y="621"/>
                  </a:cubicBezTo>
                  <a:cubicBezTo>
                    <a:pt x="331" y="621"/>
                    <a:pt x="342" y="620"/>
                    <a:pt x="352" y="617"/>
                  </a:cubicBezTo>
                  <a:cubicBezTo>
                    <a:pt x="383" y="610"/>
                    <a:pt x="410" y="592"/>
                    <a:pt x="435" y="571"/>
                  </a:cubicBezTo>
                  <a:cubicBezTo>
                    <a:pt x="508" y="510"/>
                    <a:pt x="557" y="425"/>
                    <a:pt x="576" y="333"/>
                  </a:cubicBezTo>
                  <a:cubicBezTo>
                    <a:pt x="581" y="305"/>
                    <a:pt x="583" y="277"/>
                    <a:pt x="582" y="249"/>
                  </a:cubicBezTo>
                  <a:cubicBezTo>
                    <a:pt x="574" y="135"/>
                    <a:pt x="487" y="34"/>
                    <a:pt x="377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11491422" y="157050"/>
              <a:ext cx="260238" cy="246606"/>
            </a:xfrm>
            <a:custGeom>
              <a:avLst/>
              <a:gdLst/>
              <a:ahLst/>
              <a:cxnLst/>
              <a:rect l="l" t="t" r="r" b="b"/>
              <a:pathLst>
                <a:path w="649" h="615" extrusionOk="0">
                  <a:moveTo>
                    <a:pt x="300" y="0"/>
                  </a:moveTo>
                  <a:cubicBezTo>
                    <a:pt x="214" y="0"/>
                    <a:pt x="127" y="33"/>
                    <a:pt x="64" y="92"/>
                  </a:cubicBezTo>
                  <a:cubicBezTo>
                    <a:pt x="43" y="112"/>
                    <a:pt x="24" y="134"/>
                    <a:pt x="13" y="163"/>
                  </a:cubicBezTo>
                  <a:cubicBezTo>
                    <a:pt x="2" y="194"/>
                    <a:pt x="1" y="228"/>
                    <a:pt x="5" y="261"/>
                  </a:cubicBezTo>
                  <a:cubicBezTo>
                    <a:pt x="14" y="360"/>
                    <a:pt x="60" y="453"/>
                    <a:pt x="129" y="524"/>
                  </a:cubicBezTo>
                  <a:cubicBezTo>
                    <a:pt x="150" y="545"/>
                    <a:pt x="172" y="564"/>
                    <a:pt x="199" y="580"/>
                  </a:cubicBezTo>
                  <a:cubicBezTo>
                    <a:pt x="240" y="603"/>
                    <a:pt x="288" y="615"/>
                    <a:pt x="336" y="615"/>
                  </a:cubicBezTo>
                  <a:cubicBezTo>
                    <a:pt x="407" y="615"/>
                    <a:pt x="478" y="590"/>
                    <a:pt x="529" y="542"/>
                  </a:cubicBezTo>
                  <a:cubicBezTo>
                    <a:pt x="618" y="461"/>
                    <a:pt x="648" y="326"/>
                    <a:pt x="607" y="213"/>
                  </a:cubicBezTo>
                  <a:cubicBezTo>
                    <a:pt x="566" y="102"/>
                    <a:pt x="459" y="19"/>
                    <a:pt x="342" y="3"/>
                  </a:cubicBez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11773714" y="-239123"/>
              <a:ext cx="286302" cy="259437"/>
            </a:xfrm>
            <a:custGeom>
              <a:avLst/>
              <a:gdLst/>
              <a:ahLst/>
              <a:cxnLst/>
              <a:rect l="l" t="t" r="r" b="b"/>
              <a:pathLst>
                <a:path w="714" h="647" extrusionOk="0">
                  <a:moveTo>
                    <a:pt x="352" y="1"/>
                  </a:moveTo>
                  <a:cubicBezTo>
                    <a:pt x="348" y="1"/>
                    <a:pt x="345" y="1"/>
                    <a:pt x="341" y="1"/>
                  </a:cubicBezTo>
                  <a:cubicBezTo>
                    <a:pt x="161" y="8"/>
                    <a:pt x="91" y="20"/>
                    <a:pt x="41" y="194"/>
                  </a:cubicBezTo>
                  <a:cubicBezTo>
                    <a:pt x="0" y="340"/>
                    <a:pt x="65" y="510"/>
                    <a:pt x="193" y="591"/>
                  </a:cubicBezTo>
                  <a:cubicBezTo>
                    <a:pt x="250" y="628"/>
                    <a:pt x="317" y="646"/>
                    <a:pt x="385" y="646"/>
                  </a:cubicBezTo>
                  <a:cubicBezTo>
                    <a:pt x="469" y="646"/>
                    <a:pt x="553" y="618"/>
                    <a:pt x="618" y="564"/>
                  </a:cubicBezTo>
                  <a:cubicBezTo>
                    <a:pt x="652" y="536"/>
                    <a:pt x="681" y="500"/>
                    <a:pt x="697" y="459"/>
                  </a:cubicBezTo>
                  <a:cubicBezTo>
                    <a:pt x="713" y="417"/>
                    <a:pt x="714" y="372"/>
                    <a:pt x="709" y="327"/>
                  </a:cubicBezTo>
                  <a:cubicBezTo>
                    <a:pt x="685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11738026" y="-471694"/>
              <a:ext cx="265851" cy="235378"/>
            </a:xfrm>
            <a:custGeom>
              <a:avLst/>
              <a:gdLst/>
              <a:ahLst/>
              <a:cxnLst/>
              <a:rect l="l" t="t" r="r" b="b"/>
              <a:pathLst>
                <a:path w="663" h="587" extrusionOk="0">
                  <a:moveTo>
                    <a:pt x="345" y="1"/>
                  </a:moveTo>
                  <a:cubicBezTo>
                    <a:pt x="253" y="1"/>
                    <a:pt x="163" y="41"/>
                    <a:pt x="101" y="109"/>
                  </a:cubicBezTo>
                  <a:cubicBezTo>
                    <a:pt x="33" y="183"/>
                    <a:pt x="1" y="288"/>
                    <a:pt x="14" y="388"/>
                  </a:cubicBezTo>
                  <a:cubicBezTo>
                    <a:pt x="18" y="417"/>
                    <a:pt x="27" y="444"/>
                    <a:pt x="43" y="468"/>
                  </a:cubicBezTo>
                  <a:cubicBezTo>
                    <a:pt x="61" y="496"/>
                    <a:pt x="88" y="516"/>
                    <a:pt x="119" y="533"/>
                  </a:cubicBezTo>
                  <a:cubicBezTo>
                    <a:pt x="185" y="568"/>
                    <a:pt x="259" y="587"/>
                    <a:pt x="333" y="587"/>
                  </a:cubicBezTo>
                  <a:cubicBezTo>
                    <a:pt x="357" y="587"/>
                    <a:pt x="381" y="585"/>
                    <a:pt x="405" y="581"/>
                  </a:cubicBezTo>
                  <a:cubicBezTo>
                    <a:pt x="434" y="576"/>
                    <a:pt x="463" y="568"/>
                    <a:pt x="489" y="556"/>
                  </a:cubicBezTo>
                  <a:cubicBezTo>
                    <a:pt x="598" y="506"/>
                    <a:pt x="663" y="381"/>
                    <a:pt x="647" y="263"/>
                  </a:cubicBezTo>
                  <a:cubicBezTo>
                    <a:pt x="631" y="144"/>
                    <a:pt x="539" y="43"/>
                    <a:pt x="424" y="11"/>
                  </a:cubicBezTo>
                  <a:cubicBezTo>
                    <a:pt x="398" y="4"/>
                    <a:pt x="371" y="1"/>
                    <a:pt x="34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11728403" y="-782457"/>
              <a:ext cx="277881" cy="275076"/>
            </a:xfrm>
            <a:custGeom>
              <a:avLst/>
              <a:gdLst/>
              <a:ahLst/>
              <a:cxnLst/>
              <a:rect l="l" t="t" r="r" b="b"/>
              <a:pathLst>
                <a:path w="693" h="686" extrusionOk="0">
                  <a:moveTo>
                    <a:pt x="334" y="0"/>
                  </a:moveTo>
                  <a:cubicBezTo>
                    <a:pt x="272" y="0"/>
                    <a:pt x="210" y="18"/>
                    <a:pt x="158" y="54"/>
                  </a:cubicBezTo>
                  <a:cubicBezTo>
                    <a:pt x="103" y="91"/>
                    <a:pt x="62" y="147"/>
                    <a:pt x="38" y="207"/>
                  </a:cubicBezTo>
                  <a:cubicBezTo>
                    <a:pt x="0" y="303"/>
                    <a:pt x="5" y="416"/>
                    <a:pt x="53" y="506"/>
                  </a:cubicBezTo>
                  <a:cubicBezTo>
                    <a:pt x="101" y="597"/>
                    <a:pt x="192" y="665"/>
                    <a:pt x="294" y="681"/>
                  </a:cubicBezTo>
                  <a:cubicBezTo>
                    <a:pt x="310" y="684"/>
                    <a:pt x="326" y="685"/>
                    <a:pt x="343" y="685"/>
                  </a:cubicBezTo>
                  <a:cubicBezTo>
                    <a:pt x="386" y="685"/>
                    <a:pt x="430" y="676"/>
                    <a:pt x="470" y="659"/>
                  </a:cubicBezTo>
                  <a:cubicBezTo>
                    <a:pt x="612" y="597"/>
                    <a:pt x="692" y="426"/>
                    <a:pt x="660" y="275"/>
                  </a:cubicBezTo>
                  <a:cubicBezTo>
                    <a:pt x="638" y="170"/>
                    <a:pt x="566" y="74"/>
                    <a:pt x="468" y="28"/>
                  </a:cubicBezTo>
                  <a:cubicBezTo>
                    <a:pt x="426" y="10"/>
                    <a:pt x="380" y="0"/>
                    <a:pt x="33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10714719" y="-869471"/>
              <a:ext cx="302341" cy="273472"/>
            </a:xfrm>
            <a:custGeom>
              <a:avLst/>
              <a:gdLst/>
              <a:ahLst/>
              <a:cxnLst/>
              <a:rect l="l" t="t" r="r" b="b"/>
              <a:pathLst>
                <a:path w="754" h="682" extrusionOk="0">
                  <a:moveTo>
                    <a:pt x="371" y="0"/>
                  </a:moveTo>
                  <a:cubicBezTo>
                    <a:pt x="340" y="0"/>
                    <a:pt x="304" y="7"/>
                    <a:pt x="253" y="22"/>
                  </a:cubicBezTo>
                  <a:cubicBezTo>
                    <a:pt x="84" y="71"/>
                    <a:pt x="1" y="293"/>
                    <a:pt x="74" y="455"/>
                  </a:cubicBezTo>
                  <a:cubicBezTo>
                    <a:pt x="139" y="598"/>
                    <a:pt x="298" y="682"/>
                    <a:pt x="455" y="682"/>
                  </a:cubicBezTo>
                  <a:cubicBezTo>
                    <a:pt x="476" y="682"/>
                    <a:pt x="496" y="680"/>
                    <a:pt x="516" y="677"/>
                  </a:cubicBezTo>
                  <a:cubicBezTo>
                    <a:pt x="559" y="672"/>
                    <a:pt x="601" y="660"/>
                    <a:pt x="634" y="635"/>
                  </a:cubicBezTo>
                  <a:cubicBezTo>
                    <a:pt x="685" y="599"/>
                    <a:pt x="713" y="539"/>
                    <a:pt x="726" y="478"/>
                  </a:cubicBezTo>
                  <a:cubicBezTo>
                    <a:pt x="753" y="330"/>
                    <a:pt x="689" y="146"/>
                    <a:pt x="555" y="73"/>
                  </a:cubicBezTo>
                  <a:cubicBezTo>
                    <a:pt x="469" y="25"/>
                    <a:pt x="428" y="0"/>
                    <a:pt x="371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10955308" y="-1014226"/>
              <a:ext cx="332414" cy="309961"/>
            </a:xfrm>
            <a:custGeom>
              <a:avLst/>
              <a:gdLst/>
              <a:ahLst/>
              <a:cxnLst/>
              <a:rect l="l" t="t" r="r" b="b"/>
              <a:pathLst>
                <a:path w="829" h="773" extrusionOk="0">
                  <a:moveTo>
                    <a:pt x="432" y="0"/>
                  </a:moveTo>
                  <a:cubicBezTo>
                    <a:pt x="385" y="0"/>
                    <a:pt x="337" y="9"/>
                    <a:pt x="292" y="27"/>
                  </a:cubicBezTo>
                  <a:cubicBezTo>
                    <a:pt x="103" y="102"/>
                    <a:pt x="1" y="343"/>
                    <a:pt x="76" y="533"/>
                  </a:cubicBezTo>
                  <a:cubicBezTo>
                    <a:pt x="135" y="677"/>
                    <a:pt x="288" y="773"/>
                    <a:pt x="443" y="773"/>
                  </a:cubicBezTo>
                  <a:cubicBezTo>
                    <a:pt x="468" y="773"/>
                    <a:pt x="492" y="771"/>
                    <a:pt x="517" y="765"/>
                  </a:cubicBezTo>
                  <a:cubicBezTo>
                    <a:pt x="692" y="728"/>
                    <a:pt x="828" y="553"/>
                    <a:pt x="822" y="374"/>
                  </a:cubicBezTo>
                  <a:cubicBezTo>
                    <a:pt x="816" y="195"/>
                    <a:pt x="666" y="28"/>
                    <a:pt x="487" y="4"/>
                  </a:cubicBezTo>
                  <a:cubicBezTo>
                    <a:pt x="469" y="2"/>
                    <a:pt x="451" y="0"/>
                    <a:pt x="432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11276896" y="-1089210"/>
              <a:ext cx="308757" cy="299937"/>
            </a:xfrm>
            <a:custGeom>
              <a:avLst/>
              <a:gdLst/>
              <a:ahLst/>
              <a:cxnLst/>
              <a:rect l="l" t="t" r="r" b="b"/>
              <a:pathLst>
                <a:path w="770" h="748" extrusionOk="0">
                  <a:moveTo>
                    <a:pt x="367" y="1"/>
                  </a:moveTo>
                  <a:cubicBezTo>
                    <a:pt x="276" y="1"/>
                    <a:pt x="184" y="37"/>
                    <a:pt x="120" y="102"/>
                  </a:cubicBezTo>
                  <a:cubicBezTo>
                    <a:pt x="68" y="152"/>
                    <a:pt x="36" y="221"/>
                    <a:pt x="22" y="292"/>
                  </a:cubicBezTo>
                  <a:cubicBezTo>
                    <a:pt x="1" y="403"/>
                    <a:pt x="29" y="523"/>
                    <a:pt x="100" y="609"/>
                  </a:cubicBezTo>
                  <a:cubicBezTo>
                    <a:pt x="169" y="693"/>
                    <a:pt x="275" y="747"/>
                    <a:pt x="383" y="747"/>
                  </a:cubicBezTo>
                  <a:cubicBezTo>
                    <a:pt x="387" y="747"/>
                    <a:pt x="391" y="747"/>
                    <a:pt x="395" y="747"/>
                  </a:cubicBezTo>
                  <a:cubicBezTo>
                    <a:pt x="461" y="745"/>
                    <a:pt x="525" y="723"/>
                    <a:pt x="579" y="686"/>
                  </a:cubicBezTo>
                  <a:cubicBezTo>
                    <a:pt x="719" y="589"/>
                    <a:pt x="769" y="389"/>
                    <a:pt x="704" y="234"/>
                  </a:cubicBezTo>
                  <a:cubicBezTo>
                    <a:pt x="658" y="125"/>
                    <a:pt x="561" y="39"/>
                    <a:pt x="446" y="10"/>
                  </a:cubicBezTo>
                  <a:cubicBezTo>
                    <a:pt x="420" y="4"/>
                    <a:pt x="394" y="1"/>
                    <a:pt x="36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11544352" y="-118827"/>
              <a:ext cx="308356" cy="299536"/>
            </a:xfrm>
            <a:custGeom>
              <a:avLst/>
              <a:gdLst/>
              <a:ahLst/>
              <a:cxnLst/>
              <a:rect l="l" t="t" r="r" b="b"/>
              <a:pathLst>
                <a:path w="769" h="747" extrusionOk="0">
                  <a:moveTo>
                    <a:pt x="364" y="0"/>
                  </a:moveTo>
                  <a:cubicBezTo>
                    <a:pt x="274" y="0"/>
                    <a:pt x="182" y="35"/>
                    <a:pt x="118" y="100"/>
                  </a:cubicBezTo>
                  <a:cubicBezTo>
                    <a:pt x="68" y="152"/>
                    <a:pt x="34" y="220"/>
                    <a:pt x="21" y="291"/>
                  </a:cubicBezTo>
                  <a:cubicBezTo>
                    <a:pt x="0" y="401"/>
                    <a:pt x="28" y="521"/>
                    <a:pt x="99" y="608"/>
                  </a:cubicBezTo>
                  <a:cubicBezTo>
                    <a:pt x="166" y="693"/>
                    <a:pt x="273" y="747"/>
                    <a:pt x="382" y="747"/>
                  </a:cubicBezTo>
                  <a:cubicBezTo>
                    <a:pt x="386" y="747"/>
                    <a:pt x="390" y="747"/>
                    <a:pt x="394" y="747"/>
                  </a:cubicBezTo>
                  <a:cubicBezTo>
                    <a:pt x="458" y="743"/>
                    <a:pt x="524" y="721"/>
                    <a:pt x="578" y="684"/>
                  </a:cubicBezTo>
                  <a:cubicBezTo>
                    <a:pt x="717" y="589"/>
                    <a:pt x="769" y="389"/>
                    <a:pt x="703" y="233"/>
                  </a:cubicBezTo>
                  <a:cubicBezTo>
                    <a:pt x="657" y="123"/>
                    <a:pt x="559" y="37"/>
                    <a:pt x="445" y="10"/>
                  </a:cubicBezTo>
                  <a:cubicBezTo>
                    <a:pt x="418" y="3"/>
                    <a:pt x="391" y="0"/>
                    <a:pt x="36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11580841" y="-1166199"/>
              <a:ext cx="335622" cy="315174"/>
            </a:xfrm>
            <a:custGeom>
              <a:avLst/>
              <a:gdLst/>
              <a:ahLst/>
              <a:cxnLst/>
              <a:rect l="l" t="t" r="r" b="b"/>
              <a:pathLst>
                <a:path w="837" h="786" extrusionOk="0">
                  <a:moveTo>
                    <a:pt x="376" y="0"/>
                  </a:moveTo>
                  <a:cubicBezTo>
                    <a:pt x="295" y="0"/>
                    <a:pt x="214" y="18"/>
                    <a:pt x="149" y="65"/>
                  </a:cubicBezTo>
                  <a:cubicBezTo>
                    <a:pt x="7" y="173"/>
                    <a:pt x="1" y="392"/>
                    <a:pt x="76" y="553"/>
                  </a:cubicBezTo>
                  <a:cubicBezTo>
                    <a:pt x="101" y="606"/>
                    <a:pt x="136" y="658"/>
                    <a:pt x="180" y="699"/>
                  </a:cubicBezTo>
                  <a:cubicBezTo>
                    <a:pt x="245" y="757"/>
                    <a:pt x="330" y="786"/>
                    <a:pt x="417" y="786"/>
                  </a:cubicBezTo>
                  <a:cubicBezTo>
                    <a:pt x="497" y="786"/>
                    <a:pt x="577" y="761"/>
                    <a:pt x="642" y="714"/>
                  </a:cubicBezTo>
                  <a:cubicBezTo>
                    <a:pt x="778" y="616"/>
                    <a:pt x="837" y="431"/>
                    <a:pt x="795" y="268"/>
                  </a:cubicBezTo>
                  <a:cubicBezTo>
                    <a:pt x="782" y="218"/>
                    <a:pt x="761" y="171"/>
                    <a:pt x="727" y="132"/>
                  </a:cubicBezTo>
                  <a:cubicBezTo>
                    <a:pt x="663" y="55"/>
                    <a:pt x="560" y="20"/>
                    <a:pt x="462" y="6"/>
                  </a:cubicBezTo>
                  <a:cubicBezTo>
                    <a:pt x="434" y="2"/>
                    <a:pt x="405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11207526" y="-828570"/>
              <a:ext cx="258233" cy="274675"/>
            </a:xfrm>
            <a:custGeom>
              <a:avLst/>
              <a:gdLst/>
              <a:ahLst/>
              <a:cxnLst/>
              <a:rect l="l" t="t" r="r" b="b"/>
              <a:pathLst>
                <a:path w="644" h="685" extrusionOk="0">
                  <a:moveTo>
                    <a:pt x="360" y="1"/>
                  </a:moveTo>
                  <a:cubicBezTo>
                    <a:pt x="306" y="1"/>
                    <a:pt x="251" y="14"/>
                    <a:pt x="203" y="39"/>
                  </a:cubicBezTo>
                  <a:cubicBezTo>
                    <a:pt x="91" y="99"/>
                    <a:pt x="11" y="218"/>
                    <a:pt x="5" y="345"/>
                  </a:cubicBezTo>
                  <a:cubicBezTo>
                    <a:pt x="0" y="471"/>
                    <a:pt x="73" y="600"/>
                    <a:pt x="188" y="655"/>
                  </a:cubicBezTo>
                  <a:cubicBezTo>
                    <a:pt x="227" y="675"/>
                    <a:pt x="271" y="684"/>
                    <a:pt x="315" y="684"/>
                  </a:cubicBezTo>
                  <a:cubicBezTo>
                    <a:pt x="397" y="684"/>
                    <a:pt x="480" y="651"/>
                    <a:pt x="535" y="590"/>
                  </a:cubicBezTo>
                  <a:cubicBezTo>
                    <a:pt x="585" y="534"/>
                    <a:pt x="610" y="462"/>
                    <a:pt x="625" y="390"/>
                  </a:cubicBezTo>
                  <a:cubicBezTo>
                    <a:pt x="643" y="283"/>
                    <a:pt x="634" y="163"/>
                    <a:pt x="561" y="83"/>
                  </a:cubicBezTo>
                  <a:cubicBezTo>
                    <a:pt x="510" y="27"/>
                    <a:pt x="436" y="1"/>
                    <a:pt x="36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10949694" y="-656147"/>
              <a:ext cx="286302" cy="274274"/>
            </a:xfrm>
            <a:custGeom>
              <a:avLst/>
              <a:gdLst/>
              <a:ahLst/>
              <a:cxnLst/>
              <a:rect l="l" t="t" r="r" b="b"/>
              <a:pathLst>
                <a:path w="714" h="684" extrusionOk="0">
                  <a:moveTo>
                    <a:pt x="324" y="1"/>
                  </a:moveTo>
                  <a:cubicBezTo>
                    <a:pt x="261" y="1"/>
                    <a:pt x="199" y="18"/>
                    <a:pt x="146" y="55"/>
                  </a:cubicBezTo>
                  <a:cubicBezTo>
                    <a:pt x="61" y="115"/>
                    <a:pt x="9" y="218"/>
                    <a:pt x="4" y="323"/>
                  </a:cubicBezTo>
                  <a:cubicBezTo>
                    <a:pt x="1" y="378"/>
                    <a:pt x="12" y="436"/>
                    <a:pt x="36" y="487"/>
                  </a:cubicBezTo>
                  <a:cubicBezTo>
                    <a:pt x="90" y="607"/>
                    <a:pt x="222" y="683"/>
                    <a:pt x="352" y="683"/>
                  </a:cubicBezTo>
                  <a:cubicBezTo>
                    <a:pt x="388" y="683"/>
                    <a:pt x="424" y="677"/>
                    <a:pt x="458" y="665"/>
                  </a:cubicBezTo>
                  <a:cubicBezTo>
                    <a:pt x="616" y="607"/>
                    <a:pt x="714" y="419"/>
                    <a:pt x="668" y="257"/>
                  </a:cubicBezTo>
                  <a:cubicBezTo>
                    <a:pt x="658" y="220"/>
                    <a:pt x="642" y="185"/>
                    <a:pt x="620" y="154"/>
                  </a:cubicBezTo>
                  <a:cubicBezTo>
                    <a:pt x="555" y="57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11483402" y="-907163"/>
              <a:ext cx="293920" cy="258234"/>
            </a:xfrm>
            <a:custGeom>
              <a:avLst/>
              <a:gdLst/>
              <a:ahLst/>
              <a:cxnLst/>
              <a:rect l="l" t="t" r="r" b="b"/>
              <a:pathLst>
                <a:path w="733" h="644" extrusionOk="0">
                  <a:moveTo>
                    <a:pt x="376" y="0"/>
                  </a:moveTo>
                  <a:cubicBezTo>
                    <a:pt x="261" y="0"/>
                    <a:pt x="146" y="63"/>
                    <a:pt x="80" y="160"/>
                  </a:cubicBezTo>
                  <a:cubicBezTo>
                    <a:pt x="20" y="251"/>
                    <a:pt x="1" y="370"/>
                    <a:pt x="33" y="475"/>
                  </a:cubicBezTo>
                  <a:cubicBezTo>
                    <a:pt x="43" y="506"/>
                    <a:pt x="57" y="534"/>
                    <a:pt x="78" y="558"/>
                  </a:cubicBezTo>
                  <a:cubicBezTo>
                    <a:pt x="102" y="585"/>
                    <a:pt x="136" y="602"/>
                    <a:pt x="169" y="614"/>
                  </a:cubicBezTo>
                  <a:cubicBezTo>
                    <a:pt x="223" y="634"/>
                    <a:pt x="280" y="644"/>
                    <a:pt x="337" y="644"/>
                  </a:cubicBezTo>
                  <a:cubicBezTo>
                    <a:pt x="387" y="644"/>
                    <a:pt x="438" y="636"/>
                    <a:pt x="486" y="620"/>
                  </a:cubicBezTo>
                  <a:cubicBezTo>
                    <a:pt x="517" y="609"/>
                    <a:pt x="547" y="596"/>
                    <a:pt x="573" y="580"/>
                  </a:cubicBezTo>
                  <a:cubicBezTo>
                    <a:pt x="681" y="508"/>
                    <a:pt x="732" y="362"/>
                    <a:pt x="696" y="237"/>
                  </a:cubicBezTo>
                  <a:cubicBezTo>
                    <a:pt x="659" y="112"/>
                    <a:pt x="542" y="17"/>
                    <a:pt x="412" y="3"/>
                  </a:cubicBezTo>
                  <a:cubicBezTo>
                    <a:pt x="400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11507862" y="-376661"/>
              <a:ext cx="260238" cy="257432"/>
            </a:xfrm>
            <a:custGeom>
              <a:avLst/>
              <a:gdLst/>
              <a:ahLst/>
              <a:cxnLst/>
              <a:rect l="l" t="t" r="r" b="b"/>
              <a:pathLst>
                <a:path w="649" h="642" extrusionOk="0">
                  <a:moveTo>
                    <a:pt x="337" y="1"/>
                  </a:moveTo>
                  <a:cubicBezTo>
                    <a:pt x="316" y="1"/>
                    <a:pt x="294" y="4"/>
                    <a:pt x="271" y="9"/>
                  </a:cubicBezTo>
                  <a:cubicBezTo>
                    <a:pt x="169" y="36"/>
                    <a:pt x="129" y="47"/>
                    <a:pt x="78" y="132"/>
                  </a:cubicBezTo>
                  <a:cubicBezTo>
                    <a:pt x="11" y="199"/>
                    <a:pt x="1" y="337"/>
                    <a:pt x="23" y="428"/>
                  </a:cubicBezTo>
                  <a:cubicBezTo>
                    <a:pt x="45" y="521"/>
                    <a:pt x="118" y="599"/>
                    <a:pt x="207" y="626"/>
                  </a:cubicBezTo>
                  <a:cubicBezTo>
                    <a:pt x="242" y="638"/>
                    <a:pt x="281" y="642"/>
                    <a:pt x="319" y="642"/>
                  </a:cubicBezTo>
                  <a:cubicBezTo>
                    <a:pt x="329" y="642"/>
                    <a:pt x="338" y="641"/>
                    <a:pt x="348" y="641"/>
                  </a:cubicBezTo>
                  <a:cubicBezTo>
                    <a:pt x="406" y="639"/>
                    <a:pt x="466" y="630"/>
                    <a:pt x="517" y="601"/>
                  </a:cubicBezTo>
                  <a:cubicBezTo>
                    <a:pt x="611" y="544"/>
                    <a:pt x="648" y="422"/>
                    <a:pt x="638" y="312"/>
                  </a:cubicBezTo>
                  <a:cubicBezTo>
                    <a:pt x="628" y="221"/>
                    <a:pt x="588" y="130"/>
                    <a:pt x="519" y="70"/>
                  </a:cubicBezTo>
                  <a:cubicBezTo>
                    <a:pt x="466" y="26"/>
                    <a:pt x="403" y="1"/>
                    <a:pt x="33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11504253" y="-662162"/>
              <a:ext cx="286302" cy="279086"/>
            </a:xfrm>
            <a:custGeom>
              <a:avLst/>
              <a:gdLst/>
              <a:ahLst/>
              <a:cxnLst/>
              <a:rect l="l" t="t" r="r" b="b"/>
              <a:pathLst>
                <a:path w="714" h="696" extrusionOk="0">
                  <a:moveTo>
                    <a:pt x="286" y="1"/>
                  </a:moveTo>
                  <a:cubicBezTo>
                    <a:pt x="230" y="1"/>
                    <a:pt x="181" y="28"/>
                    <a:pt x="118" y="98"/>
                  </a:cubicBezTo>
                  <a:cubicBezTo>
                    <a:pt x="17" y="212"/>
                    <a:pt x="0" y="392"/>
                    <a:pt x="78" y="522"/>
                  </a:cubicBezTo>
                  <a:cubicBezTo>
                    <a:pt x="142" y="630"/>
                    <a:pt x="266" y="696"/>
                    <a:pt x="391" y="696"/>
                  </a:cubicBezTo>
                  <a:cubicBezTo>
                    <a:pt x="417" y="696"/>
                    <a:pt x="444" y="693"/>
                    <a:pt x="470" y="687"/>
                  </a:cubicBezTo>
                  <a:cubicBezTo>
                    <a:pt x="513" y="676"/>
                    <a:pt x="555" y="658"/>
                    <a:pt x="587" y="628"/>
                  </a:cubicBezTo>
                  <a:cubicBezTo>
                    <a:pt x="619" y="597"/>
                    <a:pt x="640" y="556"/>
                    <a:pt x="655" y="514"/>
                  </a:cubicBezTo>
                  <a:cubicBezTo>
                    <a:pt x="713" y="344"/>
                    <a:pt x="634" y="133"/>
                    <a:pt x="470" y="59"/>
                  </a:cubicBezTo>
                  <a:cubicBezTo>
                    <a:pt x="392" y="24"/>
                    <a:pt x="336" y="1"/>
                    <a:pt x="286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11284916" y="-193411"/>
              <a:ext cx="293920" cy="258635"/>
            </a:xfrm>
            <a:custGeom>
              <a:avLst/>
              <a:gdLst/>
              <a:ahLst/>
              <a:cxnLst/>
              <a:rect l="l" t="t" r="r" b="b"/>
              <a:pathLst>
                <a:path w="733" h="645" extrusionOk="0">
                  <a:moveTo>
                    <a:pt x="375" y="1"/>
                  </a:moveTo>
                  <a:cubicBezTo>
                    <a:pt x="260" y="1"/>
                    <a:pt x="145" y="64"/>
                    <a:pt x="80" y="161"/>
                  </a:cubicBezTo>
                  <a:cubicBezTo>
                    <a:pt x="20" y="252"/>
                    <a:pt x="1" y="370"/>
                    <a:pt x="34" y="476"/>
                  </a:cubicBezTo>
                  <a:cubicBezTo>
                    <a:pt x="43" y="506"/>
                    <a:pt x="57" y="535"/>
                    <a:pt x="78" y="559"/>
                  </a:cubicBezTo>
                  <a:cubicBezTo>
                    <a:pt x="102" y="585"/>
                    <a:pt x="135" y="602"/>
                    <a:pt x="169" y="616"/>
                  </a:cubicBezTo>
                  <a:cubicBezTo>
                    <a:pt x="223" y="635"/>
                    <a:pt x="279" y="645"/>
                    <a:pt x="336" y="645"/>
                  </a:cubicBezTo>
                  <a:cubicBezTo>
                    <a:pt x="387" y="645"/>
                    <a:pt x="438" y="637"/>
                    <a:pt x="486" y="621"/>
                  </a:cubicBezTo>
                  <a:cubicBezTo>
                    <a:pt x="517" y="610"/>
                    <a:pt x="547" y="597"/>
                    <a:pt x="574" y="580"/>
                  </a:cubicBezTo>
                  <a:cubicBezTo>
                    <a:pt x="681" y="508"/>
                    <a:pt x="733" y="363"/>
                    <a:pt x="696" y="238"/>
                  </a:cubicBezTo>
                  <a:cubicBezTo>
                    <a:pt x="659" y="112"/>
                    <a:pt x="542" y="18"/>
                    <a:pt x="413" y="3"/>
                  </a:cubicBezTo>
                  <a:cubicBezTo>
                    <a:pt x="400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11127330" y="-986959"/>
              <a:ext cx="76187" cy="51326"/>
            </a:xfrm>
            <a:custGeom>
              <a:avLst/>
              <a:gdLst/>
              <a:ahLst/>
              <a:cxnLst/>
              <a:rect l="l" t="t" r="r" b="b"/>
              <a:pathLst>
                <a:path w="190" h="128" extrusionOk="0">
                  <a:moveTo>
                    <a:pt x="81" y="1"/>
                  </a:moveTo>
                  <a:cubicBezTo>
                    <a:pt x="45" y="1"/>
                    <a:pt x="14" y="17"/>
                    <a:pt x="8" y="44"/>
                  </a:cubicBezTo>
                  <a:cubicBezTo>
                    <a:pt x="0" y="77"/>
                    <a:pt x="33" y="113"/>
                    <a:pt x="81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6" y="111"/>
                    <a:pt x="182" y="85"/>
                  </a:cubicBezTo>
                  <a:cubicBezTo>
                    <a:pt x="190" y="51"/>
                    <a:pt x="157" y="15"/>
                    <a:pt x="109" y="4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11681488" y="-89155"/>
              <a:ext cx="76588" cy="51727"/>
            </a:xfrm>
            <a:custGeom>
              <a:avLst/>
              <a:gdLst/>
              <a:ahLst/>
              <a:cxnLst/>
              <a:rect l="l" t="t" r="r" b="b"/>
              <a:pathLst>
                <a:path w="191" h="129" extrusionOk="0">
                  <a:moveTo>
                    <a:pt x="82" y="1"/>
                  </a:moveTo>
                  <a:cubicBezTo>
                    <a:pt x="45" y="1"/>
                    <a:pt x="15" y="18"/>
                    <a:pt x="8" y="45"/>
                  </a:cubicBezTo>
                  <a:cubicBezTo>
                    <a:pt x="1" y="78"/>
                    <a:pt x="33" y="113"/>
                    <a:pt x="82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7" y="111"/>
                    <a:pt x="183" y="85"/>
                  </a:cubicBezTo>
                  <a:cubicBezTo>
                    <a:pt x="190" y="51"/>
                    <a:pt x="157" y="16"/>
                    <a:pt x="109" y="4"/>
                  </a:cubicBezTo>
                  <a:cubicBezTo>
                    <a:pt x="100" y="2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11615727" y="-354606"/>
              <a:ext cx="76588" cy="51326"/>
            </a:xfrm>
            <a:custGeom>
              <a:avLst/>
              <a:gdLst/>
              <a:ahLst/>
              <a:cxnLst/>
              <a:rect l="l" t="t" r="r" b="b"/>
              <a:pathLst>
                <a:path w="191" h="128" extrusionOk="0">
                  <a:moveTo>
                    <a:pt x="81" y="0"/>
                  </a:moveTo>
                  <a:cubicBezTo>
                    <a:pt x="44" y="0"/>
                    <a:pt x="15" y="17"/>
                    <a:pt x="9" y="44"/>
                  </a:cubicBezTo>
                  <a:cubicBezTo>
                    <a:pt x="0" y="76"/>
                    <a:pt x="34" y="113"/>
                    <a:pt x="81" y="124"/>
                  </a:cubicBezTo>
                  <a:cubicBezTo>
                    <a:pt x="91" y="126"/>
                    <a:pt x="101" y="127"/>
                    <a:pt x="111" y="127"/>
                  </a:cubicBezTo>
                  <a:cubicBezTo>
                    <a:pt x="147" y="127"/>
                    <a:pt x="177" y="111"/>
                    <a:pt x="182" y="84"/>
                  </a:cubicBezTo>
                  <a:cubicBezTo>
                    <a:pt x="191" y="50"/>
                    <a:pt x="157" y="14"/>
                    <a:pt x="110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11436888" y="-1061542"/>
              <a:ext cx="67365" cy="46113"/>
            </a:xfrm>
            <a:custGeom>
              <a:avLst/>
              <a:gdLst/>
              <a:ahLst/>
              <a:cxnLst/>
              <a:rect l="l" t="t" r="r" b="b"/>
              <a:pathLst>
                <a:path w="168" h="115" extrusionOk="0">
                  <a:moveTo>
                    <a:pt x="68" y="1"/>
                  </a:moveTo>
                  <a:cubicBezTo>
                    <a:pt x="41" y="1"/>
                    <a:pt x="18" y="12"/>
                    <a:pt x="11" y="32"/>
                  </a:cubicBezTo>
                  <a:cubicBezTo>
                    <a:pt x="1" y="60"/>
                    <a:pt x="26" y="95"/>
                    <a:pt x="66" y="109"/>
                  </a:cubicBezTo>
                  <a:cubicBezTo>
                    <a:pt x="78" y="113"/>
                    <a:pt x="90" y="115"/>
                    <a:pt x="102" y="115"/>
                  </a:cubicBezTo>
                  <a:cubicBezTo>
                    <a:pt x="129" y="115"/>
                    <a:pt x="151" y="103"/>
                    <a:pt x="158" y="83"/>
                  </a:cubicBezTo>
                  <a:cubicBezTo>
                    <a:pt x="167" y="55"/>
                    <a:pt x="143" y="21"/>
                    <a:pt x="102" y="6"/>
                  </a:cubicBezTo>
                  <a:cubicBezTo>
                    <a:pt x="91" y="3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11680285" y="-854634"/>
              <a:ext cx="61751" cy="54133"/>
            </a:xfrm>
            <a:custGeom>
              <a:avLst/>
              <a:gdLst/>
              <a:ahLst/>
              <a:cxnLst/>
              <a:rect l="l" t="t" r="r" b="b"/>
              <a:pathLst>
                <a:path w="154" h="135" extrusionOk="0">
                  <a:moveTo>
                    <a:pt x="53" y="1"/>
                  </a:moveTo>
                  <a:cubicBezTo>
                    <a:pt x="41" y="1"/>
                    <a:pt x="29" y="5"/>
                    <a:pt x="21" y="14"/>
                  </a:cubicBezTo>
                  <a:cubicBezTo>
                    <a:pt x="0" y="35"/>
                    <a:pt x="9" y="77"/>
                    <a:pt x="39" y="106"/>
                  </a:cubicBezTo>
                  <a:cubicBezTo>
                    <a:pt x="58" y="124"/>
                    <a:pt x="81" y="134"/>
                    <a:pt x="101" y="134"/>
                  </a:cubicBezTo>
                  <a:cubicBezTo>
                    <a:pt x="113" y="134"/>
                    <a:pt x="124" y="130"/>
                    <a:pt x="132" y="122"/>
                  </a:cubicBezTo>
                  <a:cubicBezTo>
                    <a:pt x="153" y="100"/>
                    <a:pt x="145" y="59"/>
                    <a:pt x="114" y="28"/>
                  </a:cubicBezTo>
                  <a:cubicBezTo>
                    <a:pt x="96" y="11"/>
                    <a:pt x="73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11914058" y="-214262"/>
              <a:ext cx="66162" cy="49321"/>
            </a:xfrm>
            <a:custGeom>
              <a:avLst/>
              <a:gdLst/>
              <a:ahLst/>
              <a:cxnLst/>
              <a:rect l="l" t="t" r="r" b="b"/>
              <a:pathLst>
                <a:path w="165" h="123" extrusionOk="0">
                  <a:moveTo>
                    <a:pt x="59" y="1"/>
                  </a:moveTo>
                  <a:cubicBezTo>
                    <a:pt x="41" y="1"/>
                    <a:pt x="24" y="8"/>
                    <a:pt x="16" y="21"/>
                  </a:cubicBezTo>
                  <a:cubicBezTo>
                    <a:pt x="1" y="48"/>
                    <a:pt x="19" y="85"/>
                    <a:pt x="54" y="108"/>
                  </a:cubicBezTo>
                  <a:cubicBezTo>
                    <a:pt x="71" y="118"/>
                    <a:pt x="89" y="123"/>
                    <a:pt x="106" y="123"/>
                  </a:cubicBezTo>
                  <a:cubicBezTo>
                    <a:pt x="124" y="123"/>
                    <a:pt x="141" y="116"/>
                    <a:pt x="149" y="102"/>
                  </a:cubicBezTo>
                  <a:cubicBezTo>
                    <a:pt x="165" y="76"/>
                    <a:pt x="147" y="38"/>
                    <a:pt x="110" y="16"/>
                  </a:cubicBezTo>
                  <a:cubicBezTo>
                    <a:pt x="94" y="6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11088434" y="-623667"/>
              <a:ext cx="76588" cy="52128"/>
            </a:xfrm>
            <a:custGeom>
              <a:avLst/>
              <a:gdLst/>
              <a:ahLst/>
              <a:cxnLst/>
              <a:rect l="l" t="t" r="r" b="b"/>
              <a:pathLst>
                <a:path w="191" h="130" extrusionOk="0">
                  <a:moveTo>
                    <a:pt x="78" y="0"/>
                  </a:moveTo>
                  <a:cubicBezTo>
                    <a:pt x="45" y="0"/>
                    <a:pt x="17" y="14"/>
                    <a:pt x="10" y="39"/>
                  </a:cubicBezTo>
                  <a:cubicBezTo>
                    <a:pt x="0" y="73"/>
                    <a:pt x="31" y="109"/>
                    <a:pt x="78" y="124"/>
                  </a:cubicBezTo>
                  <a:cubicBezTo>
                    <a:pt x="90" y="127"/>
                    <a:pt x="101" y="129"/>
                    <a:pt x="112" y="129"/>
                  </a:cubicBezTo>
                  <a:cubicBezTo>
                    <a:pt x="146" y="129"/>
                    <a:pt x="174" y="114"/>
                    <a:pt x="181" y="89"/>
                  </a:cubicBezTo>
                  <a:cubicBezTo>
                    <a:pt x="191" y="57"/>
                    <a:pt x="160" y="19"/>
                    <a:pt x="113" y="5"/>
                  </a:cubicBezTo>
                  <a:cubicBezTo>
                    <a:pt x="101" y="2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11065578" y="-640508"/>
              <a:ext cx="27267" cy="19648"/>
            </a:xfrm>
            <a:custGeom>
              <a:avLst/>
              <a:gdLst/>
              <a:ahLst/>
              <a:cxnLst/>
              <a:rect l="l" t="t" r="r" b="b"/>
              <a:pathLst>
                <a:path w="68" h="49" extrusionOk="0">
                  <a:moveTo>
                    <a:pt x="29" y="1"/>
                  </a:moveTo>
                  <a:cubicBezTo>
                    <a:pt x="17" y="1"/>
                    <a:pt x="8" y="6"/>
                    <a:pt x="5" y="15"/>
                  </a:cubicBezTo>
                  <a:cubicBezTo>
                    <a:pt x="0" y="26"/>
                    <a:pt x="10" y="40"/>
                    <a:pt x="27" y="46"/>
                  </a:cubicBezTo>
                  <a:cubicBezTo>
                    <a:pt x="31" y="47"/>
                    <a:pt x="36" y="48"/>
                    <a:pt x="40" y="48"/>
                  </a:cubicBezTo>
                  <a:cubicBezTo>
                    <a:pt x="52" y="48"/>
                    <a:pt x="61" y="43"/>
                    <a:pt x="64" y="35"/>
                  </a:cubicBezTo>
                  <a:cubicBezTo>
                    <a:pt x="68" y="23"/>
                    <a:pt x="58" y="9"/>
                    <a:pt x="42" y="3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11785743" y="-1139734"/>
              <a:ext cx="27267" cy="19247"/>
            </a:xfrm>
            <a:custGeom>
              <a:avLst/>
              <a:gdLst/>
              <a:ahLst/>
              <a:cxnLst/>
              <a:rect l="l" t="t" r="r" b="b"/>
              <a:pathLst>
                <a:path w="68" h="48" extrusionOk="0">
                  <a:moveTo>
                    <a:pt x="27" y="1"/>
                  </a:moveTo>
                  <a:cubicBezTo>
                    <a:pt x="16" y="1"/>
                    <a:pt x="7" y="6"/>
                    <a:pt x="5" y="14"/>
                  </a:cubicBezTo>
                  <a:cubicBezTo>
                    <a:pt x="1" y="26"/>
                    <a:pt x="10" y="39"/>
                    <a:pt x="27" y="46"/>
                  </a:cubicBezTo>
                  <a:cubicBezTo>
                    <a:pt x="32" y="47"/>
                    <a:pt x="36" y="48"/>
                    <a:pt x="41" y="48"/>
                  </a:cubicBezTo>
                  <a:cubicBezTo>
                    <a:pt x="52" y="48"/>
                    <a:pt x="61" y="43"/>
                    <a:pt x="64" y="34"/>
                  </a:cubicBezTo>
                  <a:cubicBezTo>
                    <a:pt x="68" y="22"/>
                    <a:pt x="58" y="9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11798976" y="-1108056"/>
              <a:ext cx="76588" cy="54935"/>
            </a:xfrm>
            <a:custGeom>
              <a:avLst/>
              <a:gdLst/>
              <a:ahLst/>
              <a:cxnLst/>
              <a:rect l="l" t="t" r="r" b="b"/>
              <a:pathLst>
                <a:path w="191" h="137" extrusionOk="0">
                  <a:moveTo>
                    <a:pt x="71" y="0"/>
                  </a:moveTo>
                  <a:cubicBezTo>
                    <a:pt x="46" y="0"/>
                    <a:pt x="25" y="10"/>
                    <a:pt x="15" y="29"/>
                  </a:cubicBezTo>
                  <a:cubicBezTo>
                    <a:pt x="0" y="59"/>
                    <a:pt x="23" y="101"/>
                    <a:pt x="68" y="123"/>
                  </a:cubicBezTo>
                  <a:cubicBezTo>
                    <a:pt x="85" y="132"/>
                    <a:pt x="103" y="136"/>
                    <a:pt x="119" y="136"/>
                  </a:cubicBezTo>
                  <a:cubicBezTo>
                    <a:pt x="145" y="136"/>
                    <a:pt x="166" y="126"/>
                    <a:pt x="175" y="108"/>
                  </a:cubicBezTo>
                  <a:cubicBezTo>
                    <a:pt x="191" y="77"/>
                    <a:pt x="167" y="35"/>
                    <a:pt x="122" y="13"/>
                  </a:cubicBezTo>
                  <a:cubicBezTo>
                    <a:pt x="105" y="4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11414032" y="-170554"/>
              <a:ext cx="23257" cy="16039"/>
            </a:xfrm>
            <a:custGeom>
              <a:avLst/>
              <a:gdLst/>
              <a:ahLst/>
              <a:cxnLst/>
              <a:rect l="l" t="t" r="r" b="b"/>
              <a:pathLst>
                <a:path w="58" h="40" extrusionOk="0">
                  <a:moveTo>
                    <a:pt x="28" y="1"/>
                  </a:moveTo>
                  <a:cubicBezTo>
                    <a:pt x="13" y="1"/>
                    <a:pt x="0" y="9"/>
                    <a:pt x="0" y="21"/>
                  </a:cubicBezTo>
                  <a:cubicBezTo>
                    <a:pt x="0" y="31"/>
                    <a:pt x="13" y="40"/>
                    <a:pt x="28" y="40"/>
                  </a:cubicBezTo>
                  <a:cubicBezTo>
                    <a:pt x="44" y="40"/>
                    <a:pt x="58" y="31"/>
                    <a:pt x="58" y="20"/>
                  </a:cubicBezTo>
                  <a:cubicBezTo>
                    <a:pt x="58" y="9"/>
                    <a:pt x="44" y="1"/>
                    <a:pt x="28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11439695" y="-154515"/>
              <a:ext cx="67365" cy="45311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77" y="1"/>
                  </a:moveTo>
                  <a:cubicBezTo>
                    <a:pt x="39" y="1"/>
                    <a:pt x="7" y="20"/>
                    <a:pt x="4" y="47"/>
                  </a:cubicBezTo>
                  <a:cubicBezTo>
                    <a:pt x="0" y="77"/>
                    <a:pt x="33" y="106"/>
                    <a:pt x="77" y="111"/>
                  </a:cubicBezTo>
                  <a:cubicBezTo>
                    <a:pt x="82" y="112"/>
                    <a:pt x="88" y="112"/>
                    <a:pt x="93" y="112"/>
                  </a:cubicBezTo>
                  <a:cubicBezTo>
                    <a:pt x="130" y="112"/>
                    <a:pt x="161" y="93"/>
                    <a:pt x="163" y="67"/>
                  </a:cubicBezTo>
                  <a:cubicBezTo>
                    <a:pt x="168" y="36"/>
                    <a:pt x="135" y="7"/>
                    <a:pt x="91" y="2"/>
                  </a:cubicBezTo>
                  <a:cubicBezTo>
                    <a:pt x="86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11852306" y="-765215"/>
              <a:ext cx="32881" cy="21653"/>
            </a:xfrm>
            <a:custGeom>
              <a:avLst/>
              <a:gdLst/>
              <a:ahLst/>
              <a:cxnLst/>
              <a:rect l="l" t="t" r="r" b="b"/>
              <a:pathLst>
                <a:path w="82" h="54" extrusionOk="0">
                  <a:moveTo>
                    <a:pt x="36" y="0"/>
                  </a:moveTo>
                  <a:cubicBezTo>
                    <a:pt x="20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2" y="20"/>
                    <a:pt x="67" y="5"/>
                    <a:pt x="46" y="1"/>
                  </a:cubicBezTo>
                  <a:cubicBezTo>
                    <a:pt x="43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11886791" y="-751180"/>
              <a:ext cx="67766" cy="50925"/>
            </a:xfrm>
            <a:custGeom>
              <a:avLst/>
              <a:gdLst/>
              <a:ahLst/>
              <a:cxnLst/>
              <a:rect l="l" t="t" r="r" b="b"/>
              <a:pathLst>
                <a:path w="169" h="127" extrusionOk="0">
                  <a:moveTo>
                    <a:pt x="61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0" y="47"/>
                    <a:pt x="18" y="87"/>
                    <a:pt x="56" y="110"/>
                  </a:cubicBezTo>
                  <a:cubicBezTo>
                    <a:pt x="73" y="121"/>
                    <a:pt x="91" y="126"/>
                    <a:pt x="108" y="126"/>
                  </a:cubicBezTo>
                  <a:cubicBezTo>
                    <a:pt x="127" y="126"/>
                    <a:pt x="144" y="119"/>
                    <a:pt x="153" y="104"/>
                  </a:cubicBezTo>
                  <a:cubicBezTo>
                    <a:pt x="169" y="79"/>
                    <a:pt x="151" y="39"/>
                    <a:pt x="113" y="16"/>
                  </a:cubicBezTo>
                  <a:cubicBezTo>
                    <a:pt x="96" y="5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11379949" y="-493347"/>
              <a:ext cx="32480" cy="21653"/>
            </a:xfrm>
            <a:custGeom>
              <a:avLst/>
              <a:gdLst/>
              <a:ahLst/>
              <a:cxnLst/>
              <a:rect l="l" t="t" r="r" b="b"/>
              <a:pathLst>
                <a:path w="81" h="54" extrusionOk="0">
                  <a:moveTo>
                    <a:pt x="35" y="0"/>
                  </a:moveTo>
                  <a:cubicBezTo>
                    <a:pt x="19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1" y="20"/>
                    <a:pt x="67" y="5"/>
                    <a:pt x="46" y="1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11413230" y="-479714"/>
              <a:ext cx="68568" cy="50925"/>
            </a:xfrm>
            <a:custGeom>
              <a:avLst/>
              <a:gdLst/>
              <a:ahLst/>
              <a:cxnLst/>
              <a:rect l="l" t="t" r="r" b="b"/>
              <a:pathLst>
                <a:path w="171" h="127" extrusionOk="0">
                  <a:moveTo>
                    <a:pt x="62" y="1"/>
                  </a:moveTo>
                  <a:cubicBezTo>
                    <a:pt x="42" y="1"/>
                    <a:pt x="25" y="8"/>
                    <a:pt x="17" y="22"/>
                  </a:cubicBezTo>
                  <a:cubicBezTo>
                    <a:pt x="1" y="48"/>
                    <a:pt x="19" y="88"/>
                    <a:pt x="57" y="110"/>
                  </a:cubicBezTo>
                  <a:cubicBezTo>
                    <a:pt x="74" y="121"/>
                    <a:pt x="93" y="126"/>
                    <a:pt x="110" y="126"/>
                  </a:cubicBezTo>
                  <a:cubicBezTo>
                    <a:pt x="130" y="126"/>
                    <a:pt x="146" y="119"/>
                    <a:pt x="155" y="105"/>
                  </a:cubicBezTo>
                  <a:cubicBezTo>
                    <a:pt x="170" y="79"/>
                    <a:pt x="153" y="39"/>
                    <a:pt x="115" y="16"/>
                  </a:cubicBezTo>
                  <a:cubicBezTo>
                    <a:pt x="97" y="6"/>
                    <a:pt x="79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10798925" y="-850624"/>
              <a:ext cx="61350" cy="42504"/>
            </a:xfrm>
            <a:custGeom>
              <a:avLst/>
              <a:gdLst/>
              <a:ahLst/>
              <a:cxnLst/>
              <a:rect l="l" t="t" r="r" b="b"/>
              <a:pathLst>
                <a:path w="153" h="106" extrusionOk="0">
                  <a:moveTo>
                    <a:pt x="91" y="1"/>
                  </a:moveTo>
                  <a:cubicBezTo>
                    <a:pt x="81" y="1"/>
                    <a:pt x="71" y="2"/>
                    <a:pt x="61" y="6"/>
                  </a:cubicBezTo>
                  <a:cubicBezTo>
                    <a:pt x="24" y="17"/>
                    <a:pt x="0" y="48"/>
                    <a:pt x="9" y="74"/>
                  </a:cubicBezTo>
                  <a:cubicBezTo>
                    <a:pt x="15" y="94"/>
                    <a:pt x="36" y="105"/>
                    <a:pt x="62" y="105"/>
                  </a:cubicBezTo>
                  <a:cubicBezTo>
                    <a:pt x="71" y="105"/>
                    <a:pt x="81" y="104"/>
                    <a:pt x="91" y="101"/>
                  </a:cubicBezTo>
                  <a:cubicBezTo>
                    <a:pt x="129" y="89"/>
                    <a:pt x="153" y="58"/>
                    <a:pt x="144" y="32"/>
                  </a:cubicBezTo>
                  <a:cubicBezTo>
                    <a:pt x="138" y="13"/>
                    <a:pt x="117" y="1"/>
                    <a:pt x="91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11383558" y="-788071"/>
              <a:ext cx="50123" cy="40098"/>
            </a:xfrm>
            <a:custGeom>
              <a:avLst/>
              <a:gdLst/>
              <a:ahLst/>
              <a:cxnLst/>
              <a:rect l="l" t="t" r="r" b="b"/>
              <a:pathLst>
                <a:path w="125" h="100" extrusionOk="0">
                  <a:moveTo>
                    <a:pt x="44" y="0"/>
                  </a:moveTo>
                  <a:cubicBezTo>
                    <a:pt x="32" y="0"/>
                    <a:pt x="20" y="5"/>
                    <a:pt x="14" y="14"/>
                  </a:cubicBezTo>
                  <a:cubicBezTo>
                    <a:pt x="0" y="32"/>
                    <a:pt x="11" y="64"/>
                    <a:pt x="37" y="84"/>
                  </a:cubicBezTo>
                  <a:cubicBezTo>
                    <a:pt x="51" y="94"/>
                    <a:pt x="67" y="99"/>
                    <a:pt x="81" y="99"/>
                  </a:cubicBezTo>
                  <a:cubicBezTo>
                    <a:pt x="93" y="99"/>
                    <a:pt x="104" y="95"/>
                    <a:pt x="111" y="87"/>
                  </a:cubicBezTo>
                  <a:cubicBezTo>
                    <a:pt x="124" y="68"/>
                    <a:pt x="114" y="36"/>
                    <a:pt x="88" y="16"/>
                  </a:cubicBezTo>
                  <a:cubicBezTo>
                    <a:pt x="74" y="6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11896013" y="-437610"/>
              <a:ext cx="50123" cy="40099"/>
            </a:xfrm>
            <a:custGeom>
              <a:avLst/>
              <a:gdLst/>
              <a:ahLst/>
              <a:cxnLst/>
              <a:rect l="l" t="t" r="r" b="b"/>
              <a:pathLst>
                <a:path w="125" h="100" extrusionOk="0">
                  <a:moveTo>
                    <a:pt x="45" y="0"/>
                  </a:moveTo>
                  <a:cubicBezTo>
                    <a:pt x="32" y="0"/>
                    <a:pt x="21" y="5"/>
                    <a:pt x="14" y="14"/>
                  </a:cubicBezTo>
                  <a:cubicBezTo>
                    <a:pt x="0" y="32"/>
                    <a:pt x="11" y="63"/>
                    <a:pt x="37" y="83"/>
                  </a:cubicBezTo>
                  <a:cubicBezTo>
                    <a:pt x="51" y="94"/>
                    <a:pt x="67" y="100"/>
                    <a:pt x="81" y="100"/>
                  </a:cubicBezTo>
                  <a:cubicBezTo>
                    <a:pt x="94" y="100"/>
                    <a:pt x="105" y="95"/>
                    <a:pt x="111" y="87"/>
                  </a:cubicBezTo>
                  <a:cubicBezTo>
                    <a:pt x="125" y="68"/>
                    <a:pt x="115" y="37"/>
                    <a:pt x="88" y="16"/>
                  </a:cubicBezTo>
                  <a:cubicBezTo>
                    <a:pt x="74" y="6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11576430" y="176297"/>
              <a:ext cx="52529" cy="36891"/>
            </a:xfrm>
            <a:custGeom>
              <a:avLst/>
              <a:gdLst/>
              <a:ahLst/>
              <a:cxnLst/>
              <a:rect l="l" t="t" r="r" b="b"/>
              <a:pathLst>
                <a:path w="131" h="92" extrusionOk="0">
                  <a:moveTo>
                    <a:pt x="50" y="1"/>
                  </a:moveTo>
                  <a:cubicBezTo>
                    <a:pt x="31" y="1"/>
                    <a:pt x="15" y="9"/>
                    <a:pt x="10" y="23"/>
                  </a:cubicBezTo>
                  <a:cubicBezTo>
                    <a:pt x="0" y="44"/>
                    <a:pt x="18" y="73"/>
                    <a:pt x="50" y="85"/>
                  </a:cubicBezTo>
                  <a:cubicBezTo>
                    <a:pt x="60" y="90"/>
                    <a:pt x="71" y="92"/>
                    <a:pt x="81" y="92"/>
                  </a:cubicBezTo>
                  <a:cubicBezTo>
                    <a:pt x="100" y="92"/>
                    <a:pt x="116" y="84"/>
                    <a:pt x="121" y="69"/>
                  </a:cubicBezTo>
                  <a:cubicBezTo>
                    <a:pt x="131" y="48"/>
                    <a:pt x="113" y="20"/>
                    <a:pt x="81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11631766" y="-630083"/>
              <a:ext cx="49722" cy="34485"/>
            </a:xfrm>
            <a:custGeom>
              <a:avLst/>
              <a:gdLst/>
              <a:ahLst/>
              <a:cxnLst/>
              <a:rect l="l" t="t" r="r" b="b"/>
              <a:pathLst>
                <a:path w="124" h="86" extrusionOk="0">
                  <a:moveTo>
                    <a:pt x="66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3"/>
                    <a:pt x="0" y="23"/>
                    <a:pt x="1" y="46"/>
                  </a:cubicBezTo>
                  <a:cubicBezTo>
                    <a:pt x="2" y="69"/>
                    <a:pt x="29" y="85"/>
                    <a:pt x="62" y="85"/>
                  </a:cubicBezTo>
                  <a:cubicBezTo>
                    <a:pt x="63" y="85"/>
                    <a:pt x="64" y="85"/>
                    <a:pt x="65" y="85"/>
                  </a:cubicBezTo>
                  <a:cubicBezTo>
                    <a:pt x="98" y="83"/>
                    <a:pt x="123" y="63"/>
                    <a:pt x="122" y="40"/>
                  </a:cubicBezTo>
                  <a:cubicBezTo>
                    <a:pt x="121" y="18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11153795" y="-346186"/>
              <a:ext cx="49722" cy="34485"/>
            </a:xfrm>
            <a:custGeom>
              <a:avLst/>
              <a:gdLst/>
              <a:ahLst/>
              <a:cxnLst/>
              <a:rect l="l" t="t" r="r" b="b"/>
              <a:pathLst>
                <a:path w="124" h="86" extrusionOk="0">
                  <a:moveTo>
                    <a:pt x="62" y="1"/>
                  </a:moveTo>
                  <a:cubicBezTo>
                    <a:pt x="61" y="1"/>
                    <a:pt x="60" y="1"/>
                    <a:pt x="59" y="1"/>
                  </a:cubicBezTo>
                  <a:cubicBezTo>
                    <a:pt x="26" y="3"/>
                    <a:pt x="0" y="23"/>
                    <a:pt x="2" y="46"/>
                  </a:cubicBezTo>
                  <a:cubicBezTo>
                    <a:pt x="3" y="69"/>
                    <a:pt x="28" y="85"/>
                    <a:pt x="58" y="85"/>
                  </a:cubicBezTo>
                  <a:cubicBezTo>
                    <a:pt x="60" y="85"/>
                    <a:pt x="62" y="85"/>
                    <a:pt x="64" y="85"/>
                  </a:cubicBezTo>
                  <a:cubicBezTo>
                    <a:pt x="97" y="84"/>
                    <a:pt x="124" y="63"/>
                    <a:pt x="123" y="40"/>
                  </a:cubicBezTo>
                  <a:cubicBezTo>
                    <a:pt x="121" y="17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12565253" y="-804912"/>
              <a:ext cx="431056" cy="564186"/>
            </a:xfrm>
            <a:custGeom>
              <a:avLst/>
              <a:gdLst/>
              <a:ahLst/>
              <a:cxnLst/>
              <a:rect l="l" t="t" r="r" b="b"/>
              <a:pathLst>
                <a:path w="1075" h="1407" extrusionOk="0">
                  <a:moveTo>
                    <a:pt x="951" y="1"/>
                  </a:moveTo>
                  <a:cubicBezTo>
                    <a:pt x="943" y="1"/>
                    <a:pt x="936" y="4"/>
                    <a:pt x="931" y="11"/>
                  </a:cubicBezTo>
                  <a:lnTo>
                    <a:pt x="8" y="1299"/>
                  </a:lnTo>
                  <a:cubicBezTo>
                    <a:pt x="0" y="1311"/>
                    <a:pt x="2" y="1327"/>
                    <a:pt x="14" y="1335"/>
                  </a:cubicBezTo>
                  <a:lnTo>
                    <a:pt x="108" y="1402"/>
                  </a:lnTo>
                  <a:cubicBezTo>
                    <a:pt x="113" y="1405"/>
                    <a:pt x="118" y="1406"/>
                    <a:pt x="123" y="1406"/>
                  </a:cubicBezTo>
                  <a:cubicBezTo>
                    <a:pt x="130" y="1406"/>
                    <a:pt x="139" y="1403"/>
                    <a:pt x="144" y="1396"/>
                  </a:cubicBezTo>
                  <a:lnTo>
                    <a:pt x="1067" y="108"/>
                  </a:lnTo>
                  <a:cubicBezTo>
                    <a:pt x="1075" y="96"/>
                    <a:pt x="1073" y="80"/>
                    <a:pt x="1061" y="73"/>
                  </a:cubicBezTo>
                  <a:lnTo>
                    <a:pt x="967" y="6"/>
                  </a:lnTo>
                  <a:cubicBezTo>
                    <a:pt x="962" y="2"/>
                    <a:pt x="956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11075603" y="-371849"/>
              <a:ext cx="263045" cy="256630"/>
            </a:xfrm>
            <a:custGeom>
              <a:avLst/>
              <a:gdLst/>
              <a:ahLst/>
              <a:cxnLst/>
              <a:rect l="l" t="t" r="r" b="b"/>
              <a:pathLst>
                <a:path w="656" h="640" extrusionOk="0">
                  <a:moveTo>
                    <a:pt x="425" y="0"/>
                  </a:moveTo>
                  <a:cubicBezTo>
                    <a:pt x="406" y="0"/>
                    <a:pt x="386" y="2"/>
                    <a:pt x="366" y="5"/>
                  </a:cubicBezTo>
                  <a:cubicBezTo>
                    <a:pt x="238" y="20"/>
                    <a:pt x="86" y="52"/>
                    <a:pt x="32" y="171"/>
                  </a:cubicBezTo>
                  <a:cubicBezTo>
                    <a:pt x="1" y="240"/>
                    <a:pt x="12" y="324"/>
                    <a:pt x="31" y="398"/>
                  </a:cubicBezTo>
                  <a:cubicBezTo>
                    <a:pt x="48" y="468"/>
                    <a:pt x="71" y="539"/>
                    <a:pt x="127" y="585"/>
                  </a:cubicBezTo>
                  <a:cubicBezTo>
                    <a:pt x="157" y="610"/>
                    <a:pt x="195" y="625"/>
                    <a:pt x="233" y="632"/>
                  </a:cubicBezTo>
                  <a:cubicBezTo>
                    <a:pt x="256" y="637"/>
                    <a:pt x="280" y="639"/>
                    <a:pt x="303" y="639"/>
                  </a:cubicBezTo>
                  <a:cubicBezTo>
                    <a:pt x="426" y="639"/>
                    <a:pt x="550" y="575"/>
                    <a:pt x="616" y="471"/>
                  </a:cubicBezTo>
                  <a:cubicBezTo>
                    <a:pt x="638" y="436"/>
                    <a:pt x="653" y="397"/>
                    <a:pt x="655" y="355"/>
                  </a:cubicBezTo>
                  <a:cubicBezTo>
                    <a:pt x="656" y="319"/>
                    <a:pt x="648" y="285"/>
                    <a:pt x="639" y="250"/>
                  </a:cubicBezTo>
                  <a:cubicBezTo>
                    <a:pt x="612" y="148"/>
                    <a:pt x="570" y="28"/>
                    <a:pt x="469" y="5"/>
                  </a:cubicBezTo>
                  <a:cubicBezTo>
                    <a:pt x="455" y="1"/>
                    <a:pt x="440" y="0"/>
                    <a:pt x="42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12619787" y="-897139"/>
              <a:ext cx="295925" cy="630749"/>
            </a:xfrm>
            <a:custGeom>
              <a:avLst/>
              <a:gdLst/>
              <a:ahLst/>
              <a:cxnLst/>
              <a:rect l="l" t="t" r="r" b="b"/>
              <a:pathLst>
                <a:path w="738" h="1573" extrusionOk="0">
                  <a:moveTo>
                    <a:pt x="601" y="1"/>
                  </a:moveTo>
                  <a:cubicBezTo>
                    <a:pt x="591" y="1"/>
                    <a:pt x="582" y="7"/>
                    <a:pt x="578" y="18"/>
                  </a:cubicBezTo>
                  <a:lnTo>
                    <a:pt x="6" y="1495"/>
                  </a:lnTo>
                  <a:cubicBezTo>
                    <a:pt x="1" y="1508"/>
                    <a:pt x="8" y="1523"/>
                    <a:pt x="21" y="1528"/>
                  </a:cubicBezTo>
                  <a:lnTo>
                    <a:pt x="129" y="1570"/>
                  </a:lnTo>
                  <a:cubicBezTo>
                    <a:pt x="132" y="1572"/>
                    <a:pt x="135" y="1572"/>
                    <a:pt x="138" y="1572"/>
                  </a:cubicBezTo>
                  <a:cubicBezTo>
                    <a:pt x="148" y="1572"/>
                    <a:pt x="158" y="1566"/>
                    <a:pt x="162" y="1556"/>
                  </a:cubicBezTo>
                  <a:lnTo>
                    <a:pt x="733" y="78"/>
                  </a:lnTo>
                  <a:cubicBezTo>
                    <a:pt x="738" y="65"/>
                    <a:pt x="732" y="50"/>
                    <a:pt x="719" y="45"/>
                  </a:cubicBezTo>
                  <a:lnTo>
                    <a:pt x="611" y="3"/>
                  </a:lnTo>
                  <a:cubicBezTo>
                    <a:pt x="608" y="2"/>
                    <a:pt x="60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11258852" y="-514599"/>
              <a:ext cx="284297" cy="259437"/>
            </a:xfrm>
            <a:custGeom>
              <a:avLst/>
              <a:gdLst/>
              <a:ahLst/>
              <a:cxnLst/>
              <a:rect l="l" t="t" r="r" b="b"/>
              <a:pathLst>
                <a:path w="709" h="647" extrusionOk="0">
                  <a:moveTo>
                    <a:pt x="344" y="1"/>
                  </a:moveTo>
                  <a:cubicBezTo>
                    <a:pt x="313" y="1"/>
                    <a:pt x="281" y="5"/>
                    <a:pt x="251" y="14"/>
                  </a:cubicBezTo>
                  <a:cubicBezTo>
                    <a:pt x="128" y="53"/>
                    <a:pt x="132" y="75"/>
                    <a:pt x="111" y="109"/>
                  </a:cubicBezTo>
                  <a:cubicBezTo>
                    <a:pt x="1" y="232"/>
                    <a:pt x="7" y="441"/>
                    <a:pt x="123" y="556"/>
                  </a:cubicBezTo>
                  <a:cubicBezTo>
                    <a:pt x="183" y="616"/>
                    <a:pt x="268" y="647"/>
                    <a:pt x="353" y="647"/>
                  </a:cubicBezTo>
                  <a:cubicBezTo>
                    <a:pt x="432" y="647"/>
                    <a:pt x="511" y="620"/>
                    <a:pt x="570" y="567"/>
                  </a:cubicBezTo>
                  <a:cubicBezTo>
                    <a:pt x="692" y="456"/>
                    <a:pt x="708" y="249"/>
                    <a:pt x="604" y="122"/>
                  </a:cubicBezTo>
                  <a:cubicBezTo>
                    <a:pt x="542" y="44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12485458" y="-795689"/>
              <a:ext cx="150769" cy="656412"/>
            </a:xfrm>
            <a:custGeom>
              <a:avLst/>
              <a:gdLst/>
              <a:ahLst/>
              <a:cxnLst/>
              <a:rect l="l" t="t" r="r" b="b"/>
              <a:pathLst>
                <a:path w="376" h="1637" extrusionOk="0">
                  <a:moveTo>
                    <a:pt x="233" y="1"/>
                  </a:moveTo>
                  <a:cubicBezTo>
                    <a:pt x="221" y="1"/>
                    <a:pt x="211" y="10"/>
                    <a:pt x="210" y="23"/>
                  </a:cubicBezTo>
                  <a:lnTo>
                    <a:pt x="2" y="1593"/>
                  </a:lnTo>
                  <a:cubicBezTo>
                    <a:pt x="0" y="1607"/>
                    <a:pt x="10" y="1620"/>
                    <a:pt x="23" y="1621"/>
                  </a:cubicBezTo>
                  <a:lnTo>
                    <a:pt x="138" y="1636"/>
                  </a:lnTo>
                  <a:cubicBezTo>
                    <a:pt x="139" y="1637"/>
                    <a:pt x="140" y="1637"/>
                    <a:pt x="142" y="1637"/>
                  </a:cubicBezTo>
                  <a:cubicBezTo>
                    <a:pt x="153" y="1637"/>
                    <a:pt x="164" y="1628"/>
                    <a:pt x="165" y="1615"/>
                  </a:cubicBezTo>
                  <a:lnTo>
                    <a:pt x="374" y="45"/>
                  </a:lnTo>
                  <a:cubicBezTo>
                    <a:pt x="376" y="31"/>
                    <a:pt x="365" y="18"/>
                    <a:pt x="352" y="17"/>
                  </a:cubicBezTo>
                  <a:lnTo>
                    <a:pt x="238" y="1"/>
                  </a:lnTo>
                  <a:cubicBezTo>
                    <a:pt x="236" y="1"/>
                    <a:pt x="235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12467815" y="-819749"/>
              <a:ext cx="371711" cy="599473"/>
            </a:xfrm>
            <a:custGeom>
              <a:avLst/>
              <a:gdLst/>
              <a:ahLst/>
              <a:cxnLst/>
              <a:rect l="l" t="t" r="r" b="b"/>
              <a:pathLst>
                <a:path w="927" h="1495" extrusionOk="0">
                  <a:moveTo>
                    <a:pt x="795" y="0"/>
                  </a:moveTo>
                  <a:cubicBezTo>
                    <a:pt x="786" y="0"/>
                    <a:pt x="778" y="5"/>
                    <a:pt x="774" y="13"/>
                  </a:cubicBezTo>
                  <a:lnTo>
                    <a:pt x="9" y="1401"/>
                  </a:lnTo>
                  <a:cubicBezTo>
                    <a:pt x="1" y="1412"/>
                    <a:pt x="6" y="1428"/>
                    <a:pt x="19" y="1434"/>
                  </a:cubicBezTo>
                  <a:lnTo>
                    <a:pt x="120" y="1491"/>
                  </a:lnTo>
                  <a:cubicBezTo>
                    <a:pt x="124" y="1494"/>
                    <a:pt x="128" y="1495"/>
                    <a:pt x="133" y="1495"/>
                  </a:cubicBezTo>
                  <a:cubicBezTo>
                    <a:pt x="141" y="1495"/>
                    <a:pt x="150" y="1490"/>
                    <a:pt x="155" y="1483"/>
                  </a:cubicBezTo>
                  <a:lnTo>
                    <a:pt x="919" y="95"/>
                  </a:lnTo>
                  <a:cubicBezTo>
                    <a:pt x="926" y="84"/>
                    <a:pt x="921" y="68"/>
                    <a:pt x="909" y="61"/>
                  </a:cubicBezTo>
                  <a:lnTo>
                    <a:pt x="808" y="5"/>
                  </a:lnTo>
                  <a:cubicBezTo>
                    <a:pt x="804" y="2"/>
                    <a:pt x="800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12529967" y="-902752"/>
              <a:ext cx="222545" cy="648393"/>
            </a:xfrm>
            <a:custGeom>
              <a:avLst/>
              <a:gdLst/>
              <a:ahLst/>
              <a:cxnLst/>
              <a:rect l="l" t="t" r="r" b="b"/>
              <a:pathLst>
                <a:path w="555" h="1617" extrusionOk="0">
                  <a:moveTo>
                    <a:pt x="415" y="0"/>
                  </a:moveTo>
                  <a:cubicBezTo>
                    <a:pt x="404" y="0"/>
                    <a:pt x="394" y="8"/>
                    <a:pt x="390" y="19"/>
                  </a:cubicBezTo>
                  <a:lnTo>
                    <a:pt x="3" y="1556"/>
                  </a:lnTo>
                  <a:cubicBezTo>
                    <a:pt x="1" y="1570"/>
                    <a:pt x="8" y="1582"/>
                    <a:pt x="22" y="1587"/>
                  </a:cubicBezTo>
                  <a:lnTo>
                    <a:pt x="134" y="1616"/>
                  </a:lnTo>
                  <a:cubicBezTo>
                    <a:pt x="136" y="1616"/>
                    <a:pt x="137" y="1616"/>
                    <a:pt x="139" y="1616"/>
                  </a:cubicBezTo>
                  <a:cubicBezTo>
                    <a:pt x="151" y="1616"/>
                    <a:pt x="161" y="1609"/>
                    <a:pt x="165" y="1597"/>
                  </a:cubicBezTo>
                  <a:lnTo>
                    <a:pt x="552" y="60"/>
                  </a:lnTo>
                  <a:cubicBezTo>
                    <a:pt x="554" y="47"/>
                    <a:pt x="547" y="34"/>
                    <a:pt x="533" y="29"/>
                  </a:cubicBezTo>
                  <a:lnTo>
                    <a:pt x="421" y="1"/>
                  </a:lnTo>
                  <a:cubicBezTo>
                    <a:pt x="419" y="1"/>
                    <a:pt x="41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11957364" y="-531842"/>
              <a:ext cx="953937" cy="1666494"/>
            </a:xfrm>
            <a:custGeom>
              <a:avLst/>
              <a:gdLst/>
              <a:ahLst/>
              <a:cxnLst/>
              <a:rect l="l" t="t" r="r" b="b"/>
              <a:pathLst>
                <a:path w="2379" h="4156" extrusionOk="0">
                  <a:moveTo>
                    <a:pt x="1324" y="1"/>
                  </a:moveTo>
                  <a:cubicBezTo>
                    <a:pt x="1015" y="1"/>
                    <a:pt x="754" y="212"/>
                    <a:pt x="687" y="554"/>
                  </a:cubicBezTo>
                  <a:lnTo>
                    <a:pt x="24" y="3967"/>
                  </a:lnTo>
                  <a:cubicBezTo>
                    <a:pt x="0" y="4092"/>
                    <a:pt x="11" y="4155"/>
                    <a:pt x="46" y="4155"/>
                  </a:cubicBezTo>
                  <a:cubicBezTo>
                    <a:pt x="75" y="4155"/>
                    <a:pt x="119" y="4114"/>
                    <a:pt x="176" y="4030"/>
                  </a:cubicBezTo>
                  <a:lnTo>
                    <a:pt x="2154" y="1057"/>
                  </a:lnTo>
                  <a:cubicBezTo>
                    <a:pt x="2378" y="718"/>
                    <a:pt x="2255" y="318"/>
                    <a:pt x="1877" y="167"/>
                  </a:cubicBezTo>
                  <a:lnTo>
                    <a:pt x="1601" y="56"/>
                  </a:lnTo>
                  <a:cubicBezTo>
                    <a:pt x="1507" y="19"/>
                    <a:pt x="141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12342708" y="-306488"/>
              <a:ext cx="394968" cy="138741"/>
            </a:xfrm>
            <a:custGeom>
              <a:avLst/>
              <a:gdLst/>
              <a:ahLst/>
              <a:cxnLst/>
              <a:rect l="l" t="t" r="r" b="b"/>
              <a:pathLst>
                <a:path w="985" h="346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0"/>
                    <a:pt x="693" y="151"/>
                    <a:pt x="985" y="346"/>
                  </a:cubicBezTo>
                  <a:cubicBezTo>
                    <a:pt x="952" y="324"/>
                    <a:pt x="910" y="290"/>
                    <a:pt x="875" y="271"/>
                  </a:cubicBezTo>
                  <a:cubicBezTo>
                    <a:pt x="614" y="109"/>
                    <a:pt x="309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12331481" y="-209049"/>
              <a:ext cx="344845" cy="123102"/>
            </a:xfrm>
            <a:custGeom>
              <a:avLst/>
              <a:gdLst/>
              <a:ahLst/>
              <a:cxnLst/>
              <a:rect l="l" t="t" r="r" b="b"/>
              <a:pathLst>
                <a:path w="860" h="307" extrusionOk="0">
                  <a:moveTo>
                    <a:pt x="45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270" y="7"/>
                    <a:pt x="533" y="108"/>
                    <a:pt x="761" y="245"/>
                  </a:cubicBezTo>
                  <a:cubicBezTo>
                    <a:pt x="796" y="265"/>
                    <a:pt x="827" y="287"/>
                    <a:pt x="860" y="306"/>
                  </a:cubicBezTo>
                  <a:cubicBezTo>
                    <a:pt x="833" y="287"/>
                    <a:pt x="795" y="258"/>
                    <a:pt x="765" y="240"/>
                  </a:cubicBezTo>
                  <a:cubicBezTo>
                    <a:pt x="749" y="229"/>
                    <a:pt x="707" y="203"/>
                    <a:pt x="691" y="193"/>
                  </a:cubicBezTo>
                  <a:cubicBezTo>
                    <a:pt x="653" y="171"/>
                    <a:pt x="603" y="145"/>
                    <a:pt x="563" y="126"/>
                  </a:cubicBezTo>
                  <a:cubicBezTo>
                    <a:pt x="401" y="52"/>
                    <a:pt x="22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12226423" y="228024"/>
              <a:ext cx="212922" cy="82202"/>
            </a:xfrm>
            <a:custGeom>
              <a:avLst/>
              <a:gdLst/>
              <a:ahLst/>
              <a:cxnLst/>
              <a:rect l="l" t="t" r="r" b="b"/>
              <a:pathLst>
                <a:path w="531" h="205" extrusionOk="0">
                  <a:moveTo>
                    <a:pt x="74" y="1"/>
                  </a:moveTo>
                  <a:cubicBezTo>
                    <a:pt x="50" y="1"/>
                    <a:pt x="25" y="2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73" y="5"/>
                    <a:pt x="348" y="46"/>
                    <a:pt x="476" y="155"/>
                  </a:cubicBezTo>
                  <a:cubicBezTo>
                    <a:pt x="496" y="170"/>
                    <a:pt x="512" y="189"/>
                    <a:pt x="530" y="205"/>
                  </a:cubicBezTo>
                  <a:cubicBezTo>
                    <a:pt x="424" y="66"/>
                    <a:pt x="24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12256096" y="95699"/>
              <a:ext cx="262644" cy="100246"/>
            </a:xfrm>
            <a:custGeom>
              <a:avLst/>
              <a:gdLst/>
              <a:ahLst/>
              <a:cxnLst/>
              <a:rect l="l" t="t" r="r" b="b"/>
              <a:pathLst>
                <a:path w="655" h="250" extrusionOk="0">
                  <a:moveTo>
                    <a:pt x="88" y="0"/>
                  </a:moveTo>
                  <a:cubicBezTo>
                    <a:pt x="59" y="0"/>
                    <a:pt x="30" y="3"/>
                    <a:pt x="0" y="8"/>
                  </a:cubicBezTo>
                  <a:cubicBezTo>
                    <a:pt x="19" y="7"/>
                    <a:pt x="37" y="6"/>
                    <a:pt x="55" y="6"/>
                  </a:cubicBezTo>
                  <a:cubicBezTo>
                    <a:pt x="245" y="6"/>
                    <a:pt x="427" y="94"/>
                    <a:pt x="583" y="197"/>
                  </a:cubicBezTo>
                  <a:lnTo>
                    <a:pt x="654" y="249"/>
                  </a:lnTo>
                  <a:cubicBezTo>
                    <a:pt x="632" y="229"/>
                    <a:pt x="610" y="210"/>
                    <a:pt x="586" y="192"/>
                  </a:cubicBezTo>
                  <a:cubicBezTo>
                    <a:pt x="515" y="139"/>
                    <a:pt x="436" y="91"/>
                    <a:pt x="353" y="58"/>
                  </a:cubicBezTo>
                  <a:cubicBezTo>
                    <a:pt x="269" y="24"/>
                    <a:pt x="179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12294189" y="-29408"/>
              <a:ext cx="262243" cy="100246"/>
            </a:xfrm>
            <a:custGeom>
              <a:avLst/>
              <a:gdLst/>
              <a:ahLst/>
              <a:cxnLst/>
              <a:rect l="l" t="t" r="r" b="b"/>
              <a:pathLst>
                <a:path w="654" h="250" extrusionOk="0">
                  <a:moveTo>
                    <a:pt x="88" y="0"/>
                  </a:moveTo>
                  <a:cubicBezTo>
                    <a:pt x="59" y="0"/>
                    <a:pt x="29" y="3"/>
                    <a:pt x="0" y="9"/>
                  </a:cubicBezTo>
                  <a:cubicBezTo>
                    <a:pt x="19" y="7"/>
                    <a:pt x="38" y="6"/>
                    <a:pt x="57" y="6"/>
                  </a:cubicBezTo>
                  <a:cubicBezTo>
                    <a:pt x="246" y="6"/>
                    <a:pt x="427" y="94"/>
                    <a:pt x="582" y="197"/>
                  </a:cubicBezTo>
                  <a:lnTo>
                    <a:pt x="654" y="250"/>
                  </a:lnTo>
                  <a:cubicBezTo>
                    <a:pt x="632" y="230"/>
                    <a:pt x="610" y="210"/>
                    <a:pt x="586" y="192"/>
                  </a:cubicBezTo>
                  <a:cubicBezTo>
                    <a:pt x="515" y="139"/>
                    <a:pt x="436" y="92"/>
                    <a:pt x="353" y="57"/>
                  </a:cubicBezTo>
                  <a:cubicBezTo>
                    <a:pt x="269" y="25"/>
                    <a:pt x="178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12073248" y="-776442"/>
              <a:ext cx="373315" cy="587443"/>
            </a:xfrm>
            <a:custGeom>
              <a:avLst/>
              <a:gdLst/>
              <a:ahLst/>
              <a:cxnLst/>
              <a:rect l="l" t="t" r="r" b="b"/>
              <a:pathLst>
                <a:path w="931" h="1465" extrusionOk="0">
                  <a:moveTo>
                    <a:pt x="803" y="0"/>
                  </a:moveTo>
                  <a:cubicBezTo>
                    <a:pt x="794" y="0"/>
                    <a:pt x="785" y="4"/>
                    <a:pt x="780" y="12"/>
                  </a:cubicBezTo>
                  <a:lnTo>
                    <a:pt x="8" y="1371"/>
                  </a:lnTo>
                  <a:cubicBezTo>
                    <a:pt x="1" y="1382"/>
                    <a:pt x="5" y="1398"/>
                    <a:pt x="16" y="1404"/>
                  </a:cubicBezTo>
                  <a:lnTo>
                    <a:pt x="116" y="1461"/>
                  </a:lnTo>
                  <a:cubicBezTo>
                    <a:pt x="121" y="1463"/>
                    <a:pt x="125" y="1464"/>
                    <a:pt x="129" y="1464"/>
                  </a:cubicBezTo>
                  <a:cubicBezTo>
                    <a:pt x="138" y="1464"/>
                    <a:pt x="145" y="1460"/>
                    <a:pt x="151" y="1452"/>
                  </a:cubicBezTo>
                  <a:lnTo>
                    <a:pt x="924" y="93"/>
                  </a:lnTo>
                  <a:cubicBezTo>
                    <a:pt x="930" y="82"/>
                    <a:pt x="926" y="66"/>
                    <a:pt x="914" y="60"/>
                  </a:cubicBezTo>
                  <a:lnTo>
                    <a:pt x="814" y="3"/>
                  </a:lnTo>
                  <a:cubicBezTo>
                    <a:pt x="811" y="1"/>
                    <a:pt x="807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12126578" y="-857842"/>
              <a:ext cx="230966" cy="637566"/>
            </a:xfrm>
            <a:custGeom>
              <a:avLst/>
              <a:gdLst/>
              <a:ahLst/>
              <a:cxnLst/>
              <a:rect l="l" t="t" r="r" b="b"/>
              <a:pathLst>
                <a:path w="576" h="1590" extrusionOk="0">
                  <a:moveTo>
                    <a:pt x="437" y="1"/>
                  </a:moveTo>
                  <a:cubicBezTo>
                    <a:pt x="426" y="1"/>
                    <a:pt x="416" y="8"/>
                    <a:pt x="413" y="20"/>
                  </a:cubicBezTo>
                  <a:lnTo>
                    <a:pt x="3" y="1527"/>
                  </a:lnTo>
                  <a:cubicBezTo>
                    <a:pt x="0" y="1541"/>
                    <a:pt x="8" y="1554"/>
                    <a:pt x="21" y="1558"/>
                  </a:cubicBezTo>
                  <a:lnTo>
                    <a:pt x="132" y="1588"/>
                  </a:lnTo>
                  <a:cubicBezTo>
                    <a:pt x="134" y="1589"/>
                    <a:pt x="136" y="1589"/>
                    <a:pt x="138" y="1589"/>
                  </a:cubicBezTo>
                  <a:cubicBezTo>
                    <a:pt x="148" y="1589"/>
                    <a:pt x="159" y="1582"/>
                    <a:pt x="161" y="1570"/>
                  </a:cubicBezTo>
                  <a:lnTo>
                    <a:pt x="571" y="63"/>
                  </a:lnTo>
                  <a:cubicBezTo>
                    <a:pt x="575" y="49"/>
                    <a:pt x="567" y="36"/>
                    <a:pt x="554" y="32"/>
                  </a:cubicBezTo>
                  <a:lnTo>
                    <a:pt x="443" y="2"/>
                  </a:lnTo>
                  <a:cubicBezTo>
                    <a:pt x="441" y="1"/>
                    <a:pt x="43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12008289" y="-729126"/>
              <a:ext cx="83805" cy="647591"/>
            </a:xfrm>
            <a:custGeom>
              <a:avLst/>
              <a:gdLst/>
              <a:ahLst/>
              <a:cxnLst/>
              <a:rect l="l" t="t" r="r" b="b"/>
              <a:pathLst>
                <a:path w="209" h="1615" extrusionOk="0">
                  <a:moveTo>
                    <a:pt x="68" y="1"/>
                  </a:moveTo>
                  <a:cubicBezTo>
                    <a:pt x="55" y="1"/>
                    <a:pt x="45" y="12"/>
                    <a:pt x="45" y="25"/>
                  </a:cubicBezTo>
                  <a:lnTo>
                    <a:pt x="1" y="1586"/>
                  </a:lnTo>
                  <a:cubicBezTo>
                    <a:pt x="0" y="1600"/>
                    <a:pt x="12" y="1612"/>
                    <a:pt x="25" y="1612"/>
                  </a:cubicBezTo>
                  <a:lnTo>
                    <a:pt x="139" y="1615"/>
                  </a:lnTo>
                  <a:cubicBezTo>
                    <a:pt x="153" y="1615"/>
                    <a:pt x="165" y="1604"/>
                    <a:pt x="165" y="1591"/>
                  </a:cubicBezTo>
                  <a:lnTo>
                    <a:pt x="208" y="28"/>
                  </a:lnTo>
                  <a:cubicBezTo>
                    <a:pt x="209" y="15"/>
                    <a:pt x="197" y="4"/>
                    <a:pt x="185" y="4"/>
                  </a:cubicBezTo>
                  <a:lnTo>
                    <a:pt x="70" y="1"/>
                  </a:lnTo>
                  <a:cubicBezTo>
                    <a:pt x="69" y="1"/>
                    <a:pt x="6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11981423" y="-774437"/>
              <a:ext cx="308757" cy="615512"/>
            </a:xfrm>
            <a:custGeom>
              <a:avLst/>
              <a:gdLst/>
              <a:ahLst/>
              <a:cxnLst/>
              <a:rect l="l" t="t" r="r" b="b"/>
              <a:pathLst>
                <a:path w="770" h="1535" extrusionOk="0">
                  <a:moveTo>
                    <a:pt x="636" y="0"/>
                  </a:moveTo>
                  <a:cubicBezTo>
                    <a:pt x="626" y="0"/>
                    <a:pt x="617" y="5"/>
                    <a:pt x="613" y="15"/>
                  </a:cubicBezTo>
                  <a:lnTo>
                    <a:pt x="5" y="1455"/>
                  </a:lnTo>
                  <a:cubicBezTo>
                    <a:pt x="0" y="1468"/>
                    <a:pt x="5" y="1482"/>
                    <a:pt x="18" y="1488"/>
                  </a:cubicBezTo>
                  <a:lnTo>
                    <a:pt x="123" y="1533"/>
                  </a:lnTo>
                  <a:cubicBezTo>
                    <a:pt x="126" y="1534"/>
                    <a:pt x="129" y="1535"/>
                    <a:pt x="132" y="1535"/>
                  </a:cubicBezTo>
                  <a:cubicBezTo>
                    <a:pt x="143" y="1535"/>
                    <a:pt x="153" y="1528"/>
                    <a:pt x="157" y="1519"/>
                  </a:cubicBezTo>
                  <a:lnTo>
                    <a:pt x="764" y="80"/>
                  </a:lnTo>
                  <a:cubicBezTo>
                    <a:pt x="770" y="66"/>
                    <a:pt x="764" y="52"/>
                    <a:pt x="752" y="46"/>
                  </a:cubicBezTo>
                  <a:lnTo>
                    <a:pt x="646" y="2"/>
                  </a:lnTo>
                  <a:cubicBezTo>
                    <a:pt x="643" y="1"/>
                    <a:pt x="639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12039565" y="-847016"/>
              <a:ext cx="155180" cy="647591"/>
            </a:xfrm>
            <a:custGeom>
              <a:avLst/>
              <a:gdLst/>
              <a:ahLst/>
              <a:cxnLst/>
              <a:rect l="l" t="t" r="r" b="b"/>
              <a:pathLst>
                <a:path w="387" h="1615" extrusionOk="0">
                  <a:moveTo>
                    <a:pt x="249" y="1"/>
                  </a:moveTo>
                  <a:cubicBezTo>
                    <a:pt x="236" y="1"/>
                    <a:pt x="224" y="10"/>
                    <a:pt x="224" y="22"/>
                  </a:cubicBezTo>
                  <a:lnTo>
                    <a:pt x="2" y="1570"/>
                  </a:lnTo>
                  <a:cubicBezTo>
                    <a:pt x="0" y="1583"/>
                    <a:pt x="10" y="1596"/>
                    <a:pt x="23" y="1598"/>
                  </a:cubicBezTo>
                  <a:lnTo>
                    <a:pt x="136" y="1614"/>
                  </a:lnTo>
                  <a:cubicBezTo>
                    <a:pt x="137" y="1614"/>
                    <a:pt x="139" y="1614"/>
                    <a:pt x="140" y="1614"/>
                  </a:cubicBezTo>
                  <a:cubicBezTo>
                    <a:pt x="153" y="1614"/>
                    <a:pt x="163" y="1604"/>
                    <a:pt x="165" y="1593"/>
                  </a:cubicBezTo>
                  <a:lnTo>
                    <a:pt x="385" y="45"/>
                  </a:lnTo>
                  <a:cubicBezTo>
                    <a:pt x="387" y="32"/>
                    <a:pt x="377" y="19"/>
                    <a:pt x="364" y="17"/>
                  </a:cubicBezTo>
                  <a:lnTo>
                    <a:pt x="251" y="1"/>
                  </a:lnTo>
                  <a:cubicBezTo>
                    <a:pt x="250" y="1"/>
                    <a:pt x="2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11620137" y="-462471"/>
              <a:ext cx="796752" cy="1688147"/>
            </a:xfrm>
            <a:custGeom>
              <a:avLst/>
              <a:gdLst/>
              <a:ahLst/>
              <a:cxnLst/>
              <a:rect l="l" t="t" r="r" b="b"/>
              <a:pathLst>
                <a:path w="1987" h="4210" extrusionOk="0">
                  <a:moveTo>
                    <a:pt x="950" y="0"/>
                  </a:moveTo>
                  <a:cubicBezTo>
                    <a:pt x="613" y="0"/>
                    <a:pt x="343" y="243"/>
                    <a:pt x="311" y="611"/>
                  </a:cubicBezTo>
                  <a:lnTo>
                    <a:pt x="11" y="4027"/>
                  </a:lnTo>
                  <a:cubicBezTo>
                    <a:pt x="1" y="4148"/>
                    <a:pt x="16" y="4210"/>
                    <a:pt x="48" y="4210"/>
                  </a:cubicBezTo>
                  <a:cubicBezTo>
                    <a:pt x="76" y="4210"/>
                    <a:pt x="117" y="4165"/>
                    <a:pt x="165" y="4072"/>
                  </a:cubicBezTo>
                  <a:lnTo>
                    <a:pt x="1801" y="953"/>
                  </a:lnTo>
                  <a:cubicBezTo>
                    <a:pt x="1986" y="598"/>
                    <a:pt x="1823" y="218"/>
                    <a:pt x="1438" y="109"/>
                  </a:cubicBezTo>
                  <a:lnTo>
                    <a:pt x="1156" y="30"/>
                  </a:lnTo>
                  <a:cubicBezTo>
                    <a:pt x="1085" y="10"/>
                    <a:pt x="1016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11852707" y="-227093"/>
              <a:ext cx="402185" cy="97038"/>
            </a:xfrm>
            <a:custGeom>
              <a:avLst/>
              <a:gdLst/>
              <a:ahLst/>
              <a:cxnLst/>
              <a:rect l="l" t="t" r="r" b="b"/>
              <a:pathLst>
                <a:path w="1003" h="242" extrusionOk="0">
                  <a:moveTo>
                    <a:pt x="115" y="1"/>
                  </a:moveTo>
                  <a:cubicBezTo>
                    <a:pt x="77" y="1"/>
                    <a:pt x="39" y="2"/>
                    <a:pt x="1" y="5"/>
                  </a:cubicBezTo>
                  <a:cubicBezTo>
                    <a:pt x="15" y="4"/>
                    <a:pt x="29" y="4"/>
                    <a:pt x="43" y="4"/>
                  </a:cubicBezTo>
                  <a:cubicBezTo>
                    <a:pt x="376" y="4"/>
                    <a:pt x="707" y="87"/>
                    <a:pt x="1002" y="242"/>
                  </a:cubicBezTo>
                  <a:cubicBezTo>
                    <a:pt x="968" y="223"/>
                    <a:pt x="923" y="195"/>
                    <a:pt x="888" y="180"/>
                  </a:cubicBezTo>
                  <a:cubicBezTo>
                    <a:pt x="649" y="64"/>
                    <a:pt x="38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11851905" y="-132461"/>
              <a:ext cx="350860" cy="88217"/>
            </a:xfrm>
            <a:custGeom>
              <a:avLst/>
              <a:gdLst/>
              <a:ahLst/>
              <a:cxnLst/>
              <a:rect l="l" t="t" r="r" b="b"/>
              <a:pathLst>
                <a:path w="875" h="220" extrusionOk="0">
                  <a:moveTo>
                    <a:pt x="143" y="0"/>
                  </a:moveTo>
                  <a:cubicBezTo>
                    <a:pt x="95" y="0"/>
                    <a:pt x="47" y="4"/>
                    <a:pt x="1" y="11"/>
                  </a:cubicBezTo>
                  <a:cubicBezTo>
                    <a:pt x="34" y="8"/>
                    <a:pt x="66" y="7"/>
                    <a:pt x="99" y="7"/>
                  </a:cubicBezTo>
                  <a:cubicBezTo>
                    <a:pt x="312" y="7"/>
                    <a:pt x="526" y="64"/>
                    <a:pt x="720" y="146"/>
                  </a:cubicBezTo>
                  <a:cubicBezTo>
                    <a:pt x="770" y="169"/>
                    <a:pt x="825" y="196"/>
                    <a:pt x="875" y="219"/>
                  </a:cubicBezTo>
                  <a:cubicBezTo>
                    <a:pt x="826" y="192"/>
                    <a:pt x="773" y="161"/>
                    <a:pt x="723" y="139"/>
                  </a:cubicBezTo>
                  <a:cubicBezTo>
                    <a:pt x="547" y="58"/>
                    <a:pt x="341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11793362" y="307018"/>
              <a:ext cx="216531" cy="63356"/>
            </a:xfrm>
            <a:custGeom>
              <a:avLst/>
              <a:gdLst/>
              <a:ahLst/>
              <a:cxnLst/>
              <a:rect l="l" t="t" r="r" b="b"/>
              <a:pathLst>
                <a:path w="540" h="158" extrusionOk="0">
                  <a:moveTo>
                    <a:pt x="142" y="0"/>
                  </a:moveTo>
                  <a:cubicBezTo>
                    <a:pt x="94" y="0"/>
                    <a:pt x="46" y="5"/>
                    <a:pt x="1" y="15"/>
                  </a:cubicBezTo>
                  <a:cubicBezTo>
                    <a:pt x="36" y="11"/>
                    <a:pt x="73" y="9"/>
                    <a:pt x="109" y="9"/>
                  </a:cubicBezTo>
                  <a:cubicBezTo>
                    <a:pt x="241" y="9"/>
                    <a:pt x="374" y="38"/>
                    <a:pt x="482" y="113"/>
                  </a:cubicBezTo>
                  <a:cubicBezTo>
                    <a:pt x="503" y="126"/>
                    <a:pt x="522" y="142"/>
                    <a:pt x="540" y="157"/>
                  </a:cubicBezTo>
                  <a:cubicBezTo>
                    <a:pt x="439" y="48"/>
                    <a:pt x="289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11809000" y="173089"/>
              <a:ext cx="267455" cy="76187"/>
            </a:xfrm>
            <a:custGeom>
              <a:avLst/>
              <a:gdLst/>
              <a:ahLst/>
              <a:cxnLst/>
              <a:rect l="l" t="t" r="r" b="b"/>
              <a:pathLst>
                <a:path w="667" h="190" extrusionOk="0">
                  <a:moveTo>
                    <a:pt x="140" y="1"/>
                  </a:moveTo>
                  <a:cubicBezTo>
                    <a:pt x="93" y="1"/>
                    <a:pt x="46" y="7"/>
                    <a:pt x="0" y="21"/>
                  </a:cubicBezTo>
                  <a:cubicBezTo>
                    <a:pt x="40" y="13"/>
                    <a:pt x="81" y="9"/>
                    <a:pt x="121" y="9"/>
                  </a:cubicBezTo>
                  <a:cubicBezTo>
                    <a:pt x="285" y="9"/>
                    <a:pt x="448" y="70"/>
                    <a:pt x="590" y="146"/>
                  </a:cubicBezTo>
                  <a:lnTo>
                    <a:pt x="667" y="189"/>
                  </a:lnTo>
                  <a:cubicBezTo>
                    <a:pt x="642" y="173"/>
                    <a:pt x="617" y="156"/>
                    <a:pt x="593" y="141"/>
                  </a:cubicBezTo>
                  <a:cubicBezTo>
                    <a:pt x="518" y="96"/>
                    <a:pt x="435" y="57"/>
                    <a:pt x="351" y="33"/>
                  </a:cubicBezTo>
                  <a:cubicBezTo>
                    <a:pt x="283" y="14"/>
                    <a:pt x="21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11833861" y="46779"/>
              <a:ext cx="267455" cy="75786"/>
            </a:xfrm>
            <a:custGeom>
              <a:avLst/>
              <a:gdLst/>
              <a:ahLst/>
              <a:cxnLst/>
              <a:rect l="l" t="t" r="r" b="b"/>
              <a:pathLst>
                <a:path w="667" h="189" extrusionOk="0">
                  <a:moveTo>
                    <a:pt x="140" y="0"/>
                  </a:moveTo>
                  <a:cubicBezTo>
                    <a:pt x="93" y="0"/>
                    <a:pt x="46" y="6"/>
                    <a:pt x="1" y="20"/>
                  </a:cubicBezTo>
                  <a:cubicBezTo>
                    <a:pt x="40" y="12"/>
                    <a:pt x="80" y="8"/>
                    <a:pt x="120" y="8"/>
                  </a:cubicBezTo>
                  <a:cubicBezTo>
                    <a:pt x="284" y="8"/>
                    <a:pt x="446" y="69"/>
                    <a:pt x="590" y="145"/>
                  </a:cubicBezTo>
                  <a:lnTo>
                    <a:pt x="667" y="188"/>
                  </a:lnTo>
                  <a:cubicBezTo>
                    <a:pt x="643" y="172"/>
                    <a:pt x="618" y="156"/>
                    <a:pt x="593" y="140"/>
                  </a:cubicBezTo>
                  <a:cubicBezTo>
                    <a:pt x="518" y="96"/>
                    <a:pt x="435" y="57"/>
                    <a:pt x="351" y="32"/>
                  </a:cubicBezTo>
                  <a:cubicBezTo>
                    <a:pt x="283" y="13"/>
                    <a:pt x="21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11867143" y="294989"/>
              <a:ext cx="85409" cy="96236"/>
            </a:xfrm>
            <a:custGeom>
              <a:avLst/>
              <a:gdLst/>
              <a:ahLst/>
              <a:cxnLst/>
              <a:rect l="l" t="t" r="r" b="b"/>
              <a:pathLst>
                <a:path w="213" h="240" extrusionOk="0">
                  <a:moveTo>
                    <a:pt x="116" y="1"/>
                  </a:moveTo>
                  <a:cubicBezTo>
                    <a:pt x="74" y="1"/>
                    <a:pt x="43" y="51"/>
                    <a:pt x="22" y="104"/>
                  </a:cubicBezTo>
                  <a:cubicBezTo>
                    <a:pt x="7" y="137"/>
                    <a:pt x="1" y="174"/>
                    <a:pt x="9" y="208"/>
                  </a:cubicBezTo>
                  <a:cubicBezTo>
                    <a:pt x="12" y="216"/>
                    <a:pt x="14" y="224"/>
                    <a:pt x="22" y="230"/>
                  </a:cubicBezTo>
                  <a:cubicBezTo>
                    <a:pt x="27" y="236"/>
                    <a:pt x="36" y="239"/>
                    <a:pt x="46" y="239"/>
                  </a:cubicBezTo>
                  <a:cubicBezTo>
                    <a:pt x="51" y="239"/>
                    <a:pt x="56" y="238"/>
                    <a:pt x="61" y="237"/>
                  </a:cubicBezTo>
                  <a:cubicBezTo>
                    <a:pt x="74" y="231"/>
                    <a:pt x="86" y="224"/>
                    <a:pt x="97" y="215"/>
                  </a:cubicBezTo>
                  <a:cubicBezTo>
                    <a:pt x="119" y="198"/>
                    <a:pt x="141" y="179"/>
                    <a:pt x="164" y="162"/>
                  </a:cubicBezTo>
                  <a:cubicBezTo>
                    <a:pt x="177" y="151"/>
                    <a:pt x="191" y="140"/>
                    <a:pt x="200" y="124"/>
                  </a:cubicBezTo>
                  <a:cubicBezTo>
                    <a:pt x="212" y="98"/>
                    <a:pt x="202" y="63"/>
                    <a:pt x="182" y="41"/>
                  </a:cubicBezTo>
                  <a:cubicBezTo>
                    <a:pt x="158" y="12"/>
                    <a:pt x="135" y="1"/>
                    <a:pt x="116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9940822" y="-1576407"/>
              <a:ext cx="275876" cy="314372"/>
            </a:xfrm>
            <a:custGeom>
              <a:avLst/>
              <a:gdLst/>
              <a:ahLst/>
              <a:cxnLst/>
              <a:rect l="l" t="t" r="r" b="b"/>
              <a:pathLst>
                <a:path w="688" h="784" extrusionOk="0">
                  <a:moveTo>
                    <a:pt x="323" y="0"/>
                  </a:moveTo>
                  <a:cubicBezTo>
                    <a:pt x="290" y="0"/>
                    <a:pt x="256" y="9"/>
                    <a:pt x="236" y="33"/>
                  </a:cubicBezTo>
                  <a:cubicBezTo>
                    <a:pt x="210" y="64"/>
                    <a:pt x="213" y="108"/>
                    <a:pt x="224" y="146"/>
                  </a:cubicBezTo>
                  <a:cubicBezTo>
                    <a:pt x="234" y="185"/>
                    <a:pt x="242" y="191"/>
                    <a:pt x="245" y="230"/>
                  </a:cubicBezTo>
                  <a:cubicBezTo>
                    <a:pt x="250" y="292"/>
                    <a:pt x="219" y="351"/>
                    <a:pt x="180" y="399"/>
                  </a:cubicBezTo>
                  <a:cubicBezTo>
                    <a:pt x="142" y="448"/>
                    <a:pt x="94" y="488"/>
                    <a:pt x="61" y="540"/>
                  </a:cubicBezTo>
                  <a:cubicBezTo>
                    <a:pt x="25" y="592"/>
                    <a:pt x="5" y="656"/>
                    <a:pt x="3" y="719"/>
                  </a:cubicBezTo>
                  <a:cubicBezTo>
                    <a:pt x="1" y="736"/>
                    <a:pt x="3" y="755"/>
                    <a:pt x="14" y="766"/>
                  </a:cubicBezTo>
                  <a:cubicBezTo>
                    <a:pt x="24" y="776"/>
                    <a:pt x="38" y="778"/>
                    <a:pt x="52" y="781"/>
                  </a:cubicBezTo>
                  <a:cubicBezTo>
                    <a:pt x="70" y="783"/>
                    <a:pt x="88" y="784"/>
                    <a:pt x="105" y="784"/>
                  </a:cubicBezTo>
                  <a:cubicBezTo>
                    <a:pt x="198" y="784"/>
                    <a:pt x="291" y="758"/>
                    <a:pt x="382" y="735"/>
                  </a:cubicBezTo>
                  <a:cubicBezTo>
                    <a:pt x="458" y="713"/>
                    <a:pt x="678" y="640"/>
                    <a:pt x="683" y="540"/>
                  </a:cubicBezTo>
                  <a:cubicBezTo>
                    <a:pt x="687" y="455"/>
                    <a:pt x="485" y="411"/>
                    <a:pt x="443" y="345"/>
                  </a:cubicBezTo>
                  <a:cubicBezTo>
                    <a:pt x="380" y="249"/>
                    <a:pt x="383" y="157"/>
                    <a:pt x="379" y="41"/>
                  </a:cubicBezTo>
                  <a:cubicBezTo>
                    <a:pt x="379" y="29"/>
                    <a:pt x="378" y="17"/>
                    <a:pt x="368" y="8"/>
                  </a:cubicBezTo>
                  <a:cubicBezTo>
                    <a:pt x="363" y="4"/>
                    <a:pt x="357" y="3"/>
                    <a:pt x="350" y="2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9860225" y="-1381528"/>
              <a:ext cx="2075886" cy="1894253"/>
            </a:xfrm>
            <a:custGeom>
              <a:avLst/>
              <a:gdLst/>
              <a:ahLst/>
              <a:cxnLst/>
              <a:rect l="l" t="t" r="r" b="b"/>
              <a:pathLst>
                <a:path w="5177" h="4724" extrusionOk="0">
                  <a:moveTo>
                    <a:pt x="645" y="0"/>
                  </a:moveTo>
                  <a:cubicBezTo>
                    <a:pt x="601" y="0"/>
                    <a:pt x="556" y="4"/>
                    <a:pt x="510" y="13"/>
                  </a:cubicBezTo>
                  <a:cubicBezTo>
                    <a:pt x="128" y="84"/>
                    <a:pt x="1" y="597"/>
                    <a:pt x="151" y="1013"/>
                  </a:cubicBezTo>
                  <a:cubicBezTo>
                    <a:pt x="814" y="2850"/>
                    <a:pt x="2260" y="4132"/>
                    <a:pt x="4049" y="4681"/>
                  </a:cubicBezTo>
                  <a:cubicBezTo>
                    <a:pt x="4144" y="4710"/>
                    <a:pt x="4243" y="4724"/>
                    <a:pt x="4341" y="4724"/>
                  </a:cubicBezTo>
                  <a:cubicBezTo>
                    <a:pt x="4719" y="4724"/>
                    <a:pt x="5080" y="4519"/>
                    <a:pt x="5118" y="4213"/>
                  </a:cubicBezTo>
                  <a:cubicBezTo>
                    <a:pt x="5176" y="3917"/>
                    <a:pt x="4917" y="3611"/>
                    <a:pt x="4545" y="3449"/>
                  </a:cubicBezTo>
                  <a:cubicBezTo>
                    <a:pt x="3229" y="2880"/>
                    <a:pt x="2096" y="1787"/>
                    <a:pt x="1383" y="497"/>
                  </a:cubicBezTo>
                  <a:cubicBezTo>
                    <a:pt x="1223" y="219"/>
                    <a:pt x="964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9995757" y="-1255619"/>
              <a:ext cx="1612752" cy="1603539"/>
            </a:xfrm>
            <a:custGeom>
              <a:avLst/>
              <a:gdLst/>
              <a:ahLst/>
              <a:cxnLst/>
              <a:rect l="l" t="t" r="r" b="b"/>
              <a:pathLst>
                <a:path w="4022" h="399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45"/>
                    <a:pt x="16" y="88"/>
                    <a:pt x="26" y="131"/>
                  </a:cubicBezTo>
                  <a:lnTo>
                    <a:pt x="26" y="131"/>
                  </a:lnTo>
                  <a:cubicBezTo>
                    <a:pt x="17" y="88"/>
                    <a:pt x="8" y="44"/>
                    <a:pt x="1" y="1"/>
                  </a:cubicBezTo>
                  <a:close/>
                  <a:moveTo>
                    <a:pt x="26" y="131"/>
                  </a:moveTo>
                  <a:lnTo>
                    <a:pt x="26" y="131"/>
                  </a:lnTo>
                  <a:cubicBezTo>
                    <a:pt x="315" y="1450"/>
                    <a:pt x="1521" y="2782"/>
                    <a:pt x="2644" y="3454"/>
                  </a:cubicBezTo>
                  <a:cubicBezTo>
                    <a:pt x="3070" y="3708"/>
                    <a:pt x="3534" y="3904"/>
                    <a:pt x="4021" y="3998"/>
                  </a:cubicBezTo>
                  <a:cubicBezTo>
                    <a:pt x="2773" y="3724"/>
                    <a:pt x="1725" y="2875"/>
                    <a:pt x="938" y="1896"/>
                  </a:cubicBezTo>
                  <a:cubicBezTo>
                    <a:pt x="652" y="1530"/>
                    <a:pt x="404" y="1134"/>
                    <a:pt x="221" y="707"/>
                  </a:cubicBezTo>
                  <a:cubicBezTo>
                    <a:pt x="142" y="521"/>
                    <a:pt x="71" y="329"/>
                    <a:pt x="26" y="13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10143318" y="-1201887"/>
              <a:ext cx="566187" cy="813198"/>
            </a:xfrm>
            <a:custGeom>
              <a:avLst/>
              <a:gdLst/>
              <a:ahLst/>
              <a:cxnLst/>
              <a:rect l="l" t="t" r="r" b="b"/>
              <a:pathLst>
                <a:path w="1412" h="2028" extrusionOk="0">
                  <a:moveTo>
                    <a:pt x="0" y="1"/>
                  </a:moveTo>
                  <a:cubicBezTo>
                    <a:pt x="122" y="343"/>
                    <a:pt x="303" y="663"/>
                    <a:pt x="501" y="965"/>
                  </a:cubicBezTo>
                  <a:cubicBezTo>
                    <a:pt x="717" y="1287"/>
                    <a:pt x="969" y="1592"/>
                    <a:pt x="1243" y="1865"/>
                  </a:cubicBezTo>
                  <a:cubicBezTo>
                    <a:pt x="1280" y="1901"/>
                    <a:pt x="1373" y="1990"/>
                    <a:pt x="1412" y="2027"/>
                  </a:cubicBezTo>
                  <a:cubicBezTo>
                    <a:pt x="1374" y="1989"/>
                    <a:pt x="1284" y="1899"/>
                    <a:pt x="1248" y="1861"/>
                  </a:cubicBezTo>
                  <a:cubicBezTo>
                    <a:pt x="1036" y="1641"/>
                    <a:pt x="830" y="1399"/>
                    <a:pt x="649" y="1148"/>
                  </a:cubicBezTo>
                  <a:cubicBezTo>
                    <a:pt x="393" y="791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11743640" y="125372"/>
              <a:ext cx="18445" cy="18044"/>
            </a:xfrm>
            <a:custGeom>
              <a:avLst/>
              <a:gdLst/>
              <a:ahLst/>
              <a:cxnLst/>
              <a:rect l="l" t="t" r="r" b="b"/>
              <a:pathLst>
                <a:path w="46" h="45" extrusionOk="0">
                  <a:moveTo>
                    <a:pt x="23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5" y="45"/>
                    <a:pt x="46" y="35"/>
                    <a:pt x="46" y="23"/>
                  </a:cubicBezTo>
                  <a:cubicBezTo>
                    <a:pt x="46" y="10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11531921" y="-16175"/>
              <a:ext cx="18445" cy="18445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3" y="1"/>
                  </a:moveTo>
                  <a:cubicBezTo>
                    <a:pt x="11" y="1"/>
                    <a:pt x="1" y="10"/>
                    <a:pt x="1" y="23"/>
                  </a:cubicBezTo>
                  <a:cubicBezTo>
                    <a:pt x="1" y="36"/>
                    <a:pt x="11" y="45"/>
                    <a:pt x="23" y="45"/>
                  </a:cubicBezTo>
                  <a:cubicBezTo>
                    <a:pt x="36" y="45"/>
                    <a:pt x="45" y="36"/>
                    <a:pt x="45" y="23"/>
                  </a:cubicBezTo>
                  <a:cubicBezTo>
                    <a:pt x="45" y="1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10413180" y="-1004201"/>
              <a:ext cx="18445" cy="18044"/>
            </a:xfrm>
            <a:custGeom>
              <a:avLst/>
              <a:gdLst/>
              <a:ahLst/>
              <a:cxnLst/>
              <a:rect l="l" t="t" r="r" b="b"/>
              <a:pathLst>
                <a:path w="46" h="45" extrusionOk="0">
                  <a:moveTo>
                    <a:pt x="23" y="0"/>
                  </a:moveTo>
                  <a:cubicBezTo>
                    <a:pt x="11" y="0"/>
                    <a:pt x="1" y="10"/>
                    <a:pt x="1" y="22"/>
                  </a:cubicBezTo>
                  <a:cubicBezTo>
                    <a:pt x="1" y="34"/>
                    <a:pt x="11" y="45"/>
                    <a:pt x="23" y="45"/>
                  </a:cubicBezTo>
                  <a:cubicBezTo>
                    <a:pt x="36" y="45"/>
                    <a:pt x="45" y="34"/>
                    <a:pt x="45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11756071" y="181911"/>
              <a:ext cx="24861" cy="24460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1" y="1"/>
                  </a:moveTo>
                  <a:cubicBezTo>
                    <a:pt x="15" y="1"/>
                    <a:pt x="1" y="13"/>
                    <a:pt x="1" y="30"/>
                  </a:cubicBezTo>
                  <a:cubicBezTo>
                    <a:pt x="1" y="47"/>
                    <a:pt x="15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cubicBezTo>
                    <a:pt x="62" y="13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11661840" y="105323"/>
              <a:ext cx="24861" cy="2486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10464505" y="-956484"/>
              <a:ext cx="24861" cy="2486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10494578" y="-1473362"/>
              <a:ext cx="625132" cy="363693"/>
            </a:xfrm>
            <a:custGeom>
              <a:avLst/>
              <a:gdLst/>
              <a:ahLst/>
              <a:cxnLst/>
              <a:rect l="l" t="t" r="r" b="b"/>
              <a:pathLst>
                <a:path w="1559" h="907" extrusionOk="0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10494178" y="-1473362"/>
              <a:ext cx="625132" cy="363693"/>
            </a:xfrm>
            <a:custGeom>
              <a:avLst/>
              <a:gdLst/>
              <a:ahLst/>
              <a:cxnLst/>
              <a:rect l="l" t="t" r="r" b="b"/>
              <a:pathLst>
                <a:path w="1559" h="907" extrusionOk="0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10587607" y="-1337019"/>
              <a:ext cx="513659" cy="108667"/>
            </a:xfrm>
            <a:custGeom>
              <a:avLst/>
              <a:gdLst/>
              <a:ahLst/>
              <a:cxnLst/>
              <a:rect l="l" t="t" r="r" b="b"/>
              <a:pathLst>
                <a:path w="1281" h="271" extrusionOk="0">
                  <a:moveTo>
                    <a:pt x="249" y="9"/>
                  </a:moveTo>
                  <a:cubicBezTo>
                    <a:pt x="165" y="9"/>
                    <a:pt x="82" y="10"/>
                    <a:pt x="1" y="12"/>
                  </a:cubicBezTo>
                  <a:cubicBezTo>
                    <a:pt x="428" y="14"/>
                    <a:pt x="924" y="1"/>
                    <a:pt x="1281" y="270"/>
                  </a:cubicBezTo>
                  <a:cubicBezTo>
                    <a:pt x="1238" y="235"/>
                    <a:pt x="1191" y="205"/>
                    <a:pt x="1142" y="178"/>
                  </a:cubicBezTo>
                  <a:cubicBezTo>
                    <a:pt x="871" y="34"/>
                    <a:pt x="556" y="9"/>
                    <a:pt x="249" y="9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MILESTONE 1 : WEEK 1-3</a:t>
            </a:r>
            <a:endParaRPr/>
          </a:p>
        </p:txBody>
      </p:sp>
      <p:grpSp>
        <p:nvGrpSpPr>
          <p:cNvPr id="640" name="Google Shape;640;p10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41" name="Google Shape;641;p10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3" name="Google Shape;643;p10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4" name="Google Shape;644;p10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5" name="Google Shape;645;p10"/>
          <p:cNvSpPr txBox="1"/>
          <p:nvPr/>
        </p:nvSpPr>
        <p:spPr>
          <a:xfrm>
            <a:off x="920700" y="1852950"/>
            <a:ext cx="7089900" cy="25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user registration with email verification and login via username/password.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Secured session management with personalized user dashboards.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robust schema to store meal logs and associated image data.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Hugging Face ML models to detect food items from uploaded images accurately.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Enabled manual and image-based meal logging with editable detected items.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MILESTONE 2 : WEEK 4-5</a:t>
            </a:r>
            <a:endParaRPr/>
          </a:p>
        </p:txBody>
      </p:sp>
      <p:sp>
        <p:nvSpPr>
          <p:cNvPr id="651" name="Google Shape;651;p11"/>
          <p:cNvSpPr txBox="1"/>
          <p:nvPr/>
        </p:nvSpPr>
        <p:spPr>
          <a:xfrm>
            <a:off x="1070550" y="1929075"/>
            <a:ext cx="70029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Developed backend functionality to calculate and store nutritional content for logged meals.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Implemented logic to analyze user intake and provide tailored dietary improvement suggestions.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Designed visualizations for tracking nutritional intake trends using Django for dynamic charts and graphs.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Compared user intake with dietary guidelines and provided insights.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MILESTONE 3: WEEK 6-7 </a:t>
            </a:r>
            <a:endParaRPr/>
          </a:p>
        </p:txBody>
      </p:sp>
      <p:sp>
        <p:nvSpPr>
          <p:cNvPr id="657" name="Google Shape;657;p12"/>
          <p:cNvSpPr txBox="1">
            <a:spLocks noGrp="1"/>
          </p:cNvSpPr>
          <p:nvPr>
            <p:ph type="subTitle" idx="4"/>
          </p:nvPr>
        </p:nvSpPr>
        <p:spPr>
          <a:xfrm>
            <a:off x="720000" y="1717625"/>
            <a:ext cx="76119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Enabled user-defined reports with selected metrics and visualizations. Supported export functionality in PDF and CSV formats.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Implemented backend logic to ensure secure access and management of report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Developed a notification system for dietary alerts using user intake patterns.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Integrated machine learning models for personalized dietary improvement suggestions.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Provided recommendations based on user goals.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MILESTONE 4 : WEEK 8-10</a:t>
            </a:r>
            <a:endParaRPr/>
          </a:p>
        </p:txBody>
      </p:sp>
      <p:sp>
        <p:nvSpPr>
          <p:cNvPr id="663" name="Google Shape;663;p13"/>
          <p:cNvSpPr txBox="1">
            <a:spLocks noGrp="1"/>
          </p:cNvSpPr>
          <p:nvPr>
            <p:ph type="subTitle" idx="6"/>
          </p:nvPr>
        </p:nvSpPr>
        <p:spPr>
          <a:xfrm>
            <a:off x="904808" y="1733366"/>
            <a:ext cx="7519200" cy="2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intuitive admin dashboard interface to ensure efficient navigation.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features for managing user accounts and monitoring user activity.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Configured system settings to provide enhanced control over the application.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14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9" name="Google Shape;669;p14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4"/>
          <p:cNvSpPr txBox="1">
            <a:spLocks noGrp="1"/>
          </p:cNvSpPr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 Class Diagram</a:t>
            </a:r>
            <a:endParaRPr/>
          </a:p>
        </p:txBody>
      </p:sp>
      <p:sp>
        <p:nvSpPr>
          <p:cNvPr id="671" name="Google Shape;671;p14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4</a:t>
            </a:r>
            <a:endParaRPr/>
          </a:p>
        </p:txBody>
      </p:sp>
      <p:pic>
        <p:nvPicPr>
          <p:cNvPr id="672" name="Google Shape;672;p1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  <a:noFill/>
          <a:ln>
            <a:noFill/>
          </a:ln>
        </p:spPr>
      </p:pic>
      <p:sp>
        <p:nvSpPr>
          <p:cNvPr id="673" name="Google Shape;673;p14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9525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4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25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14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76" name="Google Shape;676;p14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14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79" name="Google Shape;679;p14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1" name="Google Shape;681;p14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82" name="Google Shape;682;p14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83" name="Google Shape;683;p14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4"/>
          <p:cNvGrpSpPr/>
          <p:nvPr/>
        </p:nvGrpSpPr>
        <p:grpSpPr>
          <a:xfrm>
            <a:off x="3287236" y="3951196"/>
            <a:ext cx="981304" cy="865313"/>
            <a:chOff x="9024814" y="-512021"/>
            <a:chExt cx="2065470" cy="1821329"/>
          </a:xfrm>
        </p:grpSpPr>
        <p:sp>
          <p:nvSpPr>
            <p:cNvPr id="689" name="Google Shape;689;p14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5"/>
          <p:cNvSpPr txBox="1">
            <a:spLocks noGrp="1"/>
          </p:cNvSpPr>
          <p:nvPr>
            <p:ph type="title" idx="4294967295"/>
          </p:nvPr>
        </p:nvSpPr>
        <p:spPr>
          <a:xfrm>
            <a:off x="720000" y="25785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10" name="Google Shape;7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250" y="822150"/>
            <a:ext cx="8149151" cy="40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5" name="Google Shape;715;p16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6" name="Google Shape;716;p16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6"/>
          <p:cNvSpPr txBox="1">
            <a:spLocks noGrp="1"/>
          </p:cNvSpPr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     Working</a:t>
            </a:r>
            <a:endParaRPr/>
          </a:p>
        </p:txBody>
      </p:sp>
      <p:sp>
        <p:nvSpPr>
          <p:cNvPr id="718" name="Google Shape;718;p16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719" name="Google Shape;719;p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  <a:noFill/>
          <a:ln>
            <a:noFill/>
          </a:ln>
        </p:spPr>
      </p:pic>
      <p:sp>
        <p:nvSpPr>
          <p:cNvPr id="720" name="Google Shape;720;p16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9525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6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25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2" name="Google Shape;722;p16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23" name="Google Shape;723;p16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16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26" name="Google Shape;726;p16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28" name="Google Shape;728;p16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730" name="Google Shape;730;p16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16"/>
          <p:cNvGrpSpPr/>
          <p:nvPr/>
        </p:nvGrpSpPr>
        <p:grpSpPr>
          <a:xfrm>
            <a:off x="3287236" y="3951196"/>
            <a:ext cx="981304" cy="865313"/>
            <a:chOff x="9024814" y="-512021"/>
            <a:chExt cx="2065470" cy="1821329"/>
          </a:xfrm>
        </p:grpSpPr>
        <p:sp>
          <p:nvSpPr>
            <p:cNvPr id="736" name="Google Shape;736;p16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7"/>
          <p:cNvSpPr txBox="1">
            <a:spLocks noGrp="1"/>
          </p:cNvSpPr>
          <p:nvPr>
            <p:ph type="title"/>
          </p:nvPr>
        </p:nvSpPr>
        <p:spPr>
          <a:xfrm>
            <a:off x="589500" y="18115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 Login/Register</a:t>
            </a:r>
            <a:endParaRPr/>
          </a:p>
        </p:txBody>
      </p:sp>
      <p:pic>
        <p:nvPicPr>
          <p:cNvPr id="757" name="Google Shape;7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500" y="789125"/>
            <a:ext cx="7276892" cy="40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8"/>
          <p:cNvSpPr txBox="1">
            <a:spLocks noGrp="1"/>
          </p:cNvSpPr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100"/>
              <a:buNone/>
            </a:pPr>
            <a:r>
              <a:rPr lang="en"/>
              <a:t>Meal logging &amp; food detection</a:t>
            </a:r>
            <a:endParaRPr/>
          </a:p>
        </p:txBody>
      </p:sp>
      <p:pic>
        <p:nvPicPr>
          <p:cNvPr id="763" name="Google Shape;7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8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69" name="Google Shape;76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9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"/>
          <p:cNvSpPr/>
          <p:nvPr/>
        </p:nvSpPr>
        <p:spPr>
          <a:xfrm>
            <a:off x="672950" y="1314875"/>
            <a:ext cx="3727200" cy="3364800"/>
          </a:xfrm>
          <a:prstGeom prst="roundRect">
            <a:avLst>
              <a:gd name="adj" fmla="val 8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"/>
          <p:cNvSpPr/>
          <p:nvPr/>
        </p:nvSpPr>
        <p:spPr>
          <a:xfrm>
            <a:off x="4696800" y="1314875"/>
            <a:ext cx="3727200" cy="3364800"/>
          </a:xfrm>
          <a:prstGeom prst="roundRect">
            <a:avLst>
              <a:gd name="adj" fmla="val 1210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"/>
          <p:cNvSpPr txBox="1">
            <a:spLocks noGrp="1"/>
          </p:cNvSpPr>
          <p:nvPr>
            <p:ph type="title"/>
          </p:nvPr>
        </p:nvSpPr>
        <p:spPr>
          <a:xfrm>
            <a:off x="952893" y="1646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7" name="Google Shape;447;p2"/>
          <p:cNvSpPr txBox="1">
            <a:spLocks noGrp="1"/>
          </p:cNvSpPr>
          <p:nvPr>
            <p:ph type="title" idx="2"/>
          </p:nvPr>
        </p:nvSpPr>
        <p:spPr>
          <a:xfrm rot="2687">
            <a:off x="4960739" y="2701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8" name="Google Shape;448;p2"/>
          <p:cNvSpPr txBox="1">
            <a:spLocks noGrp="1"/>
          </p:cNvSpPr>
          <p:nvPr>
            <p:ph type="title" idx="3"/>
          </p:nvPr>
        </p:nvSpPr>
        <p:spPr>
          <a:xfrm>
            <a:off x="4960451" y="3788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49" name="Google Shape;449;p2"/>
          <p:cNvSpPr txBox="1">
            <a:spLocks noGrp="1"/>
          </p:cNvSpPr>
          <p:nvPr>
            <p:ph type="title" idx="4"/>
          </p:nvPr>
        </p:nvSpPr>
        <p:spPr>
          <a:xfrm>
            <a:off x="3420213" y="2702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0" name="Google Shape;450;p2"/>
          <p:cNvSpPr txBox="1">
            <a:spLocks noGrp="1"/>
          </p:cNvSpPr>
          <p:nvPr>
            <p:ph type="title" idx="5"/>
          </p:nvPr>
        </p:nvSpPr>
        <p:spPr>
          <a:xfrm>
            <a:off x="948393" y="2735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51" name="Google Shape;451;p2"/>
          <p:cNvSpPr txBox="1">
            <a:spLocks noGrp="1"/>
          </p:cNvSpPr>
          <p:nvPr>
            <p:ph type="title" idx="6"/>
          </p:nvPr>
        </p:nvSpPr>
        <p:spPr>
          <a:xfrm>
            <a:off x="952893" y="3824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452" name="Google Shape;452;p2"/>
          <p:cNvSpPr txBox="1">
            <a:spLocks noGrp="1"/>
          </p:cNvSpPr>
          <p:nvPr>
            <p:ph type="title" idx="7"/>
          </p:nvPr>
        </p:nvSpPr>
        <p:spPr>
          <a:xfrm>
            <a:off x="5728593" y="385384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Future works &amp; Conclusion</a:t>
            </a:r>
            <a:endParaRPr/>
          </a:p>
        </p:txBody>
      </p:sp>
      <p:sp>
        <p:nvSpPr>
          <p:cNvPr id="453" name="Google Shape;453;p2"/>
          <p:cNvSpPr txBox="1">
            <a:spLocks noGrp="1"/>
          </p:cNvSpPr>
          <p:nvPr>
            <p:ph type="title" idx="8"/>
          </p:nvPr>
        </p:nvSpPr>
        <p:spPr>
          <a:xfrm>
            <a:off x="5511118" y="2766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   Working</a:t>
            </a:r>
            <a:endParaRPr/>
          </a:p>
        </p:txBody>
      </p:sp>
      <p:sp>
        <p:nvSpPr>
          <p:cNvPr id="454" name="Google Shape;454;p2"/>
          <p:cNvSpPr txBox="1">
            <a:spLocks noGrp="1"/>
          </p:cNvSpPr>
          <p:nvPr>
            <p:ph type="title" idx="9"/>
          </p:nvPr>
        </p:nvSpPr>
        <p:spPr>
          <a:xfrm>
            <a:off x="5967818" y="1679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455" name="Google Shape;455;p2"/>
          <p:cNvSpPr txBox="1">
            <a:spLocks noGrp="1"/>
          </p:cNvSpPr>
          <p:nvPr>
            <p:ph type="title" idx="13"/>
          </p:nvPr>
        </p:nvSpPr>
        <p:spPr>
          <a:xfrm rot="2687">
            <a:off x="4960675" y="1613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6" name="Google Shape;456;p2"/>
          <p:cNvSpPr txBox="1">
            <a:spLocks noGrp="1"/>
          </p:cNvSpPr>
          <p:nvPr>
            <p:ph type="title" idx="14"/>
          </p:nvPr>
        </p:nvSpPr>
        <p:spPr>
          <a:xfrm rot="1348">
            <a:off x="3420063" y="1613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7" name="Google Shape;457;p2"/>
          <p:cNvSpPr txBox="1">
            <a:spLocks noGrp="1"/>
          </p:cNvSpPr>
          <p:nvPr>
            <p:ph type="title" idx="15"/>
          </p:nvPr>
        </p:nvSpPr>
        <p:spPr>
          <a:xfrm rot="1348">
            <a:off x="3420063" y="3787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2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459" name="Google Shape;459;p2"/>
          <p:cNvCxnSpPr/>
          <p:nvPr/>
        </p:nvCxnSpPr>
        <p:spPr>
          <a:xfrm rot="10800000">
            <a:off x="5580300" y="8353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0" name="Google Shape;460;p2"/>
          <p:cNvGrpSpPr/>
          <p:nvPr/>
        </p:nvGrpSpPr>
        <p:grpSpPr>
          <a:xfrm rot="-410059">
            <a:off x="6846631" y="847109"/>
            <a:ext cx="1031028" cy="407880"/>
            <a:chOff x="-3195683" y="539998"/>
            <a:chExt cx="2949301" cy="1166758"/>
          </a:xfrm>
        </p:grpSpPr>
        <p:sp>
          <p:nvSpPr>
            <p:cNvPr id="461" name="Google Shape;461;p2"/>
            <p:cNvSpPr/>
            <p:nvPr/>
          </p:nvSpPr>
          <p:spPr>
            <a:xfrm>
              <a:off x="-3195683" y="539998"/>
              <a:ext cx="738432" cy="1003477"/>
            </a:xfrm>
            <a:custGeom>
              <a:avLst/>
              <a:gdLst/>
              <a:ahLst/>
              <a:cxnLst/>
              <a:rect l="l" t="t" r="r" b="b"/>
              <a:pathLst>
                <a:path w="1334" h="1813" extrusionOk="0">
                  <a:moveTo>
                    <a:pt x="708" y="1"/>
                  </a:moveTo>
                  <a:cubicBezTo>
                    <a:pt x="365" y="1"/>
                    <a:pt x="58" y="496"/>
                    <a:pt x="29" y="943"/>
                  </a:cubicBezTo>
                  <a:cubicBezTo>
                    <a:pt x="1" y="1400"/>
                    <a:pt x="261" y="1789"/>
                    <a:pt x="614" y="1811"/>
                  </a:cubicBezTo>
                  <a:cubicBezTo>
                    <a:pt x="625" y="1812"/>
                    <a:pt x="637" y="1813"/>
                    <a:pt x="648" y="1813"/>
                  </a:cubicBezTo>
                  <a:cubicBezTo>
                    <a:pt x="986" y="1813"/>
                    <a:pt x="1277" y="1468"/>
                    <a:pt x="1305" y="1026"/>
                  </a:cubicBezTo>
                  <a:cubicBezTo>
                    <a:pt x="1334" y="569"/>
                    <a:pt x="1084" y="26"/>
                    <a:pt x="732" y="2"/>
                  </a:cubicBezTo>
                  <a:cubicBezTo>
                    <a:pt x="724" y="1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-2735685" y="666194"/>
              <a:ext cx="147244" cy="138373"/>
            </a:xfrm>
            <a:custGeom>
              <a:avLst/>
              <a:gdLst/>
              <a:ahLst/>
              <a:cxnLst/>
              <a:rect l="l" t="t" r="r" b="b"/>
              <a:pathLst>
                <a:path w="266" h="250" extrusionOk="0">
                  <a:moveTo>
                    <a:pt x="115" y="0"/>
                  </a:moveTo>
                  <a:cubicBezTo>
                    <a:pt x="93" y="0"/>
                    <a:pt x="72" y="7"/>
                    <a:pt x="54" y="20"/>
                  </a:cubicBezTo>
                  <a:cubicBezTo>
                    <a:pt x="4" y="58"/>
                    <a:pt x="1" y="135"/>
                    <a:pt x="44" y="193"/>
                  </a:cubicBezTo>
                  <a:cubicBezTo>
                    <a:pt x="71" y="230"/>
                    <a:pt x="112" y="250"/>
                    <a:pt x="151" y="250"/>
                  </a:cubicBezTo>
                  <a:cubicBezTo>
                    <a:pt x="173" y="250"/>
                    <a:pt x="194" y="244"/>
                    <a:pt x="212" y="230"/>
                  </a:cubicBezTo>
                  <a:cubicBezTo>
                    <a:pt x="261" y="194"/>
                    <a:pt x="266" y="116"/>
                    <a:pt x="223" y="58"/>
                  </a:cubicBezTo>
                  <a:cubicBezTo>
                    <a:pt x="195" y="21"/>
                    <a:pt x="154" y="0"/>
                    <a:pt x="115" y="0"/>
                  </a:cubicBez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-2770005" y="588705"/>
              <a:ext cx="71408" cy="68079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56" y="1"/>
                  </a:moveTo>
                  <a:cubicBezTo>
                    <a:pt x="45" y="1"/>
                    <a:pt x="35" y="4"/>
                    <a:pt x="27" y="10"/>
                  </a:cubicBezTo>
                  <a:cubicBezTo>
                    <a:pt x="3" y="28"/>
                    <a:pt x="0" y="66"/>
                    <a:pt x="22" y="95"/>
                  </a:cubicBezTo>
                  <a:cubicBezTo>
                    <a:pt x="35" y="112"/>
                    <a:pt x="55" y="122"/>
                    <a:pt x="74" y="122"/>
                  </a:cubicBezTo>
                  <a:cubicBezTo>
                    <a:pt x="84" y="122"/>
                    <a:pt x="94" y="119"/>
                    <a:pt x="103" y="113"/>
                  </a:cubicBezTo>
                  <a:cubicBezTo>
                    <a:pt x="127" y="95"/>
                    <a:pt x="129" y="58"/>
                    <a:pt x="108" y="28"/>
                  </a:cubicBezTo>
                  <a:cubicBezTo>
                    <a:pt x="94" y="11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-2561871" y="617487"/>
              <a:ext cx="891765" cy="925435"/>
            </a:xfrm>
            <a:custGeom>
              <a:avLst/>
              <a:gdLst/>
              <a:ahLst/>
              <a:cxnLst/>
              <a:rect l="l" t="t" r="r" b="b"/>
              <a:pathLst>
                <a:path w="1611" h="1672" extrusionOk="0">
                  <a:moveTo>
                    <a:pt x="518" y="0"/>
                  </a:moveTo>
                  <a:cubicBezTo>
                    <a:pt x="438" y="0"/>
                    <a:pt x="364" y="19"/>
                    <a:pt x="299" y="59"/>
                  </a:cubicBezTo>
                  <a:cubicBezTo>
                    <a:pt x="0" y="248"/>
                    <a:pt x="40" y="846"/>
                    <a:pt x="285" y="1233"/>
                  </a:cubicBezTo>
                  <a:cubicBezTo>
                    <a:pt x="460" y="1510"/>
                    <a:pt x="735" y="1671"/>
                    <a:pt x="987" y="1671"/>
                  </a:cubicBezTo>
                  <a:cubicBezTo>
                    <a:pt x="1087" y="1671"/>
                    <a:pt x="1183" y="1646"/>
                    <a:pt x="1268" y="1592"/>
                  </a:cubicBezTo>
                  <a:cubicBezTo>
                    <a:pt x="1567" y="1404"/>
                    <a:pt x="1610" y="938"/>
                    <a:pt x="1366" y="550"/>
                  </a:cubicBezTo>
                  <a:cubicBezTo>
                    <a:pt x="1173" y="247"/>
                    <a:pt x="810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-2274027" y="664533"/>
              <a:ext cx="160529" cy="126196"/>
            </a:xfrm>
            <a:custGeom>
              <a:avLst/>
              <a:gdLst/>
              <a:ahLst/>
              <a:cxnLst/>
              <a:rect l="l" t="t" r="r" b="b"/>
              <a:pathLst>
                <a:path w="290" h="228" extrusionOk="0">
                  <a:moveTo>
                    <a:pt x="134" y="0"/>
                  </a:moveTo>
                  <a:cubicBezTo>
                    <a:pt x="81" y="0"/>
                    <a:pt x="33" y="29"/>
                    <a:pt x="19" y="76"/>
                  </a:cubicBezTo>
                  <a:cubicBezTo>
                    <a:pt x="0" y="135"/>
                    <a:pt x="43" y="200"/>
                    <a:pt x="112" y="221"/>
                  </a:cubicBezTo>
                  <a:cubicBezTo>
                    <a:pt x="127" y="225"/>
                    <a:pt x="142" y="228"/>
                    <a:pt x="157" y="228"/>
                  </a:cubicBezTo>
                  <a:cubicBezTo>
                    <a:pt x="210" y="228"/>
                    <a:pt x="257" y="199"/>
                    <a:pt x="272" y="152"/>
                  </a:cubicBezTo>
                  <a:cubicBezTo>
                    <a:pt x="290" y="92"/>
                    <a:pt x="248" y="28"/>
                    <a:pt x="178" y="7"/>
                  </a:cubicBezTo>
                  <a:cubicBezTo>
                    <a:pt x="163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-2357059" y="647375"/>
              <a:ext cx="78050" cy="61991"/>
            </a:xfrm>
            <a:custGeom>
              <a:avLst/>
              <a:gdLst/>
              <a:ahLst/>
              <a:cxnLst/>
              <a:rect l="l" t="t" r="r" b="b"/>
              <a:pathLst>
                <a:path w="141" h="112" extrusionOk="0">
                  <a:moveTo>
                    <a:pt x="65" y="1"/>
                  </a:moveTo>
                  <a:cubicBezTo>
                    <a:pt x="40" y="1"/>
                    <a:pt x="17" y="14"/>
                    <a:pt x="9" y="37"/>
                  </a:cubicBezTo>
                  <a:cubicBezTo>
                    <a:pt x="1" y="66"/>
                    <a:pt x="20" y="97"/>
                    <a:pt x="55" y="108"/>
                  </a:cubicBezTo>
                  <a:cubicBezTo>
                    <a:pt x="62" y="110"/>
                    <a:pt x="70" y="111"/>
                    <a:pt x="77" y="111"/>
                  </a:cubicBezTo>
                  <a:cubicBezTo>
                    <a:pt x="103" y="111"/>
                    <a:pt x="125" y="98"/>
                    <a:pt x="133" y="75"/>
                  </a:cubicBezTo>
                  <a:cubicBezTo>
                    <a:pt x="141" y="47"/>
                    <a:pt x="120" y="15"/>
                    <a:pt x="87" y="4"/>
                  </a:cubicBezTo>
                  <a:cubicBezTo>
                    <a:pt x="80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-1300890" y="991647"/>
              <a:ext cx="1054508" cy="715109"/>
            </a:xfrm>
            <a:custGeom>
              <a:avLst/>
              <a:gdLst/>
              <a:ahLst/>
              <a:cxnLst/>
              <a:rect l="l" t="t" r="r" b="b"/>
              <a:pathLst>
                <a:path w="1905" h="1292" extrusionOk="0">
                  <a:moveTo>
                    <a:pt x="967" y="1"/>
                  </a:moveTo>
                  <a:cubicBezTo>
                    <a:pt x="901" y="1"/>
                    <a:pt x="836" y="6"/>
                    <a:pt x="772" y="16"/>
                  </a:cubicBezTo>
                  <a:cubicBezTo>
                    <a:pt x="321" y="90"/>
                    <a:pt x="1" y="432"/>
                    <a:pt x="57" y="781"/>
                  </a:cubicBezTo>
                  <a:cubicBezTo>
                    <a:pt x="107" y="1083"/>
                    <a:pt x="427" y="1292"/>
                    <a:pt x="807" y="1292"/>
                  </a:cubicBezTo>
                  <a:cubicBezTo>
                    <a:pt x="863" y="1292"/>
                    <a:pt x="920" y="1287"/>
                    <a:pt x="979" y="1278"/>
                  </a:cubicBezTo>
                  <a:cubicBezTo>
                    <a:pt x="1430" y="1202"/>
                    <a:pt x="1904" y="835"/>
                    <a:pt x="1847" y="488"/>
                  </a:cubicBezTo>
                  <a:cubicBezTo>
                    <a:pt x="1798" y="188"/>
                    <a:pt x="137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-519282" y="1116182"/>
              <a:ext cx="160529" cy="130070"/>
            </a:xfrm>
            <a:custGeom>
              <a:avLst/>
              <a:gdLst/>
              <a:ahLst/>
              <a:cxnLst/>
              <a:rect l="l" t="t" r="r" b="b"/>
              <a:pathLst>
                <a:path w="290" h="235" extrusionOk="0">
                  <a:moveTo>
                    <a:pt x="127" y="0"/>
                  </a:moveTo>
                  <a:cubicBezTo>
                    <a:pt x="87" y="0"/>
                    <a:pt x="50" y="18"/>
                    <a:pt x="31" y="52"/>
                  </a:cubicBezTo>
                  <a:cubicBezTo>
                    <a:pt x="0" y="106"/>
                    <a:pt x="27" y="179"/>
                    <a:pt x="90" y="213"/>
                  </a:cubicBezTo>
                  <a:cubicBezTo>
                    <a:pt x="114" y="227"/>
                    <a:pt x="140" y="234"/>
                    <a:pt x="164" y="234"/>
                  </a:cubicBezTo>
                  <a:cubicBezTo>
                    <a:pt x="205" y="234"/>
                    <a:pt x="242" y="216"/>
                    <a:pt x="261" y="182"/>
                  </a:cubicBezTo>
                  <a:cubicBezTo>
                    <a:pt x="290" y="128"/>
                    <a:pt x="264" y="56"/>
                    <a:pt x="201" y="21"/>
                  </a:cubicBezTo>
                  <a:cubicBezTo>
                    <a:pt x="177" y="7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-589029" y="1074670"/>
              <a:ext cx="79157" cy="62544"/>
            </a:xfrm>
            <a:custGeom>
              <a:avLst/>
              <a:gdLst/>
              <a:ahLst/>
              <a:cxnLst/>
              <a:rect l="l" t="t" r="r" b="b"/>
              <a:pathLst>
                <a:path w="143" h="113" extrusionOk="0">
                  <a:moveTo>
                    <a:pt x="63" y="0"/>
                  </a:moveTo>
                  <a:cubicBezTo>
                    <a:pt x="44" y="0"/>
                    <a:pt x="26" y="8"/>
                    <a:pt x="16" y="24"/>
                  </a:cubicBezTo>
                  <a:cubicBezTo>
                    <a:pt x="0" y="49"/>
                    <a:pt x="15" y="85"/>
                    <a:pt x="45" y="103"/>
                  </a:cubicBezTo>
                  <a:cubicBezTo>
                    <a:pt x="57" y="109"/>
                    <a:pt x="69" y="113"/>
                    <a:pt x="81" y="113"/>
                  </a:cubicBezTo>
                  <a:cubicBezTo>
                    <a:pt x="100" y="113"/>
                    <a:pt x="118" y="104"/>
                    <a:pt x="128" y="88"/>
                  </a:cubicBezTo>
                  <a:cubicBezTo>
                    <a:pt x="142" y="62"/>
                    <a:pt x="131" y="28"/>
                    <a:pt x="99" y="9"/>
                  </a:cubicBezTo>
                  <a:cubicBezTo>
                    <a:pt x="88" y="3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2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471" name="Google Shape;471;p2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3" name="Google Shape;473;p2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0"/>
          <p:cNvSpPr txBox="1">
            <a:spLocks noGrp="1"/>
          </p:cNvSpPr>
          <p:nvPr>
            <p:ph type="title"/>
          </p:nvPr>
        </p:nvSpPr>
        <p:spPr>
          <a:xfrm>
            <a:off x="720000" y="35515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5" name="Google Shape;7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75" y="1006450"/>
            <a:ext cx="6967557" cy="39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1"/>
          <p:cNvSpPr txBox="1">
            <a:spLocks noGrp="1"/>
          </p:cNvSpPr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Historical data (PDF/CSV)</a:t>
            </a:r>
            <a:endParaRPr/>
          </a:p>
        </p:txBody>
      </p:sp>
      <p:pic>
        <p:nvPicPr>
          <p:cNvPr id="781" name="Google Shape;7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450" y="114795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22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7" name="Google Shape;787;p22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2"/>
          <p:cNvSpPr txBox="1">
            <a:spLocks noGrp="1"/>
          </p:cNvSpPr>
          <p:nvPr>
            <p:ph type="title"/>
          </p:nvPr>
        </p:nvSpPr>
        <p:spPr>
          <a:xfrm>
            <a:off x="4318850" y="3119225"/>
            <a:ext cx="4208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   Future works &amp; Conclusion </a:t>
            </a:r>
            <a:endParaRPr/>
          </a:p>
        </p:txBody>
      </p:sp>
      <p:sp>
        <p:nvSpPr>
          <p:cNvPr id="789" name="Google Shape;789;p22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6</a:t>
            </a:r>
            <a:endParaRPr/>
          </a:p>
        </p:txBody>
      </p:sp>
      <p:pic>
        <p:nvPicPr>
          <p:cNvPr id="790" name="Google Shape;790;p2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  <a:noFill/>
          <a:ln>
            <a:noFill/>
          </a:ln>
        </p:spPr>
      </p:pic>
      <p:sp>
        <p:nvSpPr>
          <p:cNvPr id="791" name="Google Shape;791;p22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9525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25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Google Shape;793;p22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94" name="Google Shape;794;p22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22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97" name="Google Shape;797;p22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99" name="Google Shape;799;p22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00" name="Google Shape;800;p22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801" name="Google Shape;801;p22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22"/>
          <p:cNvGrpSpPr/>
          <p:nvPr/>
        </p:nvGrpSpPr>
        <p:grpSpPr>
          <a:xfrm>
            <a:off x="3287236" y="3951196"/>
            <a:ext cx="981304" cy="865313"/>
            <a:chOff x="9024814" y="-512021"/>
            <a:chExt cx="2065470" cy="1821329"/>
          </a:xfrm>
        </p:grpSpPr>
        <p:sp>
          <p:nvSpPr>
            <p:cNvPr id="807" name="Google Shape;807;p22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2c14dfb0e7_0_0"/>
          <p:cNvSpPr txBox="1"/>
          <p:nvPr/>
        </p:nvSpPr>
        <p:spPr>
          <a:xfrm>
            <a:off x="720725" y="591550"/>
            <a:ext cx="6263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FUTURE ENHANCEMENTS</a:t>
            </a:r>
            <a:endParaRPr sz="31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8" name="Google Shape;828;g32c14dfb0e7_0_0"/>
          <p:cNvSpPr txBox="1"/>
          <p:nvPr/>
        </p:nvSpPr>
        <p:spPr>
          <a:xfrm>
            <a:off x="690300" y="1342310"/>
            <a:ext cx="7763400" cy="2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 dirty="0"/>
              <a:t>Hydration Tracking : </a:t>
            </a:r>
            <a:r>
              <a:rPr lang="en" sz="1600" dirty="0"/>
              <a:t>A water logging feature with daily reminders will be added, along with a visual progress bar to track hydration goals.</a:t>
            </a:r>
            <a:endParaRPr sz="1600" dirty="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 dirty="0"/>
              <a:t>Barcode Scanning for Meal Logging : </a:t>
            </a:r>
            <a:r>
              <a:rPr lang="en" sz="1600" dirty="0"/>
              <a:t>Barcode scanning functionality will be integrated to enable quick logging of packaged foods.</a:t>
            </a:r>
            <a:endParaRPr sz="1600" dirty="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 dirty="0"/>
              <a:t>Streak Tracking and Badges : </a:t>
            </a:r>
            <a:r>
              <a:rPr lang="en" sz="1600" dirty="0"/>
              <a:t>A streak tracking system will be introduced to monitor consecutive days of meal logging. Users will also receive badges for achievements, which will be displayed on their profiles.</a:t>
            </a:r>
            <a:endParaRPr sz="1600" dirty="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 dirty="0"/>
              <a:t>Recipe Sharing : </a:t>
            </a:r>
            <a:r>
              <a:rPr lang="en" sz="1600" dirty="0"/>
              <a:t>A recipe-sharing feature will be added, allowing users to upload and share recipes. Nutritional analysis will be provided for recipes.</a:t>
            </a:r>
            <a:endParaRPr sz="1600" dirty="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 dirty="0"/>
              <a:t>Gamification Features : </a:t>
            </a:r>
            <a:r>
              <a:rPr lang="en" sz="1600" dirty="0"/>
              <a:t>The app will include badges, streaks, and rewards to create an engaging and motivating experience for users.</a:t>
            </a:r>
            <a:endParaRPr sz="16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34" name="Google Shape;834;p23"/>
          <p:cNvSpPr txBox="1"/>
          <p:nvPr/>
        </p:nvSpPr>
        <p:spPr>
          <a:xfrm>
            <a:off x="1173725" y="1696375"/>
            <a:ext cx="692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3"/>
          <p:cNvSpPr txBox="1"/>
          <p:nvPr/>
        </p:nvSpPr>
        <p:spPr>
          <a:xfrm>
            <a:off x="720000" y="1547775"/>
            <a:ext cx="75141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smart food diary application that combines meal logging, image recognition, and nutritional analysis into an intuitive platform.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Enabled users to make informed dietary decisions through detailed nutritional insights, interactive visualizations, and personalized recommendations.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features like custom reporting, dietary alerts, and trend tracking to provide a holistic user experience.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the system to accommodate future enhancements, such as integration with wearables and advanced machine learning models.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Delivered a tool that promotes healthier lifestyles, supports dietary goals, and helps users track progress over time.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3"/>
          <p:cNvSpPr txBox="1"/>
          <p:nvPr/>
        </p:nvSpPr>
        <p:spPr>
          <a:xfrm>
            <a:off x="1622425" y="961275"/>
            <a:ext cx="62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4"/>
          <p:cNvSpPr txBox="1"/>
          <p:nvPr/>
        </p:nvSpPr>
        <p:spPr>
          <a:xfrm>
            <a:off x="861250" y="133975"/>
            <a:ext cx="65244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TEAM MEMBERS</a:t>
            </a:r>
            <a:endParaRPr sz="4000" b="1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42" name="Google Shape;842;p24"/>
          <p:cNvSpPr txBox="1"/>
          <p:nvPr/>
        </p:nvSpPr>
        <p:spPr>
          <a:xfrm>
            <a:off x="980875" y="854050"/>
            <a:ext cx="72750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Harsh Gupta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Ilakkiya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Ishan Sangani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Kaashifa Tanveer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Lavanya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Shirsaa Saha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Vaishnavi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Yuva Akhil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3" name="Google Shape;843;p24"/>
          <p:cNvGrpSpPr/>
          <p:nvPr/>
        </p:nvGrpSpPr>
        <p:grpSpPr>
          <a:xfrm>
            <a:off x="6329306" y="1036606"/>
            <a:ext cx="1343987" cy="1959644"/>
            <a:chOff x="6128804" y="1266425"/>
            <a:chExt cx="804253" cy="1172667"/>
          </a:xfrm>
        </p:grpSpPr>
        <p:sp>
          <p:nvSpPr>
            <p:cNvPr id="844" name="Google Shape;844;p24"/>
            <p:cNvSpPr/>
            <p:nvPr/>
          </p:nvSpPr>
          <p:spPr>
            <a:xfrm>
              <a:off x="6251006" y="1463141"/>
              <a:ext cx="89207" cy="109649"/>
            </a:xfrm>
            <a:custGeom>
              <a:avLst/>
              <a:gdLst/>
              <a:ahLst/>
              <a:cxnLst/>
              <a:rect l="l" t="t" r="r" b="b"/>
              <a:pathLst>
                <a:path w="1095" h="1346" extrusionOk="0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6509831" y="1515133"/>
              <a:ext cx="189412" cy="225814"/>
            </a:xfrm>
            <a:custGeom>
              <a:avLst/>
              <a:gdLst/>
              <a:ahLst/>
              <a:cxnLst/>
              <a:rect l="l" t="t" r="r" b="b"/>
              <a:pathLst>
                <a:path w="2325" h="2772" extrusionOk="0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637736" y="1486621"/>
              <a:ext cx="12220" cy="41464"/>
            </a:xfrm>
            <a:custGeom>
              <a:avLst/>
              <a:gdLst/>
              <a:ahLst/>
              <a:cxnLst/>
              <a:rect l="l" t="t" r="r" b="b"/>
              <a:pathLst>
                <a:path w="150" h="509" fill="none" extrusionOk="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6625842" y="1495582"/>
              <a:ext cx="16619" cy="16863"/>
            </a:xfrm>
            <a:custGeom>
              <a:avLst/>
              <a:gdLst/>
              <a:ahLst/>
              <a:cxnLst/>
              <a:rect l="l" t="t" r="r" b="b"/>
              <a:pathLst>
                <a:path w="204" h="207" fill="none" extrusionOk="0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562704" y="1459575"/>
              <a:ext cx="64522" cy="45456"/>
            </a:xfrm>
            <a:custGeom>
              <a:avLst/>
              <a:gdLst/>
              <a:ahLst/>
              <a:cxnLst/>
              <a:rect l="l" t="t" r="r" b="b"/>
              <a:pathLst>
                <a:path w="792" h="558" extrusionOk="0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562704" y="1459493"/>
              <a:ext cx="64522" cy="36903"/>
            </a:xfrm>
            <a:custGeom>
              <a:avLst/>
              <a:gdLst/>
              <a:ahLst/>
              <a:cxnLst/>
              <a:rect l="l" t="t" r="r" b="b"/>
              <a:pathLst>
                <a:path w="792" h="453" extrusionOk="0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6606778" y="1534440"/>
              <a:ext cx="24196" cy="22972"/>
            </a:xfrm>
            <a:custGeom>
              <a:avLst/>
              <a:gdLst/>
              <a:ahLst/>
              <a:cxnLst/>
              <a:rect l="l" t="t" r="r" b="b"/>
              <a:pathLst>
                <a:path w="297" h="282" extrusionOk="0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6599446" y="1557657"/>
              <a:ext cx="11894" cy="11079"/>
            </a:xfrm>
            <a:custGeom>
              <a:avLst/>
              <a:gdLst/>
              <a:ahLst/>
              <a:cxnLst/>
              <a:rect l="l" t="t" r="r" b="b"/>
              <a:pathLst>
                <a:path w="146" h="136" extrusionOk="0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402211" y="1266425"/>
              <a:ext cx="242447" cy="802894"/>
            </a:xfrm>
            <a:custGeom>
              <a:avLst/>
              <a:gdLst/>
              <a:ahLst/>
              <a:cxnLst/>
              <a:rect l="l" t="t" r="r" b="b"/>
              <a:pathLst>
                <a:path w="2976" h="9856" extrusionOk="0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456388" y="1651992"/>
              <a:ext cx="119350" cy="46108"/>
            </a:xfrm>
            <a:custGeom>
              <a:avLst/>
              <a:gdLst/>
              <a:ahLst/>
              <a:cxnLst/>
              <a:rect l="l" t="t" r="r" b="b"/>
              <a:pathLst>
                <a:path w="1465" h="566" extrusionOk="0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6443516" y="1537780"/>
              <a:ext cx="101671" cy="39346"/>
            </a:xfrm>
            <a:custGeom>
              <a:avLst/>
              <a:gdLst/>
              <a:ahLst/>
              <a:cxnLst/>
              <a:rect l="l" t="t" r="r" b="b"/>
              <a:pathLst>
                <a:path w="1248" h="483" extrusionOk="0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6434228" y="1439698"/>
              <a:ext cx="79675" cy="30793"/>
            </a:xfrm>
            <a:custGeom>
              <a:avLst/>
              <a:gdLst/>
              <a:ahLst/>
              <a:cxnLst/>
              <a:rect l="l" t="t" r="r" b="b"/>
              <a:pathLst>
                <a:path w="978" h="378" extrusionOk="0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427548" y="1356360"/>
              <a:ext cx="58086" cy="22565"/>
            </a:xfrm>
            <a:custGeom>
              <a:avLst/>
              <a:gdLst/>
              <a:ahLst/>
              <a:cxnLst/>
              <a:rect l="l" t="t" r="r" b="b"/>
              <a:pathLst>
                <a:path w="713" h="277" extrusionOk="0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605067" y="1588124"/>
              <a:ext cx="225502" cy="340839"/>
            </a:xfrm>
            <a:custGeom>
              <a:avLst/>
              <a:gdLst/>
              <a:ahLst/>
              <a:cxnLst/>
              <a:rect l="l" t="t" r="r" b="b"/>
              <a:pathLst>
                <a:path w="2768" h="4184" extrusionOk="0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6780305" y="1616229"/>
              <a:ext cx="99798" cy="320718"/>
            </a:xfrm>
            <a:custGeom>
              <a:avLst/>
              <a:gdLst/>
              <a:ahLst/>
              <a:cxnLst/>
              <a:rect l="l" t="t" r="r" b="b"/>
              <a:pathLst>
                <a:path w="1225" h="3937" extrusionOk="0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6655007" y="1543890"/>
              <a:ext cx="213119" cy="72583"/>
            </a:xfrm>
            <a:custGeom>
              <a:avLst/>
              <a:gdLst/>
              <a:ahLst/>
              <a:cxnLst/>
              <a:rect l="l" t="t" r="r" b="b"/>
              <a:pathLst>
                <a:path w="2616" h="891" extrusionOk="0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6830164" y="1571099"/>
              <a:ext cx="49858" cy="53276"/>
            </a:xfrm>
            <a:custGeom>
              <a:avLst/>
              <a:gdLst/>
              <a:ahLst/>
              <a:cxnLst/>
              <a:rect l="l" t="t" r="r" b="b"/>
              <a:pathLst>
                <a:path w="612" h="654" extrusionOk="0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6697778" y="1510897"/>
              <a:ext cx="175400" cy="60282"/>
            </a:xfrm>
            <a:custGeom>
              <a:avLst/>
              <a:gdLst/>
              <a:ahLst/>
              <a:cxnLst/>
              <a:rect l="l" t="t" r="r" b="b"/>
              <a:pathLst>
                <a:path w="2153" h="740" extrusionOk="0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6830164" y="1571099"/>
              <a:ext cx="49858" cy="53276"/>
            </a:xfrm>
            <a:custGeom>
              <a:avLst/>
              <a:gdLst/>
              <a:ahLst/>
              <a:cxnLst/>
              <a:rect l="l" t="t" r="r" b="b"/>
              <a:pathLst>
                <a:path w="612" h="654" extrusionOk="0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6622664" y="1686940"/>
              <a:ext cx="191774" cy="131480"/>
            </a:xfrm>
            <a:custGeom>
              <a:avLst/>
              <a:gdLst/>
              <a:ahLst/>
              <a:cxnLst/>
              <a:rect l="l" t="t" r="r" b="b"/>
              <a:pathLst>
                <a:path w="2354" h="1614" extrusionOk="0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6797658" y="1714637"/>
              <a:ext cx="66477" cy="112174"/>
            </a:xfrm>
            <a:custGeom>
              <a:avLst/>
              <a:gdLst/>
              <a:ahLst/>
              <a:cxnLst/>
              <a:rect l="l" t="t" r="r" b="b"/>
              <a:pathLst>
                <a:path w="816" h="1377" extrusionOk="0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6734357" y="1559531"/>
              <a:ext cx="59227" cy="34377"/>
            </a:xfrm>
            <a:custGeom>
              <a:avLst/>
              <a:gdLst/>
              <a:ahLst/>
              <a:cxnLst/>
              <a:rect l="l" t="t" r="r" b="b"/>
              <a:pathLst>
                <a:path w="727" h="422" extrusionOk="0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6737209" y="1551384"/>
              <a:ext cx="57516" cy="25253"/>
            </a:xfrm>
            <a:custGeom>
              <a:avLst/>
              <a:gdLst/>
              <a:ahLst/>
              <a:cxnLst/>
              <a:rect l="l" t="t" r="r" b="b"/>
              <a:pathLst>
                <a:path w="706" h="310" extrusionOk="0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6251006" y="1463241"/>
              <a:ext cx="89207" cy="109649"/>
            </a:xfrm>
            <a:custGeom>
              <a:avLst/>
              <a:gdLst/>
              <a:ahLst/>
              <a:cxnLst/>
              <a:rect l="l" t="t" r="r" b="b"/>
              <a:pathLst>
                <a:path w="1095" h="1346" extrusionOk="0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6222085" y="1422264"/>
              <a:ext cx="50836" cy="155919"/>
            </a:xfrm>
            <a:custGeom>
              <a:avLst/>
              <a:gdLst/>
              <a:ahLst/>
              <a:cxnLst/>
              <a:rect l="l" t="t" r="r" b="b"/>
              <a:pathLst>
                <a:path w="624" h="1914" extrusionOk="0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6128804" y="1472446"/>
              <a:ext cx="158780" cy="114781"/>
            </a:xfrm>
            <a:custGeom>
              <a:avLst/>
              <a:gdLst/>
              <a:ahLst/>
              <a:cxnLst/>
              <a:rect l="l" t="t" r="r" b="b"/>
              <a:pathLst>
                <a:path w="1949" h="1409" extrusionOk="0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6291822" y="1554643"/>
              <a:ext cx="199758" cy="339454"/>
            </a:xfrm>
            <a:custGeom>
              <a:avLst/>
              <a:gdLst/>
              <a:ahLst/>
              <a:cxnLst/>
              <a:rect l="l" t="t" r="r" b="b"/>
              <a:pathLst>
                <a:path w="2452" h="4167" extrusionOk="0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6323106" y="1605395"/>
              <a:ext cx="44563" cy="23624"/>
            </a:xfrm>
            <a:custGeom>
              <a:avLst/>
              <a:gdLst/>
              <a:ahLst/>
              <a:cxnLst/>
              <a:rect l="l" t="t" r="r" b="b"/>
              <a:pathLst>
                <a:path w="547" h="290" extrusionOk="0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6371091" y="1647186"/>
              <a:ext cx="20204" cy="9287"/>
            </a:xfrm>
            <a:custGeom>
              <a:avLst/>
              <a:gdLst/>
              <a:ahLst/>
              <a:cxnLst/>
              <a:rect l="l" t="t" r="r" b="b"/>
              <a:pathLst>
                <a:path w="248" h="114" extrusionOk="0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6392354" y="1717815"/>
              <a:ext cx="33239" cy="15722"/>
            </a:xfrm>
            <a:custGeom>
              <a:avLst/>
              <a:gdLst/>
              <a:ahLst/>
              <a:cxnLst/>
              <a:rect l="l" t="t" r="r" b="b"/>
              <a:pathLst>
                <a:path w="408" h="193" extrusionOk="0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6423230" y="1764330"/>
              <a:ext cx="21100" cy="11323"/>
            </a:xfrm>
            <a:custGeom>
              <a:avLst/>
              <a:gdLst/>
              <a:ahLst/>
              <a:cxnLst/>
              <a:rect l="l" t="t" r="r" b="b"/>
              <a:pathLst>
                <a:path w="259" h="139" extrusionOk="0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6445797" y="1824369"/>
              <a:ext cx="14175" cy="6924"/>
            </a:xfrm>
            <a:custGeom>
              <a:avLst/>
              <a:gdLst/>
              <a:ahLst/>
              <a:cxnLst/>
              <a:rect l="l" t="t" r="r" b="b"/>
              <a:pathLst>
                <a:path w="174" h="85" extrusionOk="0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6407018" y="1761561"/>
              <a:ext cx="12709" cy="4969"/>
            </a:xfrm>
            <a:custGeom>
              <a:avLst/>
              <a:gdLst/>
              <a:ahLst/>
              <a:cxnLst/>
              <a:rect l="l" t="t" r="r" b="b"/>
              <a:pathLst>
                <a:path w="156" h="61" extrusionOk="0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6398057" y="1708202"/>
              <a:ext cx="13849" cy="7657"/>
            </a:xfrm>
            <a:custGeom>
              <a:avLst/>
              <a:gdLst/>
              <a:ahLst/>
              <a:cxnLst/>
              <a:rect l="l" t="t" r="r" b="b"/>
              <a:pathLst>
                <a:path w="170" h="94" extrusionOk="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6449381" y="1808239"/>
              <a:ext cx="9206" cy="4318"/>
            </a:xfrm>
            <a:custGeom>
              <a:avLst/>
              <a:gdLst/>
              <a:ahLst/>
              <a:cxnLst/>
              <a:rect l="l" t="t" r="r" b="b"/>
              <a:pathLst>
                <a:path w="113" h="53" extrusionOk="0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6336874" y="1622909"/>
              <a:ext cx="45540" cy="20610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6312271" y="1605558"/>
              <a:ext cx="29980" cy="15804"/>
            </a:xfrm>
            <a:custGeom>
              <a:avLst/>
              <a:gdLst/>
              <a:ahLst/>
              <a:cxnLst/>
              <a:rect l="l" t="t" r="r" b="b"/>
              <a:pathLst>
                <a:path w="368" h="194" extrusionOk="0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6198134" y="1580793"/>
              <a:ext cx="93932" cy="375705"/>
            </a:xfrm>
            <a:custGeom>
              <a:avLst/>
              <a:gdLst/>
              <a:ahLst/>
              <a:cxnLst/>
              <a:rect l="l" t="t" r="r" b="b"/>
              <a:pathLst>
                <a:path w="1153" h="4612" extrusionOk="0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6211657" y="1680423"/>
              <a:ext cx="50428" cy="3421"/>
            </a:xfrm>
            <a:custGeom>
              <a:avLst/>
              <a:gdLst/>
              <a:ahLst/>
              <a:cxnLst/>
              <a:rect l="l" t="t" r="r" b="b"/>
              <a:pathLst>
                <a:path w="619" h="42" extrusionOk="0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6252147" y="1692642"/>
              <a:ext cx="22159" cy="2770"/>
            </a:xfrm>
            <a:custGeom>
              <a:avLst/>
              <a:gdLst/>
              <a:ahLst/>
              <a:cxnLst/>
              <a:rect l="l" t="t" r="r" b="b"/>
              <a:pathLst>
                <a:path w="272" h="34" extrusionOk="0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6229417" y="1745186"/>
              <a:ext cx="36742" cy="3096"/>
            </a:xfrm>
            <a:custGeom>
              <a:avLst/>
              <a:gdLst/>
              <a:ahLst/>
              <a:cxnLst/>
              <a:rect l="l" t="t" r="r" b="b"/>
              <a:pathLst>
                <a:path w="451" h="38" extrusionOk="0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6247014" y="1821925"/>
              <a:ext cx="23870" cy="2770"/>
            </a:xfrm>
            <a:custGeom>
              <a:avLst/>
              <a:gdLst/>
              <a:ahLst/>
              <a:cxnLst/>
              <a:rect l="l" t="t" r="r" b="b"/>
              <a:pathLst>
                <a:path w="293" h="34" extrusionOk="0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6243185" y="1882453"/>
              <a:ext cx="15886" cy="2770"/>
            </a:xfrm>
            <a:custGeom>
              <a:avLst/>
              <a:gdLst/>
              <a:ahLst/>
              <a:cxnLst/>
              <a:rect l="l" t="t" r="r" b="b"/>
              <a:pathLst>
                <a:path w="195" h="34" extrusionOk="0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6236424" y="1807750"/>
              <a:ext cx="13442" cy="2933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6250599" y="1757161"/>
              <a:ext cx="15723" cy="2933"/>
            </a:xfrm>
            <a:custGeom>
              <a:avLst/>
              <a:gdLst/>
              <a:ahLst/>
              <a:cxnLst/>
              <a:rect l="l" t="t" r="r" b="b"/>
              <a:pathLst>
                <a:path w="193" h="36" extrusionOk="0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6243104" y="1897523"/>
              <a:ext cx="10021" cy="2770"/>
            </a:xfrm>
            <a:custGeom>
              <a:avLst/>
              <a:gdLst/>
              <a:ahLst/>
              <a:cxnLst/>
              <a:rect l="l" t="t" r="r" b="b"/>
              <a:pathLst>
                <a:path w="123" h="34" extrusionOk="0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6217197" y="1769625"/>
              <a:ext cx="50021" cy="3910"/>
            </a:xfrm>
            <a:custGeom>
              <a:avLst/>
              <a:gdLst/>
              <a:ahLst/>
              <a:cxnLst/>
              <a:rect l="l" t="t" r="r" b="b"/>
              <a:pathLst>
                <a:path w="614" h="48" extrusionOk="0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6214427" y="1633500"/>
              <a:ext cx="33728" cy="3340"/>
            </a:xfrm>
            <a:custGeom>
              <a:avLst/>
              <a:gdLst/>
              <a:ahLst/>
              <a:cxnLst/>
              <a:rect l="l" t="t" r="r" b="b"/>
              <a:pathLst>
                <a:path w="414" h="41" extrusionOk="0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6220456" y="1574439"/>
              <a:ext cx="157232" cy="358516"/>
            </a:xfrm>
            <a:custGeom>
              <a:avLst/>
              <a:gdLst/>
              <a:ahLst/>
              <a:cxnLst/>
              <a:rect l="l" t="t" r="r" b="b"/>
              <a:pathLst>
                <a:path w="1930" h="4401" extrusionOk="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6252717" y="1683763"/>
              <a:ext cx="47496" cy="16944"/>
            </a:xfrm>
            <a:custGeom>
              <a:avLst/>
              <a:gdLst/>
              <a:ahLst/>
              <a:cxnLst/>
              <a:rect l="l" t="t" r="r" b="b"/>
              <a:pathLst>
                <a:path w="583" h="208" extrusionOk="0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6283838" y="1694597"/>
              <a:ext cx="21263" cy="6273"/>
            </a:xfrm>
            <a:custGeom>
              <a:avLst/>
              <a:gdLst/>
              <a:ahLst/>
              <a:cxnLst/>
              <a:rect l="l" t="t" r="r" b="b"/>
              <a:pathLst>
                <a:path w="261" h="77" extrusionOk="0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6312759" y="1788932"/>
              <a:ext cx="35194" cy="10753"/>
            </a:xfrm>
            <a:custGeom>
              <a:avLst/>
              <a:gdLst/>
              <a:ahLst/>
              <a:cxnLst/>
              <a:rect l="l" t="t" r="r" b="b"/>
              <a:pathLst>
                <a:path w="432" h="132" extrusionOk="0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6326283" y="1799197"/>
              <a:ext cx="22566" cy="8065"/>
            </a:xfrm>
            <a:custGeom>
              <a:avLst/>
              <a:gdLst/>
              <a:ahLst/>
              <a:cxnLst/>
              <a:rect l="l" t="t" r="r" b="b"/>
              <a:pathLst>
                <a:path w="277" h="99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342169" y="1833819"/>
              <a:ext cx="15071" cy="4888"/>
            </a:xfrm>
            <a:custGeom>
              <a:avLst/>
              <a:gdLst/>
              <a:ahLst/>
              <a:cxnLst/>
              <a:rect l="l" t="t" r="r" b="b"/>
              <a:pathLst>
                <a:path w="185" h="60" extrusionOk="0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328157" y="1768729"/>
              <a:ext cx="13279" cy="3503"/>
            </a:xfrm>
            <a:custGeom>
              <a:avLst/>
              <a:gdLst/>
              <a:ahLst/>
              <a:cxnLst/>
              <a:rect l="l" t="t" r="r" b="b"/>
              <a:pathLst>
                <a:path w="163" h="43" extrusionOk="0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285712" y="1745594"/>
              <a:ext cx="14746" cy="5702"/>
            </a:xfrm>
            <a:custGeom>
              <a:avLst/>
              <a:gdLst/>
              <a:ahLst/>
              <a:cxnLst/>
              <a:rect l="l" t="t" r="r" b="b"/>
              <a:pathLst>
                <a:path w="181" h="70" extrusionOk="0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337037" y="1879357"/>
              <a:ext cx="9613" cy="3340"/>
            </a:xfrm>
            <a:custGeom>
              <a:avLst/>
              <a:gdLst/>
              <a:ahLst/>
              <a:cxnLst/>
              <a:rect l="l" t="t" r="r" b="b"/>
              <a:pathLst>
                <a:path w="118" h="41" extrusionOk="0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262575" y="1665759"/>
              <a:ext cx="48147" cy="13849"/>
            </a:xfrm>
            <a:custGeom>
              <a:avLst/>
              <a:gdLst/>
              <a:ahLst/>
              <a:cxnLst/>
              <a:rect l="l" t="t" r="r" b="b"/>
              <a:pathLst>
                <a:path w="591" h="170" extrusionOk="0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239356" y="1627146"/>
              <a:ext cx="31854" cy="11160"/>
            </a:xfrm>
            <a:custGeom>
              <a:avLst/>
              <a:gdLst/>
              <a:ahLst/>
              <a:cxnLst/>
              <a:rect l="l" t="t" r="r" b="b"/>
              <a:pathLst>
                <a:path w="391" h="137" extrusionOk="0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466571" y="1881638"/>
              <a:ext cx="15316" cy="14989"/>
            </a:xfrm>
            <a:custGeom>
              <a:avLst/>
              <a:gdLst/>
              <a:ahLst/>
              <a:cxnLst/>
              <a:rect l="l" t="t" r="r" b="b"/>
              <a:pathLst>
                <a:path w="188" h="184" extrusionOk="0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6307138" y="1594642"/>
              <a:ext cx="186153" cy="303122"/>
            </a:xfrm>
            <a:custGeom>
              <a:avLst/>
              <a:gdLst/>
              <a:ahLst/>
              <a:cxnLst/>
              <a:rect l="l" t="t" r="r" b="b"/>
              <a:pathLst>
                <a:path w="2285" h="3721" extrusionOk="0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6373698" y="1613134"/>
              <a:ext cx="117558" cy="274773"/>
            </a:xfrm>
            <a:custGeom>
              <a:avLst/>
              <a:gdLst/>
              <a:ahLst/>
              <a:cxnLst/>
              <a:rect l="l" t="t" r="r" b="b"/>
              <a:pathLst>
                <a:path w="1443" h="3373" extrusionOk="0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6360418" y="1660627"/>
              <a:ext cx="7169" cy="7739"/>
            </a:xfrm>
            <a:custGeom>
              <a:avLst/>
              <a:gdLst/>
              <a:ahLst/>
              <a:cxnLst/>
              <a:rect l="l" t="t" r="r" b="b"/>
              <a:pathLst>
                <a:path w="88" h="95" extrusionOk="0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6604823" y="1845142"/>
              <a:ext cx="11650" cy="15152"/>
            </a:xfrm>
            <a:custGeom>
              <a:avLst/>
              <a:gdLst/>
              <a:ahLst/>
              <a:cxnLst/>
              <a:rect l="l" t="t" r="r" b="b"/>
              <a:pathLst>
                <a:path w="143" h="186" extrusionOk="0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6376712" y="1600344"/>
              <a:ext cx="232101" cy="293428"/>
            </a:xfrm>
            <a:custGeom>
              <a:avLst/>
              <a:gdLst/>
              <a:ahLst/>
              <a:cxnLst/>
              <a:rect l="l" t="t" r="r" b="b"/>
              <a:pathLst>
                <a:path w="2849" h="3602" extrusionOk="0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6433658" y="1607187"/>
              <a:ext cx="173770" cy="254570"/>
            </a:xfrm>
            <a:custGeom>
              <a:avLst/>
              <a:gdLst/>
              <a:ahLst/>
              <a:cxnLst/>
              <a:rect l="l" t="t" r="r" b="b"/>
              <a:pathLst>
                <a:path w="2133" h="3125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6398627" y="1710320"/>
              <a:ext cx="4807" cy="10020"/>
            </a:xfrm>
            <a:custGeom>
              <a:avLst/>
              <a:gdLst/>
              <a:ahLst/>
              <a:cxnLst/>
              <a:rect l="l" t="t" r="r" b="b"/>
              <a:pathLst>
                <a:path w="59" h="123" extrusionOk="0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6730121" y="1697856"/>
              <a:ext cx="15234" cy="16374"/>
            </a:xfrm>
            <a:custGeom>
              <a:avLst/>
              <a:gdLst/>
              <a:ahLst/>
              <a:cxnLst/>
              <a:rect l="l" t="t" r="r" b="b"/>
              <a:pathLst>
                <a:path w="187" h="201" extrusionOk="0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6470563" y="1554806"/>
              <a:ext cx="33565" cy="48796"/>
            </a:xfrm>
            <a:custGeom>
              <a:avLst/>
              <a:gdLst/>
              <a:ahLst/>
              <a:cxnLst/>
              <a:rect l="l" t="t" r="r" b="b"/>
              <a:pathLst>
                <a:path w="412" h="599" extrusionOk="0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6437569" y="1599041"/>
              <a:ext cx="306318" cy="222718"/>
            </a:xfrm>
            <a:custGeom>
              <a:avLst/>
              <a:gdLst/>
              <a:ahLst/>
              <a:cxnLst/>
              <a:rect l="l" t="t" r="r" b="b"/>
              <a:pathLst>
                <a:path w="3760" h="2734" extrusionOk="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6477488" y="1598878"/>
              <a:ext cx="258904" cy="168709"/>
            </a:xfrm>
            <a:custGeom>
              <a:avLst/>
              <a:gdLst/>
              <a:ahLst/>
              <a:cxnLst/>
              <a:rect l="l" t="t" r="r" b="b"/>
              <a:pathLst>
                <a:path w="3178" h="2071" extrusionOk="0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6480910" y="1738588"/>
              <a:ext cx="19145" cy="23869"/>
            </a:xfrm>
            <a:custGeom>
              <a:avLst/>
              <a:gdLst/>
              <a:ahLst/>
              <a:cxnLst/>
              <a:rect l="l" t="t" r="r" b="b"/>
              <a:pathLst>
                <a:path w="235" h="293" extrusionOk="0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6480910" y="1738588"/>
              <a:ext cx="19145" cy="23869"/>
            </a:xfrm>
            <a:custGeom>
              <a:avLst/>
              <a:gdLst/>
              <a:ahLst/>
              <a:cxnLst/>
              <a:rect l="l" t="t" r="r" b="b"/>
              <a:pathLst>
                <a:path w="235" h="293" extrusionOk="0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6483680" y="1728731"/>
              <a:ext cx="7088" cy="12219"/>
            </a:xfrm>
            <a:custGeom>
              <a:avLst/>
              <a:gdLst/>
              <a:ahLst/>
              <a:cxnLst/>
              <a:rect l="l" t="t" r="r" b="b"/>
              <a:pathLst>
                <a:path w="87" h="150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612155" y="1787547"/>
              <a:ext cx="15397" cy="3503"/>
            </a:xfrm>
            <a:custGeom>
              <a:avLst/>
              <a:gdLst/>
              <a:ahLst/>
              <a:cxnLst/>
              <a:rect l="l" t="t" r="r" b="b"/>
              <a:pathLst>
                <a:path w="189" h="43" extrusionOk="0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767841" y="1734759"/>
              <a:ext cx="76009" cy="704243"/>
            </a:xfrm>
            <a:custGeom>
              <a:avLst/>
              <a:gdLst/>
              <a:ahLst/>
              <a:cxnLst/>
              <a:rect l="l" t="t" r="r" b="b"/>
              <a:pathLst>
                <a:path w="933" h="8645" extrusionOk="0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835215" y="1731012"/>
              <a:ext cx="97842" cy="706687"/>
            </a:xfrm>
            <a:custGeom>
              <a:avLst/>
              <a:gdLst/>
              <a:ahLst/>
              <a:cxnLst/>
              <a:rect l="l" t="t" r="r" b="b"/>
              <a:pathLst>
                <a:path w="1201" h="8675" extrusionOk="0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791629" y="2320075"/>
              <a:ext cx="141346" cy="119017"/>
            </a:xfrm>
            <a:custGeom>
              <a:avLst/>
              <a:gdLst/>
              <a:ahLst/>
              <a:cxnLst/>
              <a:rect l="l" t="t" r="r" b="b"/>
              <a:pathLst>
                <a:path w="1735" h="1461" extrusionOk="0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165628" y="1738425"/>
              <a:ext cx="633491" cy="700578"/>
            </a:xfrm>
            <a:custGeom>
              <a:avLst/>
              <a:gdLst/>
              <a:ahLst/>
              <a:cxnLst/>
              <a:rect l="l" t="t" r="r" b="b"/>
              <a:pathLst>
                <a:path w="7776" h="8600" extrusionOk="0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194630" y="1866893"/>
              <a:ext cx="183954" cy="351022"/>
            </a:xfrm>
            <a:custGeom>
              <a:avLst/>
              <a:gdLst/>
              <a:ahLst/>
              <a:cxnLst/>
              <a:rect l="l" t="t" r="r" b="b"/>
              <a:pathLst>
                <a:path w="2258" h="4309" extrusionOk="0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01358" y="1738425"/>
              <a:ext cx="297764" cy="700659"/>
            </a:xfrm>
            <a:custGeom>
              <a:avLst/>
              <a:gdLst/>
              <a:ahLst/>
              <a:cxnLst/>
              <a:rect l="l" t="t" r="r" b="b"/>
              <a:pathLst>
                <a:path w="3655" h="8601" extrusionOk="0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214997" y="1750726"/>
              <a:ext cx="299882" cy="79344"/>
            </a:xfrm>
            <a:custGeom>
              <a:avLst/>
              <a:gdLst/>
              <a:ahLst/>
              <a:cxnLst/>
              <a:rect l="l" t="t" r="r" b="b"/>
              <a:pathLst>
                <a:path w="3681" h="974" extrusionOk="0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6263553" y="1803433"/>
              <a:ext cx="70714" cy="125289"/>
            </a:xfrm>
            <a:custGeom>
              <a:avLst/>
              <a:gdLst/>
              <a:ahLst/>
              <a:cxnLst/>
              <a:rect l="l" t="t" r="r" b="b"/>
              <a:pathLst>
                <a:path w="868" h="1538" extrusionOk="0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6649060" y="1803433"/>
              <a:ext cx="68514" cy="125289"/>
            </a:xfrm>
            <a:custGeom>
              <a:avLst/>
              <a:gdLst/>
              <a:ahLst/>
              <a:cxnLst/>
              <a:rect l="l" t="t" r="r" b="b"/>
              <a:pathLst>
                <a:path w="841" h="1538" extrusionOk="0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6310234" y="2260933"/>
              <a:ext cx="326033" cy="104435"/>
            </a:xfrm>
            <a:custGeom>
              <a:avLst/>
              <a:gdLst/>
              <a:ahLst/>
              <a:cxnLst/>
              <a:rect l="l" t="t" r="r" b="b"/>
              <a:pathLst>
                <a:path w="4002" h="1282" extrusionOk="0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6245304" y="1803433"/>
              <a:ext cx="80490" cy="513377"/>
            </a:xfrm>
            <a:custGeom>
              <a:avLst/>
              <a:gdLst/>
              <a:ahLst/>
              <a:cxnLst/>
              <a:rect l="l" t="t" r="r" b="b"/>
              <a:pathLst>
                <a:path w="988" h="6302" extrusionOk="0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6633581" y="1803433"/>
              <a:ext cx="76254" cy="526329"/>
            </a:xfrm>
            <a:custGeom>
              <a:avLst/>
              <a:gdLst/>
              <a:ahLst/>
              <a:cxnLst/>
              <a:rect l="l" t="t" r="r" b="b"/>
              <a:pathLst>
                <a:path w="936" h="6461" extrusionOk="0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6310234" y="2262183"/>
              <a:ext cx="326033" cy="104435"/>
            </a:xfrm>
            <a:custGeom>
              <a:avLst/>
              <a:gdLst/>
              <a:ahLst/>
              <a:cxnLst/>
              <a:rect l="l" t="t" r="r" b="b"/>
              <a:pathLst>
                <a:path w="4002" h="1282" extrusionOk="0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6831890" y="1730312"/>
              <a:ext cx="97842" cy="706687"/>
            </a:xfrm>
            <a:custGeom>
              <a:avLst/>
              <a:gdLst/>
              <a:ahLst/>
              <a:cxnLst/>
              <a:rect l="l" t="t" r="r" b="b"/>
              <a:pathLst>
                <a:path w="1201" h="8675" extrusionOk="0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6788304" y="2319375"/>
              <a:ext cx="141346" cy="119017"/>
            </a:xfrm>
            <a:custGeom>
              <a:avLst/>
              <a:gdLst/>
              <a:ahLst/>
              <a:cxnLst/>
              <a:rect l="l" t="t" r="r" b="b"/>
              <a:pathLst>
                <a:path w="1735" h="1461" extrusionOk="0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4" name="Google Shape;934;p24"/>
          <p:cNvGrpSpPr/>
          <p:nvPr/>
        </p:nvGrpSpPr>
        <p:grpSpPr>
          <a:xfrm>
            <a:off x="5198893" y="4040338"/>
            <a:ext cx="1003276" cy="702206"/>
            <a:chOff x="7349515" y="5606053"/>
            <a:chExt cx="322898" cy="226015"/>
          </a:xfrm>
        </p:grpSpPr>
        <p:sp>
          <p:nvSpPr>
            <p:cNvPr id="935" name="Google Shape;935;p24"/>
            <p:cNvSpPr/>
            <p:nvPr/>
          </p:nvSpPr>
          <p:spPr>
            <a:xfrm>
              <a:off x="7380035" y="5606053"/>
              <a:ext cx="289330" cy="100749"/>
            </a:xfrm>
            <a:custGeom>
              <a:avLst/>
              <a:gdLst/>
              <a:ahLst/>
              <a:cxnLst/>
              <a:rect l="l" t="t" r="r" b="b"/>
              <a:pathLst>
                <a:path w="6361" h="2215" extrusionOk="0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7380035" y="5606053"/>
              <a:ext cx="289330" cy="100749"/>
            </a:xfrm>
            <a:custGeom>
              <a:avLst/>
              <a:gdLst/>
              <a:ahLst/>
              <a:cxnLst/>
              <a:rect l="l" t="t" r="r" b="b"/>
              <a:pathLst>
                <a:path w="6361" h="2215" extrusionOk="0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7349515" y="5636346"/>
              <a:ext cx="322898" cy="195722"/>
            </a:xfrm>
            <a:custGeom>
              <a:avLst/>
              <a:gdLst/>
              <a:ahLst/>
              <a:cxnLst/>
              <a:rect l="l" t="t" r="r" b="b"/>
              <a:pathLst>
                <a:path w="7099" h="4303" extrusionOk="0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7428841" y="5685652"/>
              <a:ext cx="45167" cy="42847"/>
            </a:xfrm>
            <a:custGeom>
              <a:avLst/>
              <a:gdLst/>
              <a:ahLst/>
              <a:cxnLst/>
              <a:rect l="l" t="t" r="r" b="b"/>
              <a:pathLst>
                <a:path w="993" h="942" extrusionOk="0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7600729" y="5709486"/>
              <a:ext cx="43211" cy="39390"/>
            </a:xfrm>
            <a:custGeom>
              <a:avLst/>
              <a:gdLst/>
              <a:ahLst/>
              <a:cxnLst/>
              <a:rect l="l" t="t" r="r" b="b"/>
              <a:pathLst>
                <a:path w="950" h="866" extrusionOk="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7573892" y="5752697"/>
              <a:ext cx="26700" cy="25335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7490155" y="5696887"/>
              <a:ext cx="26290" cy="26245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7479056" y="5735958"/>
              <a:ext cx="14510" cy="13373"/>
            </a:xfrm>
            <a:custGeom>
              <a:avLst/>
              <a:gdLst/>
              <a:ahLst/>
              <a:cxnLst/>
              <a:rect l="l" t="t" r="r" b="b"/>
              <a:pathLst>
                <a:path w="319" h="294" extrusionOk="0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7573711" y="5734230"/>
              <a:ext cx="14828" cy="13327"/>
            </a:xfrm>
            <a:custGeom>
              <a:avLst/>
              <a:gdLst/>
              <a:ahLst/>
              <a:cxnLst/>
              <a:rect l="l" t="t" r="r" b="b"/>
              <a:pathLst>
                <a:path w="326" h="293" extrusionOk="0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7517582" y="5752606"/>
              <a:ext cx="37161" cy="34432"/>
            </a:xfrm>
            <a:custGeom>
              <a:avLst/>
              <a:gdLst/>
              <a:ahLst/>
              <a:cxnLst/>
              <a:rect l="l" t="t" r="r" b="b"/>
              <a:pathLst>
                <a:path w="817" h="757" extrusionOk="0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7398684" y="5699116"/>
              <a:ext cx="19604" cy="17102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7380030" y="5658313"/>
              <a:ext cx="29156" cy="27336"/>
            </a:xfrm>
            <a:custGeom>
              <a:avLst/>
              <a:gdLst/>
              <a:ahLst/>
              <a:cxnLst/>
              <a:rect l="l" t="t" r="r" b="b"/>
              <a:pathLst>
                <a:path w="641" h="601" extrusionOk="0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7" name="Google Shape;947;p24"/>
          <p:cNvGrpSpPr/>
          <p:nvPr/>
        </p:nvGrpSpPr>
        <p:grpSpPr>
          <a:xfrm>
            <a:off x="7800418" y="2767916"/>
            <a:ext cx="462227" cy="1546554"/>
            <a:chOff x="4850193" y="2014216"/>
            <a:chExt cx="462227" cy="1546554"/>
          </a:xfrm>
        </p:grpSpPr>
        <p:sp>
          <p:nvSpPr>
            <p:cNvPr id="948" name="Google Shape;948;p24"/>
            <p:cNvSpPr/>
            <p:nvPr/>
          </p:nvSpPr>
          <p:spPr>
            <a:xfrm>
              <a:off x="4918056" y="2125352"/>
              <a:ext cx="326156" cy="328907"/>
            </a:xfrm>
            <a:custGeom>
              <a:avLst/>
              <a:gdLst/>
              <a:ahLst/>
              <a:cxnLst/>
              <a:rect l="l" t="t" r="r" b="b"/>
              <a:pathLst>
                <a:path w="942" h="950" extrusionOk="0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4850193" y="2453913"/>
              <a:ext cx="462227" cy="1106857"/>
            </a:xfrm>
            <a:custGeom>
              <a:avLst/>
              <a:gdLst/>
              <a:ahLst/>
              <a:cxnLst/>
              <a:rect l="l" t="t" r="r" b="b"/>
              <a:pathLst>
                <a:path w="1335" h="3197" extrusionOk="0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898666" y="2782474"/>
              <a:ext cx="365281" cy="498553"/>
            </a:xfrm>
            <a:custGeom>
              <a:avLst/>
              <a:gdLst/>
              <a:ahLst/>
              <a:cxnLst/>
              <a:rect l="l" t="t" r="r" b="b"/>
              <a:pathLst>
                <a:path w="1055" h="1440" extrusionOk="0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4950948" y="2919576"/>
              <a:ext cx="169656" cy="49855"/>
            </a:xfrm>
            <a:custGeom>
              <a:avLst/>
              <a:gdLst/>
              <a:ahLst/>
              <a:cxnLst/>
              <a:rect l="l" t="t" r="r" b="b"/>
              <a:pathLst>
                <a:path w="490" h="144" extrusionOk="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4965144" y="2935849"/>
              <a:ext cx="126723" cy="27351"/>
            </a:xfrm>
            <a:custGeom>
              <a:avLst/>
              <a:gdLst/>
              <a:ahLst/>
              <a:cxnLst/>
              <a:rect l="l" t="t" r="r" b="b"/>
              <a:pathLst>
                <a:path w="366" h="79" extrusionOk="0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4940215" y="2959391"/>
              <a:ext cx="83443" cy="67859"/>
            </a:xfrm>
            <a:custGeom>
              <a:avLst/>
              <a:gdLst/>
              <a:ahLst/>
              <a:cxnLst/>
              <a:rect l="l" t="t" r="r" b="b"/>
              <a:pathLst>
                <a:path w="241" h="196" fill="none" extrusionOk="0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4990073" y="2977048"/>
              <a:ext cx="87598" cy="24235"/>
            </a:xfrm>
            <a:custGeom>
              <a:avLst/>
              <a:gdLst/>
              <a:ahLst/>
              <a:cxnLst/>
              <a:rect l="l" t="t" r="r" b="b"/>
              <a:pathLst>
                <a:path w="253" h="70" fill="none" extrusionOk="0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4983148" y="3023096"/>
              <a:ext cx="150267" cy="156144"/>
            </a:xfrm>
            <a:custGeom>
              <a:avLst/>
              <a:gdLst/>
              <a:ahLst/>
              <a:cxnLst/>
              <a:rect l="l" t="t" r="r" b="b"/>
              <a:pathLst>
                <a:path w="434" h="451" extrusionOk="0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059320" y="2970124"/>
              <a:ext cx="174504" cy="132601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006346" y="3051485"/>
              <a:ext cx="14888" cy="18696"/>
            </a:xfrm>
            <a:custGeom>
              <a:avLst/>
              <a:gdLst/>
              <a:ahLst/>
              <a:cxnLst/>
              <a:rect l="l" t="t" r="r" b="b"/>
              <a:pathLst>
                <a:path w="43" h="54" extrusionOk="0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128567" y="2340353"/>
              <a:ext cx="102833" cy="177263"/>
            </a:xfrm>
            <a:custGeom>
              <a:avLst/>
              <a:gdLst/>
              <a:ahLst/>
              <a:cxnLst/>
              <a:rect l="l" t="t" r="r" b="b"/>
              <a:pathLst>
                <a:path w="297" h="512" fill="none" extrusionOk="0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255982" y="2548777"/>
              <a:ext cx="11080" cy="45701"/>
            </a:xfrm>
            <a:custGeom>
              <a:avLst/>
              <a:gdLst/>
              <a:ahLst/>
              <a:cxnLst/>
              <a:rect l="l" t="t" r="r" b="b"/>
              <a:pathLst>
                <a:path w="32" h="132" fill="none" extrusionOk="0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4985226" y="2014216"/>
              <a:ext cx="191816" cy="111828"/>
            </a:xfrm>
            <a:custGeom>
              <a:avLst/>
              <a:gdLst/>
              <a:ahLst/>
              <a:cxnLst/>
              <a:rect l="l" t="t" r="r" b="b"/>
              <a:pathLst>
                <a:path w="554" h="323" extrusionOk="0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501084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5039238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506693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509498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5123374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515107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5059320" y="2970124"/>
              <a:ext cx="174504" cy="132601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5101907" y="2979818"/>
              <a:ext cx="38779" cy="22158"/>
            </a:xfrm>
            <a:custGeom>
              <a:avLst/>
              <a:gdLst/>
              <a:ahLst/>
              <a:cxnLst/>
              <a:rect l="l" t="t" r="r" b="b"/>
              <a:pathLst>
                <a:path w="112" h="64" extrusionOk="0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24"/>
          <p:cNvGrpSpPr/>
          <p:nvPr/>
        </p:nvGrpSpPr>
        <p:grpSpPr>
          <a:xfrm>
            <a:off x="6202175" y="3334826"/>
            <a:ext cx="1598242" cy="1203417"/>
            <a:chOff x="8256250" y="407076"/>
            <a:chExt cx="1598242" cy="1203417"/>
          </a:xfrm>
        </p:grpSpPr>
        <p:sp>
          <p:nvSpPr>
            <p:cNvPr id="970" name="Google Shape;970;p24"/>
            <p:cNvSpPr/>
            <p:nvPr/>
          </p:nvSpPr>
          <p:spPr>
            <a:xfrm>
              <a:off x="8362079" y="407076"/>
              <a:ext cx="548840" cy="93848"/>
            </a:xfrm>
            <a:custGeom>
              <a:avLst/>
              <a:gdLst/>
              <a:ahLst/>
              <a:cxnLst/>
              <a:rect l="l" t="t" r="r" b="b"/>
              <a:pathLst>
                <a:path w="2842" h="486" extrusionOk="0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8256250" y="500731"/>
              <a:ext cx="654668" cy="940216"/>
            </a:xfrm>
            <a:custGeom>
              <a:avLst/>
              <a:gdLst/>
              <a:ahLst/>
              <a:cxnLst/>
              <a:rect l="l" t="t" r="r" b="b"/>
              <a:pathLst>
                <a:path w="3390" h="4869" extrusionOk="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8854145" y="500731"/>
              <a:ext cx="167047" cy="940216"/>
            </a:xfrm>
            <a:custGeom>
              <a:avLst/>
              <a:gdLst/>
              <a:ahLst/>
              <a:cxnLst/>
              <a:rect l="l" t="t" r="r" b="b"/>
              <a:pathLst>
                <a:path w="865" h="4869" extrusionOk="0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8311868" y="755820"/>
              <a:ext cx="482601" cy="482756"/>
            </a:xfrm>
            <a:custGeom>
              <a:avLst/>
              <a:gdLst/>
              <a:ahLst/>
              <a:cxnLst/>
              <a:rect l="l" t="t" r="r" b="b"/>
              <a:pathLst>
                <a:path w="2499" h="2500" extrusionOk="0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8368259" y="917254"/>
              <a:ext cx="50983" cy="140192"/>
            </a:xfrm>
            <a:custGeom>
              <a:avLst/>
              <a:gdLst/>
              <a:ahLst/>
              <a:cxnLst/>
              <a:rect l="l" t="t" r="r" b="b"/>
              <a:pathLst>
                <a:path w="264" h="726" extrusionOk="0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8433147" y="917254"/>
              <a:ext cx="49052" cy="140192"/>
            </a:xfrm>
            <a:custGeom>
              <a:avLst/>
              <a:gdLst/>
              <a:ahLst/>
              <a:cxnLst/>
              <a:rect l="l" t="t" r="r" b="b"/>
              <a:pathLst>
                <a:path w="254" h="726" extrusionOk="0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8491661" y="915130"/>
              <a:ext cx="80916" cy="143861"/>
            </a:xfrm>
            <a:custGeom>
              <a:avLst/>
              <a:gdLst/>
              <a:ahLst/>
              <a:cxnLst/>
              <a:rect l="l" t="t" r="r" b="b"/>
              <a:pathLst>
                <a:path w="419" h="745" extrusionOk="0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8591890" y="917254"/>
              <a:ext cx="68943" cy="141737"/>
            </a:xfrm>
            <a:custGeom>
              <a:avLst/>
              <a:gdLst/>
              <a:ahLst/>
              <a:cxnLst/>
              <a:rect l="l" t="t" r="r" b="b"/>
              <a:pathLst>
                <a:path w="357" h="734" extrusionOk="0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8685166" y="917254"/>
              <a:ext cx="64115" cy="140192"/>
            </a:xfrm>
            <a:custGeom>
              <a:avLst/>
              <a:gdLst/>
              <a:ahLst/>
              <a:cxnLst/>
              <a:rect l="l" t="t" r="r" b="b"/>
              <a:pathLst>
                <a:path w="332" h="726" extrusionOk="0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8846613" y="436621"/>
              <a:ext cx="15449" cy="193"/>
            </a:xfrm>
            <a:custGeom>
              <a:avLst/>
              <a:gdLst/>
              <a:ahLst/>
              <a:cxnLst/>
              <a:rect l="l" t="t" r="r" b="b"/>
              <a:pathLst>
                <a:path w="80" h="1" fill="none" extrusionOk="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w="9525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8668751" y="436621"/>
              <a:ext cx="148894" cy="193"/>
            </a:xfrm>
            <a:custGeom>
              <a:avLst/>
              <a:gdLst/>
              <a:ahLst/>
              <a:cxnLst/>
              <a:rect l="l" t="t" r="r" b="b"/>
              <a:pathLst>
                <a:path w="771" h="1" fill="none" extrusionOk="0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8696753" y="973447"/>
              <a:ext cx="438184" cy="467115"/>
            </a:xfrm>
            <a:custGeom>
              <a:avLst/>
              <a:gdLst/>
              <a:ahLst/>
              <a:cxnLst/>
              <a:rect l="l" t="t" r="r" b="b"/>
              <a:pathLst>
                <a:path w="2269" h="2419" extrusionOk="0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8673193" y="909144"/>
              <a:ext cx="484725" cy="100027"/>
            </a:xfrm>
            <a:custGeom>
              <a:avLst/>
              <a:gdLst/>
              <a:ahLst/>
              <a:cxnLst/>
              <a:rect l="l" t="t" r="r" b="b"/>
              <a:pathLst>
                <a:path w="2510" h="518" extrusionOk="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8673193" y="868013"/>
              <a:ext cx="484725" cy="82648"/>
            </a:xfrm>
            <a:custGeom>
              <a:avLst/>
              <a:gdLst/>
              <a:ahLst/>
              <a:cxnLst/>
              <a:rect l="l" t="t" r="r" b="b"/>
              <a:pathLst>
                <a:path w="2510" h="428" extrusionOk="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8806638" y="1099737"/>
              <a:ext cx="225368" cy="224192"/>
            </a:xfrm>
            <a:custGeom>
              <a:avLst/>
              <a:gdLst/>
              <a:ahLst/>
              <a:cxnLst/>
              <a:rect l="l" t="t" r="r" b="b"/>
              <a:pathLst>
                <a:path w="1167" h="1161" extrusionOk="0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8912081" y="1100702"/>
              <a:ext cx="79951" cy="52524"/>
            </a:xfrm>
            <a:custGeom>
              <a:avLst/>
              <a:gdLst/>
              <a:ahLst/>
              <a:cxnLst/>
              <a:rect l="l" t="t" r="r" b="b"/>
              <a:pathLst>
                <a:path w="414" h="272" extrusionOk="0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8942786" y="1070578"/>
              <a:ext cx="29161" cy="60827"/>
            </a:xfrm>
            <a:custGeom>
              <a:avLst/>
              <a:gdLst/>
              <a:ahLst/>
              <a:cxnLst/>
              <a:rect l="l" t="t" r="r" b="b"/>
              <a:pathLst>
                <a:path w="151" h="315" extrusionOk="0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8970016" y="1187599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8934482" y="1176592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8903004" y="1155157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8865925" y="1147626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8942207" y="1213088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8904935" y="1205557"/>
              <a:ext cx="12360" cy="19696"/>
            </a:xfrm>
            <a:custGeom>
              <a:avLst/>
              <a:gdLst/>
              <a:ahLst/>
              <a:cxnLst/>
              <a:rect l="l" t="t" r="r" b="b"/>
              <a:pathLst>
                <a:path w="64" h="102" extrusionOk="0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8910729" y="1240123"/>
              <a:ext cx="11780" cy="19696"/>
            </a:xfrm>
            <a:custGeom>
              <a:avLst/>
              <a:gdLst/>
              <a:ahLst/>
              <a:cxnLst/>
              <a:rect l="l" t="t" r="r" b="b"/>
              <a:pathLst>
                <a:path w="61" h="102" extrusionOk="0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8875774" y="1273916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8873264" y="1232399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8841013" y="1206523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8943366" y="1250357"/>
              <a:ext cx="11973" cy="19503"/>
            </a:xfrm>
            <a:custGeom>
              <a:avLst/>
              <a:gdLst/>
              <a:ahLst/>
              <a:cxnLst/>
              <a:rect l="l" t="t" r="r" b="b"/>
              <a:pathLst>
                <a:path w="62" h="101" extrusionOk="0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8873650" y="1184123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9061168" y="1092399"/>
              <a:ext cx="20084" cy="153903"/>
            </a:xfrm>
            <a:custGeom>
              <a:avLst/>
              <a:gdLst/>
              <a:ahLst/>
              <a:cxnLst/>
              <a:rect l="l" t="t" r="r" b="b"/>
              <a:pathLst>
                <a:path w="104" h="797" fill="none" extrusionOk="0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w="9525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9086660" y="1035434"/>
              <a:ext cx="1931" cy="15641"/>
            </a:xfrm>
            <a:custGeom>
              <a:avLst/>
              <a:gdLst/>
              <a:ahLst/>
              <a:cxnLst/>
              <a:rect l="l" t="t" r="r" b="b"/>
              <a:pathLst>
                <a:path w="10" h="81" fill="none" extrusionOk="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w="9525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8717996" y="1213088"/>
              <a:ext cx="1136496" cy="397405"/>
            </a:xfrm>
            <a:custGeom>
              <a:avLst/>
              <a:gdLst/>
              <a:ahLst/>
              <a:cxnLst/>
              <a:rect l="l" t="t" r="r" b="b"/>
              <a:pathLst>
                <a:path w="5885" h="2058" extrusionOk="0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9227250" y="1221199"/>
              <a:ext cx="179986" cy="214344"/>
            </a:xfrm>
            <a:custGeom>
              <a:avLst/>
              <a:gdLst/>
              <a:ahLst/>
              <a:cxnLst/>
              <a:rect l="l" t="t" r="r" b="b"/>
              <a:pathLst>
                <a:path w="932" h="1110" extrusionOk="0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9043208" y="1262137"/>
              <a:ext cx="126878" cy="176882"/>
            </a:xfrm>
            <a:custGeom>
              <a:avLst/>
              <a:gdLst/>
              <a:ahLst/>
              <a:cxnLst/>
              <a:rect l="l" t="t" r="r" b="b"/>
              <a:pathLst>
                <a:path w="657" h="916" extrusionOk="0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9496650" y="1213281"/>
              <a:ext cx="122436" cy="152551"/>
            </a:xfrm>
            <a:custGeom>
              <a:avLst/>
              <a:gdLst/>
              <a:ahLst/>
              <a:cxnLst/>
              <a:rect l="l" t="t" r="r" b="b"/>
              <a:pathLst>
                <a:path w="634" h="790" extrusionOk="0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9747511" y="1282412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9244631" y="1294578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9496457" y="1258275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9701935" y="1266578"/>
              <a:ext cx="8497" cy="8303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9525425" y="1277392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9412451" y="1273337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9732062" y="1312923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9197703" y="1346523"/>
              <a:ext cx="8497" cy="8303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8666718" y="868988"/>
              <a:ext cx="484725" cy="82648"/>
            </a:xfrm>
            <a:custGeom>
              <a:avLst/>
              <a:gdLst/>
              <a:ahLst/>
              <a:cxnLst/>
              <a:rect l="l" t="t" r="r" b="b"/>
              <a:pathLst>
                <a:path w="2510" h="428" extrusionOk="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4" name="Google Shape;1014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53175" y="761398"/>
            <a:ext cx="3602700" cy="4089900"/>
          </a:xfrm>
          <a:prstGeom prst="roundRect">
            <a:avLst>
              <a:gd name="adj" fmla="val 1063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5"/>
          <p:cNvSpPr txBox="1">
            <a:spLocks noGrp="1"/>
          </p:cNvSpPr>
          <p:nvPr>
            <p:ph type="title"/>
          </p:nvPr>
        </p:nvSpPr>
        <p:spPr>
          <a:xfrm>
            <a:off x="270900" y="2084700"/>
            <a:ext cx="536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7300"/>
              <a:t>THANK YOU</a:t>
            </a:r>
            <a:endParaRPr sz="7300"/>
          </a:p>
        </p:txBody>
      </p:sp>
      <p:grpSp>
        <p:nvGrpSpPr>
          <p:cNvPr id="1020" name="Google Shape;1020;p25"/>
          <p:cNvGrpSpPr/>
          <p:nvPr/>
        </p:nvGrpSpPr>
        <p:grpSpPr>
          <a:xfrm>
            <a:off x="4070368" y="3790238"/>
            <a:ext cx="1003276" cy="702206"/>
            <a:chOff x="7349515" y="5606053"/>
            <a:chExt cx="322898" cy="226015"/>
          </a:xfrm>
        </p:grpSpPr>
        <p:sp>
          <p:nvSpPr>
            <p:cNvPr id="1021" name="Google Shape;1021;p25"/>
            <p:cNvSpPr/>
            <p:nvPr/>
          </p:nvSpPr>
          <p:spPr>
            <a:xfrm>
              <a:off x="7380035" y="5606053"/>
              <a:ext cx="289330" cy="100749"/>
            </a:xfrm>
            <a:custGeom>
              <a:avLst/>
              <a:gdLst/>
              <a:ahLst/>
              <a:cxnLst/>
              <a:rect l="l" t="t" r="r" b="b"/>
              <a:pathLst>
                <a:path w="6361" h="2215" extrusionOk="0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7380035" y="5606053"/>
              <a:ext cx="289330" cy="100749"/>
            </a:xfrm>
            <a:custGeom>
              <a:avLst/>
              <a:gdLst/>
              <a:ahLst/>
              <a:cxnLst/>
              <a:rect l="l" t="t" r="r" b="b"/>
              <a:pathLst>
                <a:path w="6361" h="2215" extrusionOk="0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7349515" y="5636346"/>
              <a:ext cx="322898" cy="195722"/>
            </a:xfrm>
            <a:custGeom>
              <a:avLst/>
              <a:gdLst/>
              <a:ahLst/>
              <a:cxnLst/>
              <a:rect l="l" t="t" r="r" b="b"/>
              <a:pathLst>
                <a:path w="7099" h="4303" extrusionOk="0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7428841" y="5685652"/>
              <a:ext cx="45167" cy="42847"/>
            </a:xfrm>
            <a:custGeom>
              <a:avLst/>
              <a:gdLst/>
              <a:ahLst/>
              <a:cxnLst/>
              <a:rect l="l" t="t" r="r" b="b"/>
              <a:pathLst>
                <a:path w="993" h="942" extrusionOk="0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7600729" y="5709486"/>
              <a:ext cx="43211" cy="39390"/>
            </a:xfrm>
            <a:custGeom>
              <a:avLst/>
              <a:gdLst/>
              <a:ahLst/>
              <a:cxnLst/>
              <a:rect l="l" t="t" r="r" b="b"/>
              <a:pathLst>
                <a:path w="950" h="866" extrusionOk="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7573892" y="5752697"/>
              <a:ext cx="26700" cy="25335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7490155" y="5696887"/>
              <a:ext cx="26290" cy="26245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7479056" y="5735958"/>
              <a:ext cx="14510" cy="13373"/>
            </a:xfrm>
            <a:custGeom>
              <a:avLst/>
              <a:gdLst/>
              <a:ahLst/>
              <a:cxnLst/>
              <a:rect l="l" t="t" r="r" b="b"/>
              <a:pathLst>
                <a:path w="319" h="294" extrusionOk="0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7573711" y="5734230"/>
              <a:ext cx="14828" cy="13327"/>
            </a:xfrm>
            <a:custGeom>
              <a:avLst/>
              <a:gdLst/>
              <a:ahLst/>
              <a:cxnLst/>
              <a:rect l="l" t="t" r="r" b="b"/>
              <a:pathLst>
                <a:path w="326" h="293" extrusionOk="0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7517582" y="5752606"/>
              <a:ext cx="37161" cy="34432"/>
            </a:xfrm>
            <a:custGeom>
              <a:avLst/>
              <a:gdLst/>
              <a:ahLst/>
              <a:cxnLst/>
              <a:rect l="l" t="t" r="r" b="b"/>
              <a:pathLst>
                <a:path w="817" h="757" extrusionOk="0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7398684" y="5699116"/>
              <a:ext cx="19604" cy="17102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7380030" y="5658313"/>
              <a:ext cx="29156" cy="27336"/>
            </a:xfrm>
            <a:custGeom>
              <a:avLst/>
              <a:gdLst/>
              <a:ahLst/>
              <a:cxnLst/>
              <a:rect l="l" t="t" r="r" b="b"/>
              <a:pathLst>
                <a:path w="641" h="601" extrusionOk="0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25"/>
          <p:cNvGrpSpPr/>
          <p:nvPr/>
        </p:nvGrpSpPr>
        <p:grpSpPr>
          <a:xfrm>
            <a:off x="5570556" y="3557911"/>
            <a:ext cx="746566" cy="934524"/>
            <a:chOff x="1705964" y="3560775"/>
            <a:chExt cx="153602" cy="192265"/>
          </a:xfrm>
        </p:grpSpPr>
        <p:sp>
          <p:nvSpPr>
            <p:cNvPr id="1034" name="Google Shape;1034;p25"/>
            <p:cNvSpPr/>
            <p:nvPr/>
          </p:nvSpPr>
          <p:spPr>
            <a:xfrm>
              <a:off x="1705964" y="3560775"/>
              <a:ext cx="104024" cy="142186"/>
            </a:xfrm>
            <a:custGeom>
              <a:avLst/>
              <a:gdLst/>
              <a:ahLst/>
              <a:cxnLst/>
              <a:rect l="l" t="t" r="r" b="b"/>
              <a:pathLst>
                <a:path w="2287" h="3126" extrusionOk="0">
                  <a:moveTo>
                    <a:pt x="197" y="1"/>
                  </a:moveTo>
                  <a:cubicBezTo>
                    <a:pt x="112" y="34"/>
                    <a:pt x="80" y="141"/>
                    <a:pt x="91" y="231"/>
                  </a:cubicBezTo>
                  <a:cubicBezTo>
                    <a:pt x="100" y="322"/>
                    <a:pt x="139" y="408"/>
                    <a:pt x="149" y="499"/>
                  </a:cubicBezTo>
                  <a:cubicBezTo>
                    <a:pt x="160" y="619"/>
                    <a:pt x="121" y="737"/>
                    <a:pt x="93" y="852"/>
                  </a:cubicBezTo>
                  <a:cubicBezTo>
                    <a:pt x="0" y="1246"/>
                    <a:pt x="35" y="1663"/>
                    <a:pt x="155" y="2048"/>
                  </a:cubicBezTo>
                  <a:cubicBezTo>
                    <a:pt x="275" y="2436"/>
                    <a:pt x="475" y="2794"/>
                    <a:pt x="706" y="3125"/>
                  </a:cubicBezTo>
                  <a:cubicBezTo>
                    <a:pt x="753" y="3100"/>
                    <a:pt x="800" y="3076"/>
                    <a:pt x="846" y="3051"/>
                  </a:cubicBezTo>
                  <a:cubicBezTo>
                    <a:pt x="555" y="2646"/>
                    <a:pt x="348" y="2183"/>
                    <a:pt x="239" y="1698"/>
                  </a:cubicBezTo>
                  <a:cubicBezTo>
                    <a:pt x="172" y="1395"/>
                    <a:pt x="148" y="1062"/>
                    <a:pt x="293" y="788"/>
                  </a:cubicBezTo>
                  <a:cubicBezTo>
                    <a:pt x="391" y="837"/>
                    <a:pt x="472" y="909"/>
                    <a:pt x="551" y="983"/>
                  </a:cubicBezTo>
                  <a:cubicBezTo>
                    <a:pt x="1018" y="1410"/>
                    <a:pt x="1482" y="1889"/>
                    <a:pt x="2088" y="2072"/>
                  </a:cubicBezTo>
                  <a:cubicBezTo>
                    <a:pt x="2116" y="2080"/>
                    <a:pt x="2146" y="2087"/>
                    <a:pt x="2175" y="2087"/>
                  </a:cubicBezTo>
                  <a:cubicBezTo>
                    <a:pt x="2188" y="2087"/>
                    <a:pt x="2201" y="2086"/>
                    <a:pt x="2213" y="2082"/>
                  </a:cubicBezTo>
                  <a:cubicBezTo>
                    <a:pt x="2254" y="2068"/>
                    <a:pt x="2287" y="2024"/>
                    <a:pt x="2271" y="1984"/>
                  </a:cubicBezTo>
                  <a:cubicBezTo>
                    <a:pt x="1655" y="1777"/>
                    <a:pt x="1158" y="1325"/>
                    <a:pt x="682" y="882"/>
                  </a:cubicBezTo>
                  <a:cubicBezTo>
                    <a:pt x="539" y="747"/>
                    <a:pt x="388" y="600"/>
                    <a:pt x="348" y="406"/>
                  </a:cubicBezTo>
                  <a:cubicBezTo>
                    <a:pt x="332" y="332"/>
                    <a:pt x="333" y="257"/>
                    <a:pt x="318" y="183"/>
                  </a:cubicBezTo>
                  <a:cubicBezTo>
                    <a:pt x="302" y="109"/>
                    <a:pt x="266" y="34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1782924" y="3632232"/>
              <a:ext cx="76642" cy="72412"/>
            </a:xfrm>
            <a:custGeom>
              <a:avLst/>
              <a:gdLst/>
              <a:ahLst/>
              <a:cxnLst/>
              <a:rect l="l" t="t" r="r" b="b"/>
              <a:pathLst>
                <a:path w="1685" h="1592" extrusionOk="0">
                  <a:moveTo>
                    <a:pt x="906" y="0"/>
                  </a:moveTo>
                  <a:cubicBezTo>
                    <a:pt x="809" y="0"/>
                    <a:pt x="717" y="29"/>
                    <a:pt x="652" y="102"/>
                  </a:cubicBezTo>
                  <a:cubicBezTo>
                    <a:pt x="564" y="197"/>
                    <a:pt x="552" y="345"/>
                    <a:pt x="459" y="434"/>
                  </a:cubicBezTo>
                  <a:cubicBezTo>
                    <a:pt x="374" y="519"/>
                    <a:pt x="238" y="533"/>
                    <a:pt x="145" y="610"/>
                  </a:cubicBezTo>
                  <a:cubicBezTo>
                    <a:pt x="26" y="706"/>
                    <a:pt x="0" y="884"/>
                    <a:pt x="49" y="1028"/>
                  </a:cubicBezTo>
                  <a:cubicBezTo>
                    <a:pt x="98" y="1173"/>
                    <a:pt x="205" y="1288"/>
                    <a:pt x="321" y="1387"/>
                  </a:cubicBezTo>
                  <a:cubicBezTo>
                    <a:pt x="396" y="1450"/>
                    <a:pt x="477" y="1511"/>
                    <a:pt x="568" y="1548"/>
                  </a:cubicBezTo>
                  <a:cubicBezTo>
                    <a:pt x="640" y="1578"/>
                    <a:pt x="718" y="1591"/>
                    <a:pt x="796" y="1591"/>
                  </a:cubicBezTo>
                  <a:cubicBezTo>
                    <a:pt x="898" y="1591"/>
                    <a:pt x="1002" y="1568"/>
                    <a:pt x="1096" y="1525"/>
                  </a:cubicBezTo>
                  <a:cubicBezTo>
                    <a:pt x="1261" y="1451"/>
                    <a:pt x="1398" y="1324"/>
                    <a:pt x="1505" y="1177"/>
                  </a:cubicBezTo>
                  <a:cubicBezTo>
                    <a:pt x="1562" y="1097"/>
                    <a:pt x="1612" y="1009"/>
                    <a:pt x="1638" y="913"/>
                  </a:cubicBezTo>
                  <a:cubicBezTo>
                    <a:pt x="1685" y="745"/>
                    <a:pt x="1652" y="561"/>
                    <a:pt x="1564" y="410"/>
                  </a:cubicBezTo>
                  <a:cubicBezTo>
                    <a:pt x="1475" y="258"/>
                    <a:pt x="1336" y="142"/>
                    <a:pt x="1178" y="66"/>
                  </a:cubicBezTo>
                  <a:cubicBezTo>
                    <a:pt x="1096" y="26"/>
                    <a:pt x="999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1715788" y="3683311"/>
              <a:ext cx="75869" cy="69729"/>
            </a:xfrm>
            <a:custGeom>
              <a:avLst/>
              <a:gdLst/>
              <a:ahLst/>
              <a:cxnLst/>
              <a:rect l="l" t="t" r="r" b="b"/>
              <a:pathLst>
                <a:path w="1668" h="1533" extrusionOk="0">
                  <a:moveTo>
                    <a:pt x="1015" y="1"/>
                  </a:moveTo>
                  <a:cubicBezTo>
                    <a:pt x="966" y="1"/>
                    <a:pt x="917" y="12"/>
                    <a:pt x="872" y="37"/>
                  </a:cubicBezTo>
                  <a:cubicBezTo>
                    <a:pt x="759" y="100"/>
                    <a:pt x="698" y="235"/>
                    <a:pt x="581" y="289"/>
                  </a:cubicBezTo>
                  <a:cubicBezTo>
                    <a:pt x="474" y="341"/>
                    <a:pt x="340" y="310"/>
                    <a:pt x="227" y="353"/>
                  </a:cubicBezTo>
                  <a:cubicBezTo>
                    <a:pt x="85" y="405"/>
                    <a:pt x="2" y="564"/>
                    <a:pt x="1" y="717"/>
                  </a:cubicBezTo>
                  <a:cubicBezTo>
                    <a:pt x="0" y="869"/>
                    <a:pt x="64" y="1015"/>
                    <a:pt x="142" y="1146"/>
                  </a:cubicBezTo>
                  <a:cubicBezTo>
                    <a:pt x="192" y="1232"/>
                    <a:pt x="247" y="1315"/>
                    <a:pt x="322" y="1379"/>
                  </a:cubicBezTo>
                  <a:cubicBezTo>
                    <a:pt x="442" y="1483"/>
                    <a:pt x="602" y="1533"/>
                    <a:pt x="761" y="1533"/>
                  </a:cubicBezTo>
                  <a:cubicBezTo>
                    <a:pt x="784" y="1533"/>
                    <a:pt x="806" y="1532"/>
                    <a:pt x="829" y="1530"/>
                  </a:cubicBezTo>
                  <a:cubicBezTo>
                    <a:pt x="1009" y="1514"/>
                    <a:pt x="1181" y="1436"/>
                    <a:pt x="1329" y="1332"/>
                  </a:cubicBezTo>
                  <a:cubicBezTo>
                    <a:pt x="1409" y="1275"/>
                    <a:pt x="1486" y="1208"/>
                    <a:pt x="1540" y="1126"/>
                  </a:cubicBezTo>
                  <a:cubicBezTo>
                    <a:pt x="1639" y="982"/>
                    <a:pt x="1668" y="796"/>
                    <a:pt x="1634" y="625"/>
                  </a:cubicBezTo>
                  <a:cubicBezTo>
                    <a:pt x="1600" y="454"/>
                    <a:pt x="1506" y="297"/>
                    <a:pt x="1381" y="175"/>
                  </a:cubicBezTo>
                  <a:cubicBezTo>
                    <a:pt x="1284" y="78"/>
                    <a:pt x="1147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1722247" y="3709784"/>
              <a:ext cx="17648" cy="21014"/>
            </a:xfrm>
            <a:custGeom>
              <a:avLst/>
              <a:gdLst/>
              <a:ahLst/>
              <a:cxnLst/>
              <a:rect l="l" t="t" r="r" b="b"/>
              <a:pathLst>
                <a:path w="388" h="462" extrusionOk="0">
                  <a:moveTo>
                    <a:pt x="175" y="1"/>
                  </a:moveTo>
                  <a:cubicBezTo>
                    <a:pt x="166" y="1"/>
                    <a:pt x="157" y="1"/>
                    <a:pt x="149" y="3"/>
                  </a:cubicBezTo>
                  <a:cubicBezTo>
                    <a:pt x="55" y="22"/>
                    <a:pt x="0" y="140"/>
                    <a:pt x="24" y="265"/>
                  </a:cubicBezTo>
                  <a:cubicBezTo>
                    <a:pt x="47" y="380"/>
                    <a:pt x="128" y="462"/>
                    <a:pt x="212" y="462"/>
                  </a:cubicBezTo>
                  <a:cubicBezTo>
                    <a:pt x="221" y="462"/>
                    <a:pt x="230" y="461"/>
                    <a:pt x="239" y="459"/>
                  </a:cubicBezTo>
                  <a:cubicBezTo>
                    <a:pt x="333" y="440"/>
                    <a:pt x="388" y="323"/>
                    <a:pt x="363" y="197"/>
                  </a:cubicBezTo>
                  <a:cubicBezTo>
                    <a:pt x="340" y="82"/>
                    <a:pt x="259" y="1"/>
                    <a:pt x="175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1790566" y="3667028"/>
              <a:ext cx="13918" cy="16511"/>
            </a:xfrm>
            <a:custGeom>
              <a:avLst/>
              <a:gdLst/>
              <a:ahLst/>
              <a:cxnLst/>
              <a:rect l="l" t="t" r="r" b="b"/>
              <a:pathLst>
                <a:path w="306" h="363" extrusionOk="0">
                  <a:moveTo>
                    <a:pt x="136" y="0"/>
                  </a:moveTo>
                  <a:cubicBezTo>
                    <a:pt x="130" y="0"/>
                    <a:pt x="124" y="1"/>
                    <a:pt x="117" y="2"/>
                  </a:cubicBezTo>
                  <a:cubicBezTo>
                    <a:pt x="46" y="17"/>
                    <a:pt x="1" y="109"/>
                    <a:pt x="21" y="207"/>
                  </a:cubicBezTo>
                  <a:cubicBezTo>
                    <a:pt x="39" y="298"/>
                    <a:pt x="104" y="363"/>
                    <a:pt x="170" y="363"/>
                  </a:cubicBezTo>
                  <a:cubicBezTo>
                    <a:pt x="177" y="363"/>
                    <a:pt x="183" y="362"/>
                    <a:pt x="189" y="361"/>
                  </a:cubicBezTo>
                  <a:cubicBezTo>
                    <a:pt x="263" y="346"/>
                    <a:pt x="306" y="254"/>
                    <a:pt x="286" y="155"/>
                  </a:cubicBezTo>
                  <a:cubicBezTo>
                    <a:pt x="269" y="65"/>
                    <a:pt x="203" y="0"/>
                    <a:pt x="136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p25"/>
          <p:cNvGrpSpPr/>
          <p:nvPr/>
        </p:nvGrpSpPr>
        <p:grpSpPr>
          <a:xfrm>
            <a:off x="6213043" y="1517391"/>
            <a:ext cx="462226" cy="1546557"/>
            <a:chOff x="4850193" y="2014216"/>
            <a:chExt cx="462226" cy="1546557"/>
          </a:xfrm>
        </p:grpSpPr>
        <p:sp>
          <p:nvSpPr>
            <p:cNvPr id="1040" name="Google Shape;1040;p25"/>
            <p:cNvSpPr/>
            <p:nvPr/>
          </p:nvSpPr>
          <p:spPr>
            <a:xfrm>
              <a:off x="4918056" y="2125352"/>
              <a:ext cx="326155" cy="328907"/>
            </a:xfrm>
            <a:custGeom>
              <a:avLst/>
              <a:gdLst/>
              <a:ahLst/>
              <a:cxnLst/>
              <a:rect l="l" t="t" r="r" b="b"/>
              <a:pathLst>
                <a:path w="942" h="950" extrusionOk="0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4850193" y="2453913"/>
              <a:ext cx="462226" cy="1106860"/>
            </a:xfrm>
            <a:custGeom>
              <a:avLst/>
              <a:gdLst/>
              <a:ahLst/>
              <a:cxnLst/>
              <a:rect l="l" t="t" r="r" b="b"/>
              <a:pathLst>
                <a:path w="1335" h="3197" extrusionOk="0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4898666" y="2782474"/>
              <a:ext cx="365279" cy="498554"/>
            </a:xfrm>
            <a:custGeom>
              <a:avLst/>
              <a:gdLst/>
              <a:ahLst/>
              <a:cxnLst/>
              <a:rect l="l" t="t" r="r" b="b"/>
              <a:pathLst>
                <a:path w="1055" h="1440" extrusionOk="0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4950948" y="2919576"/>
              <a:ext cx="169656" cy="49855"/>
            </a:xfrm>
            <a:custGeom>
              <a:avLst/>
              <a:gdLst/>
              <a:ahLst/>
              <a:cxnLst/>
              <a:rect l="l" t="t" r="r" b="b"/>
              <a:pathLst>
                <a:path w="490" h="144" extrusionOk="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4965144" y="2935849"/>
              <a:ext cx="126723" cy="27351"/>
            </a:xfrm>
            <a:custGeom>
              <a:avLst/>
              <a:gdLst/>
              <a:ahLst/>
              <a:cxnLst/>
              <a:rect l="l" t="t" r="r" b="b"/>
              <a:pathLst>
                <a:path w="366" h="79" extrusionOk="0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4940215" y="2959391"/>
              <a:ext cx="83443" cy="67859"/>
            </a:xfrm>
            <a:custGeom>
              <a:avLst/>
              <a:gdLst/>
              <a:ahLst/>
              <a:cxnLst/>
              <a:rect l="l" t="t" r="r" b="b"/>
              <a:pathLst>
                <a:path w="241" h="196" fill="none" extrusionOk="0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4990073" y="2977048"/>
              <a:ext cx="87598" cy="24235"/>
            </a:xfrm>
            <a:custGeom>
              <a:avLst/>
              <a:gdLst/>
              <a:ahLst/>
              <a:cxnLst/>
              <a:rect l="l" t="t" r="r" b="b"/>
              <a:pathLst>
                <a:path w="253" h="70" fill="none" extrusionOk="0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4983148" y="3023096"/>
              <a:ext cx="150267" cy="156144"/>
            </a:xfrm>
            <a:custGeom>
              <a:avLst/>
              <a:gdLst/>
              <a:ahLst/>
              <a:cxnLst/>
              <a:rect l="l" t="t" r="r" b="b"/>
              <a:pathLst>
                <a:path w="434" h="451" extrusionOk="0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5059320" y="2970124"/>
              <a:ext cx="174503" cy="132602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5006346" y="3051485"/>
              <a:ext cx="14888" cy="18696"/>
            </a:xfrm>
            <a:custGeom>
              <a:avLst/>
              <a:gdLst/>
              <a:ahLst/>
              <a:cxnLst/>
              <a:rect l="l" t="t" r="r" b="b"/>
              <a:pathLst>
                <a:path w="43" h="54" extrusionOk="0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5128567" y="2340353"/>
              <a:ext cx="102832" cy="177264"/>
            </a:xfrm>
            <a:custGeom>
              <a:avLst/>
              <a:gdLst/>
              <a:ahLst/>
              <a:cxnLst/>
              <a:rect l="l" t="t" r="r" b="b"/>
              <a:pathLst>
                <a:path w="297" h="512" fill="none" extrusionOk="0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5255982" y="2548777"/>
              <a:ext cx="11080" cy="45701"/>
            </a:xfrm>
            <a:custGeom>
              <a:avLst/>
              <a:gdLst/>
              <a:ahLst/>
              <a:cxnLst/>
              <a:rect l="l" t="t" r="r" b="b"/>
              <a:pathLst>
                <a:path w="32" h="132" fill="none" extrusionOk="0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4985226" y="2014216"/>
              <a:ext cx="191815" cy="111828"/>
            </a:xfrm>
            <a:custGeom>
              <a:avLst/>
              <a:gdLst/>
              <a:ahLst/>
              <a:cxnLst/>
              <a:rect l="l" t="t" r="r" b="b"/>
              <a:pathLst>
                <a:path w="554" h="323" extrusionOk="0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501084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5039238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506693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509498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5123374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515107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5059320" y="2970124"/>
              <a:ext cx="174504" cy="132601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5101907" y="2979818"/>
              <a:ext cx="38778" cy="22158"/>
            </a:xfrm>
            <a:custGeom>
              <a:avLst/>
              <a:gdLst/>
              <a:ahLst/>
              <a:cxnLst/>
              <a:rect l="l" t="t" r="r" b="b"/>
              <a:pathLst>
                <a:path w="112" h="64" extrusionOk="0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Google Shape;1061;p25"/>
          <p:cNvGrpSpPr/>
          <p:nvPr/>
        </p:nvGrpSpPr>
        <p:grpSpPr>
          <a:xfrm>
            <a:off x="7249831" y="1104306"/>
            <a:ext cx="1343989" cy="1959647"/>
            <a:chOff x="6128804" y="1266425"/>
            <a:chExt cx="804254" cy="1172669"/>
          </a:xfrm>
        </p:grpSpPr>
        <p:sp>
          <p:nvSpPr>
            <p:cNvPr id="1062" name="Google Shape;1062;p25"/>
            <p:cNvSpPr/>
            <p:nvPr/>
          </p:nvSpPr>
          <p:spPr>
            <a:xfrm>
              <a:off x="6251006" y="1463141"/>
              <a:ext cx="89207" cy="109649"/>
            </a:xfrm>
            <a:custGeom>
              <a:avLst/>
              <a:gdLst/>
              <a:ahLst/>
              <a:cxnLst/>
              <a:rect l="l" t="t" r="r" b="b"/>
              <a:pathLst>
                <a:path w="1095" h="1346" extrusionOk="0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6509831" y="1515133"/>
              <a:ext cx="189414" cy="225817"/>
            </a:xfrm>
            <a:custGeom>
              <a:avLst/>
              <a:gdLst/>
              <a:ahLst/>
              <a:cxnLst/>
              <a:rect l="l" t="t" r="r" b="b"/>
              <a:pathLst>
                <a:path w="2325" h="2772" extrusionOk="0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6637736" y="1486621"/>
              <a:ext cx="12220" cy="41465"/>
            </a:xfrm>
            <a:custGeom>
              <a:avLst/>
              <a:gdLst/>
              <a:ahLst/>
              <a:cxnLst/>
              <a:rect l="l" t="t" r="r" b="b"/>
              <a:pathLst>
                <a:path w="150" h="509" fill="none" extrusionOk="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6625842" y="1495582"/>
              <a:ext cx="16620" cy="16863"/>
            </a:xfrm>
            <a:custGeom>
              <a:avLst/>
              <a:gdLst/>
              <a:ahLst/>
              <a:cxnLst/>
              <a:rect l="l" t="t" r="r" b="b"/>
              <a:pathLst>
                <a:path w="204" h="207" fill="none" extrusionOk="0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6562704" y="1459575"/>
              <a:ext cx="64523" cy="45457"/>
            </a:xfrm>
            <a:custGeom>
              <a:avLst/>
              <a:gdLst/>
              <a:ahLst/>
              <a:cxnLst/>
              <a:rect l="l" t="t" r="r" b="b"/>
              <a:pathLst>
                <a:path w="792" h="558" extrusionOk="0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6562704" y="1459493"/>
              <a:ext cx="64523" cy="36903"/>
            </a:xfrm>
            <a:custGeom>
              <a:avLst/>
              <a:gdLst/>
              <a:ahLst/>
              <a:cxnLst/>
              <a:rect l="l" t="t" r="r" b="b"/>
              <a:pathLst>
                <a:path w="792" h="453" extrusionOk="0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6606778" y="1534440"/>
              <a:ext cx="24196" cy="22973"/>
            </a:xfrm>
            <a:custGeom>
              <a:avLst/>
              <a:gdLst/>
              <a:ahLst/>
              <a:cxnLst/>
              <a:rect l="l" t="t" r="r" b="b"/>
              <a:pathLst>
                <a:path w="297" h="282" extrusionOk="0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6599446" y="1557657"/>
              <a:ext cx="11894" cy="11079"/>
            </a:xfrm>
            <a:custGeom>
              <a:avLst/>
              <a:gdLst/>
              <a:ahLst/>
              <a:cxnLst/>
              <a:rect l="l" t="t" r="r" b="b"/>
              <a:pathLst>
                <a:path w="146" h="136" extrusionOk="0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6402211" y="1266425"/>
              <a:ext cx="242447" cy="802894"/>
            </a:xfrm>
            <a:custGeom>
              <a:avLst/>
              <a:gdLst/>
              <a:ahLst/>
              <a:cxnLst/>
              <a:rect l="l" t="t" r="r" b="b"/>
              <a:pathLst>
                <a:path w="2976" h="9856" extrusionOk="0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6456388" y="1651992"/>
              <a:ext cx="119351" cy="46108"/>
            </a:xfrm>
            <a:custGeom>
              <a:avLst/>
              <a:gdLst/>
              <a:ahLst/>
              <a:cxnLst/>
              <a:rect l="l" t="t" r="r" b="b"/>
              <a:pathLst>
                <a:path w="1465" h="566" extrusionOk="0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6443516" y="1537780"/>
              <a:ext cx="101672" cy="39347"/>
            </a:xfrm>
            <a:custGeom>
              <a:avLst/>
              <a:gdLst/>
              <a:ahLst/>
              <a:cxnLst/>
              <a:rect l="l" t="t" r="r" b="b"/>
              <a:pathLst>
                <a:path w="1248" h="483" extrusionOk="0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6434228" y="1439698"/>
              <a:ext cx="79675" cy="30793"/>
            </a:xfrm>
            <a:custGeom>
              <a:avLst/>
              <a:gdLst/>
              <a:ahLst/>
              <a:cxnLst/>
              <a:rect l="l" t="t" r="r" b="b"/>
              <a:pathLst>
                <a:path w="978" h="378" extrusionOk="0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6427548" y="1356360"/>
              <a:ext cx="58087" cy="22565"/>
            </a:xfrm>
            <a:custGeom>
              <a:avLst/>
              <a:gdLst/>
              <a:ahLst/>
              <a:cxnLst/>
              <a:rect l="l" t="t" r="r" b="b"/>
              <a:pathLst>
                <a:path w="713" h="277" extrusionOk="0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6605067" y="1588124"/>
              <a:ext cx="225504" cy="340844"/>
            </a:xfrm>
            <a:custGeom>
              <a:avLst/>
              <a:gdLst/>
              <a:ahLst/>
              <a:cxnLst/>
              <a:rect l="l" t="t" r="r" b="b"/>
              <a:pathLst>
                <a:path w="2768" h="4184" extrusionOk="0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6780305" y="1616229"/>
              <a:ext cx="99798" cy="320718"/>
            </a:xfrm>
            <a:custGeom>
              <a:avLst/>
              <a:gdLst/>
              <a:ahLst/>
              <a:cxnLst/>
              <a:rect l="l" t="t" r="r" b="b"/>
              <a:pathLst>
                <a:path w="1225" h="3937" extrusionOk="0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6655007" y="1543890"/>
              <a:ext cx="213121" cy="72584"/>
            </a:xfrm>
            <a:custGeom>
              <a:avLst/>
              <a:gdLst/>
              <a:ahLst/>
              <a:cxnLst/>
              <a:rect l="l" t="t" r="r" b="b"/>
              <a:pathLst>
                <a:path w="2616" h="891" extrusionOk="0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6830164" y="1571099"/>
              <a:ext cx="49859" cy="53277"/>
            </a:xfrm>
            <a:custGeom>
              <a:avLst/>
              <a:gdLst/>
              <a:ahLst/>
              <a:cxnLst/>
              <a:rect l="l" t="t" r="r" b="b"/>
              <a:pathLst>
                <a:path w="612" h="654" extrusionOk="0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6697778" y="1510897"/>
              <a:ext cx="175401" cy="60283"/>
            </a:xfrm>
            <a:custGeom>
              <a:avLst/>
              <a:gdLst/>
              <a:ahLst/>
              <a:cxnLst/>
              <a:rect l="l" t="t" r="r" b="b"/>
              <a:pathLst>
                <a:path w="2153" h="740" extrusionOk="0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6830164" y="1571099"/>
              <a:ext cx="49859" cy="53277"/>
            </a:xfrm>
            <a:custGeom>
              <a:avLst/>
              <a:gdLst/>
              <a:ahLst/>
              <a:cxnLst/>
              <a:rect l="l" t="t" r="r" b="b"/>
              <a:pathLst>
                <a:path w="612" h="654" extrusionOk="0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6622664" y="1686940"/>
              <a:ext cx="191776" cy="131482"/>
            </a:xfrm>
            <a:custGeom>
              <a:avLst/>
              <a:gdLst/>
              <a:ahLst/>
              <a:cxnLst/>
              <a:rect l="l" t="t" r="r" b="b"/>
              <a:pathLst>
                <a:path w="2354" h="1614" extrusionOk="0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6797658" y="1714637"/>
              <a:ext cx="66478" cy="112175"/>
            </a:xfrm>
            <a:custGeom>
              <a:avLst/>
              <a:gdLst/>
              <a:ahLst/>
              <a:cxnLst/>
              <a:rect l="l" t="t" r="r" b="b"/>
              <a:pathLst>
                <a:path w="816" h="1377" extrusionOk="0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6734357" y="1559531"/>
              <a:ext cx="59227" cy="34378"/>
            </a:xfrm>
            <a:custGeom>
              <a:avLst/>
              <a:gdLst/>
              <a:ahLst/>
              <a:cxnLst/>
              <a:rect l="l" t="t" r="r" b="b"/>
              <a:pathLst>
                <a:path w="727" h="422" extrusionOk="0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6737209" y="1551384"/>
              <a:ext cx="57517" cy="25254"/>
            </a:xfrm>
            <a:custGeom>
              <a:avLst/>
              <a:gdLst/>
              <a:ahLst/>
              <a:cxnLst/>
              <a:rect l="l" t="t" r="r" b="b"/>
              <a:pathLst>
                <a:path w="706" h="310" extrusionOk="0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6251006" y="1463241"/>
              <a:ext cx="89208" cy="109650"/>
            </a:xfrm>
            <a:custGeom>
              <a:avLst/>
              <a:gdLst/>
              <a:ahLst/>
              <a:cxnLst/>
              <a:rect l="l" t="t" r="r" b="b"/>
              <a:pathLst>
                <a:path w="1095" h="1346" extrusionOk="0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6222085" y="1422264"/>
              <a:ext cx="50836" cy="155921"/>
            </a:xfrm>
            <a:custGeom>
              <a:avLst/>
              <a:gdLst/>
              <a:ahLst/>
              <a:cxnLst/>
              <a:rect l="l" t="t" r="r" b="b"/>
              <a:pathLst>
                <a:path w="624" h="1914" extrusionOk="0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6128804" y="1472446"/>
              <a:ext cx="158781" cy="114782"/>
            </a:xfrm>
            <a:custGeom>
              <a:avLst/>
              <a:gdLst/>
              <a:ahLst/>
              <a:cxnLst/>
              <a:rect l="l" t="t" r="r" b="b"/>
              <a:pathLst>
                <a:path w="1949" h="1409" extrusionOk="0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6291822" y="1554643"/>
              <a:ext cx="199760" cy="339459"/>
            </a:xfrm>
            <a:custGeom>
              <a:avLst/>
              <a:gdLst/>
              <a:ahLst/>
              <a:cxnLst/>
              <a:rect l="l" t="t" r="r" b="b"/>
              <a:pathLst>
                <a:path w="2452" h="4167" extrusionOk="0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6323106" y="1605395"/>
              <a:ext cx="44563" cy="23624"/>
            </a:xfrm>
            <a:custGeom>
              <a:avLst/>
              <a:gdLst/>
              <a:ahLst/>
              <a:cxnLst/>
              <a:rect l="l" t="t" r="r" b="b"/>
              <a:pathLst>
                <a:path w="547" h="290" extrusionOk="0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6371091" y="1647186"/>
              <a:ext cx="20204" cy="9287"/>
            </a:xfrm>
            <a:custGeom>
              <a:avLst/>
              <a:gdLst/>
              <a:ahLst/>
              <a:cxnLst/>
              <a:rect l="l" t="t" r="r" b="b"/>
              <a:pathLst>
                <a:path w="248" h="114" extrusionOk="0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6392354" y="1717815"/>
              <a:ext cx="33239" cy="15722"/>
            </a:xfrm>
            <a:custGeom>
              <a:avLst/>
              <a:gdLst/>
              <a:ahLst/>
              <a:cxnLst/>
              <a:rect l="l" t="t" r="r" b="b"/>
              <a:pathLst>
                <a:path w="408" h="193" extrusionOk="0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423230" y="1764330"/>
              <a:ext cx="21100" cy="11323"/>
            </a:xfrm>
            <a:custGeom>
              <a:avLst/>
              <a:gdLst/>
              <a:ahLst/>
              <a:cxnLst/>
              <a:rect l="l" t="t" r="r" b="b"/>
              <a:pathLst>
                <a:path w="259" h="139" extrusionOk="0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445797" y="1824369"/>
              <a:ext cx="14175" cy="6924"/>
            </a:xfrm>
            <a:custGeom>
              <a:avLst/>
              <a:gdLst/>
              <a:ahLst/>
              <a:cxnLst/>
              <a:rect l="l" t="t" r="r" b="b"/>
              <a:pathLst>
                <a:path w="174" h="85" extrusionOk="0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6407018" y="1761561"/>
              <a:ext cx="12709" cy="4969"/>
            </a:xfrm>
            <a:custGeom>
              <a:avLst/>
              <a:gdLst/>
              <a:ahLst/>
              <a:cxnLst/>
              <a:rect l="l" t="t" r="r" b="b"/>
              <a:pathLst>
                <a:path w="156" h="61" extrusionOk="0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6398057" y="1708202"/>
              <a:ext cx="13850" cy="7658"/>
            </a:xfrm>
            <a:custGeom>
              <a:avLst/>
              <a:gdLst/>
              <a:ahLst/>
              <a:cxnLst/>
              <a:rect l="l" t="t" r="r" b="b"/>
              <a:pathLst>
                <a:path w="170" h="94" extrusionOk="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6449381" y="1808239"/>
              <a:ext cx="9206" cy="4318"/>
            </a:xfrm>
            <a:custGeom>
              <a:avLst/>
              <a:gdLst/>
              <a:ahLst/>
              <a:cxnLst/>
              <a:rect l="l" t="t" r="r" b="b"/>
              <a:pathLst>
                <a:path w="113" h="53" extrusionOk="0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6336874" y="1622909"/>
              <a:ext cx="45541" cy="20610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6312271" y="1605558"/>
              <a:ext cx="29980" cy="15804"/>
            </a:xfrm>
            <a:custGeom>
              <a:avLst/>
              <a:gdLst/>
              <a:ahLst/>
              <a:cxnLst/>
              <a:rect l="l" t="t" r="r" b="b"/>
              <a:pathLst>
                <a:path w="368" h="194" extrusionOk="0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6198134" y="1580793"/>
              <a:ext cx="93933" cy="375710"/>
            </a:xfrm>
            <a:custGeom>
              <a:avLst/>
              <a:gdLst/>
              <a:ahLst/>
              <a:cxnLst/>
              <a:rect l="l" t="t" r="r" b="b"/>
              <a:pathLst>
                <a:path w="1153" h="4612" extrusionOk="0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6211657" y="1680423"/>
              <a:ext cx="50429" cy="3421"/>
            </a:xfrm>
            <a:custGeom>
              <a:avLst/>
              <a:gdLst/>
              <a:ahLst/>
              <a:cxnLst/>
              <a:rect l="l" t="t" r="r" b="b"/>
              <a:pathLst>
                <a:path w="619" h="42" extrusionOk="0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6252147" y="1692642"/>
              <a:ext cx="22159" cy="2770"/>
            </a:xfrm>
            <a:custGeom>
              <a:avLst/>
              <a:gdLst/>
              <a:ahLst/>
              <a:cxnLst/>
              <a:rect l="l" t="t" r="r" b="b"/>
              <a:pathLst>
                <a:path w="272" h="34" extrusionOk="0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6229417" y="1745186"/>
              <a:ext cx="36742" cy="3096"/>
            </a:xfrm>
            <a:custGeom>
              <a:avLst/>
              <a:gdLst/>
              <a:ahLst/>
              <a:cxnLst/>
              <a:rect l="l" t="t" r="r" b="b"/>
              <a:pathLst>
                <a:path w="451" h="38" extrusionOk="0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6247014" y="1821925"/>
              <a:ext cx="23870" cy="2770"/>
            </a:xfrm>
            <a:custGeom>
              <a:avLst/>
              <a:gdLst/>
              <a:ahLst/>
              <a:cxnLst/>
              <a:rect l="l" t="t" r="r" b="b"/>
              <a:pathLst>
                <a:path w="293" h="34" extrusionOk="0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6243185" y="1882453"/>
              <a:ext cx="15886" cy="2770"/>
            </a:xfrm>
            <a:custGeom>
              <a:avLst/>
              <a:gdLst/>
              <a:ahLst/>
              <a:cxnLst/>
              <a:rect l="l" t="t" r="r" b="b"/>
              <a:pathLst>
                <a:path w="195" h="34" extrusionOk="0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6236424" y="1807750"/>
              <a:ext cx="13442" cy="2933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6250599" y="1757161"/>
              <a:ext cx="15723" cy="2933"/>
            </a:xfrm>
            <a:custGeom>
              <a:avLst/>
              <a:gdLst/>
              <a:ahLst/>
              <a:cxnLst/>
              <a:rect l="l" t="t" r="r" b="b"/>
              <a:pathLst>
                <a:path w="193" h="36" extrusionOk="0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243104" y="1897523"/>
              <a:ext cx="10021" cy="2770"/>
            </a:xfrm>
            <a:custGeom>
              <a:avLst/>
              <a:gdLst/>
              <a:ahLst/>
              <a:cxnLst/>
              <a:rect l="l" t="t" r="r" b="b"/>
              <a:pathLst>
                <a:path w="123" h="34" extrusionOk="0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217197" y="1769625"/>
              <a:ext cx="50021" cy="3910"/>
            </a:xfrm>
            <a:custGeom>
              <a:avLst/>
              <a:gdLst/>
              <a:ahLst/>
              <a:cxnLst/>
              <a:rect l="l" t="t" r="r" b="b"/>
              <a:pathLst>
                <a:path w="614" h="48" extrusionOk="0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214427" y="1633500"/>
              <a:ext cx="33728" cy="3340"/>
            </a:xfrm>
            <a:custGeom>
              <a:avLst/>
              <a:gdLst/>
              <a:ahLst/>
              <a:cxnLst/>
              <a:rect l="l" t="t" r="r" b="b"/>
              <a:pathLst>
                <a:path w="414" h="41" extrusionOk="0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220456" y="1574439"/>
              <a:ext cx="157234" cy="358521"/>
            </a:xfrm>
            <a:custGeom>
              <a:avLst/>
              <a:gdLst/>
              <a:ahLst/>
              <a:cxnLst/>
              <a:rect l="l" t="t" r="r" b="b"/>
              <a:pathLst>
                <a:path w="1930" h="4401" extrusionOk="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252717" y="1683763"/>
              <a:ext cx="47496" cy="16944"/>
            </a:xfrm>
            <a:custGeom>
              <a:avLst/>
              <a:gdLst/>
              <a:ahLst/>
              <a:cxnLst/>
              <a:rect l="l" t="t" r="r" b="b"/>
              <a:pathLst>
                <a:path w="583" h="208" extrusionOk="0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83838" y="1694597"/>
              <a:ext cx="21263" cy="6273"/>
            </a:xfrm>
            <a:custGeom>
              <a:avLst/>
              <a:gdLst/>
              <a:ahLst/>
              <a:cxnLst/>
              <a:rect l="l" t="t" r="r" b="b"/>
              <a:pathLst>
                <a:path w="261" h="77" extrusionOk="0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6312759" y="1788932"/>
              <a:ext cx="35194" cy="10753"/>
            </a:xfrm>
            <a:custGeom>
              <a:avLst/>
              <a:gdLst/>
              <a:ahLst/>
              <a:cxnLst/>
              <a:rect l="l" t="t" r="r" b="b"/>
              <a:pathLst>
                <a:path w="432" h="132" extrusionOk="0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6326283" y="1799197"/>
              <a:ext cx="22567" cy="8065"/>
            </a:xfrm>
            <a:custGeom>
              <a:avLst/>
              <a:gdLst/>
              <a:ahLst/>
              <a:cxnLst/>
              <a:rect l="l" t="t" r="r" b="b"/>
              <a:pathLst>
                <a:path w="277" h="99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6342169" y="1833819"/>
              <a:ext cx="15072" cy="4888"/>
            </a:xfrm>
            <a:custGeom>
              <a:avLst/>
              <a:gdLst/>
              <a:ahLst/>
              <a:cxnLst/>
              <a:rect l="l" t="t" r="r" b="b"/>
              <a:pathLst>
                <a:path w="185" h="60" extrusionOk="0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6328157" y="1768729"/>
              <a:ext cx="13279" cy="3503"/>
            </a:xfrm>
            <a:custGeom>
              <a:avLst/>
              <a:gdLst/>
              <a:ahLst/>
              <a:cxnLst/>
              <a:rect l="l" t="t" r="r" b="b"/>
              <a:pathLst>
                <a:path w="163" h="43" extrusionOk="0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6285712" y="1745594"/>
              <a:ext cx="14746" cy="5702"/>
            </a:xfrm>
            <a:custGeom>
              <a:avLst/>
              <a:gdLst/>
              <a:ahLst/>
              <a:cxnLst/>
              <a:rect l="l" t="t" r="r" b="b"/>
              <a:pathLst>
                <a:path w="181" h="70" extrusionOk="0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6337037" y="1879357"/>
              <a:ext cx="9613" cy="3340"/>
            </a:xfrm>
            <a:custGeom>
              <a:avLst/>
              <a:gdLst/>
              <a:ahLst/>
              <a:cxnLst/>
              <a:rect l="l" t="t" r="r" b="b"/>
              <a:pathLst>
                <a:path w="118" h="41" extrusionOk="0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262575" y="1665759"/>
              <a:ext cx="48148" cy="13849"/>
            </a:xfrm>
            <a:custGeom>
              <a:avLst/>
              <a:gdLst/>
              <a:ahLst/>
              <a:cxnLst/>
              <a:rect l="l" t="t" r="r" b="b"/>
              <a:pathLst>
                <a:path w="591" h="170" extrusionOk="0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6239356" y="1627146"/>
              <a:ext cx="31854" cy="11161"/>
            </a:xfrm>
            <a:custGeom>
              <a:avLst/>
              <a:gdLst/>
              <a:ahLst/>
              <a:cxnLst/>
              <a:rect l="l" t="t" r="r" b="b"/>
              <a:pathLst>
                <a:path w="391" h="137" extrusionOk="0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6466571" y="1881638"/>
              <a:ext cx="15316" cy="14989"/>
            </a:xfrm>
            <a:custGeom>
              <a:avLst/>
              <a:gdLst/>
              <a:ahLst/>
              <a:cxnLst/>
              <a:rect l="l" t="t" r="r" b="b"/>
              <a:pathLst>
                <a:path w="188" h="184" extrusionOk="0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6307138" y="1594642"/>
              <a:ext cx="186155" cy="303126"/>
            </a:xfrm>
            <a:custGeom>
              <a:avLst/>
              <a:gdLst/>
              <a:ahLst/>
              <a:cxnLst/>
              <a:rect l="l" t="t" r="r" b="b"/>
              <a:pathLst>
                <a:path w="2285" h="3721" extrusionOk="0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6373698" y="1613134"/>
              <a:ext cx="117559" cy="274777"/>
            </a:xfrm>
            <a:custGeom>
              <a:avLst/>
              <a:gdLst/>
              <a:ahLst/>
              <a:cxnLst/>
              <a:rect l="l" t="t" r="r" b="b"/>
              <a:pathLst>
                <a:path w="1443" h="3373" extrusionOk="0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6360418" y="1660627"/>
              <a:ext cx="7169" cy="7739"/>
            </a:xfrm>
            <a:custGeom>
              <a:avLst/>
              <a:gdLst/>
              <a:ahLst/>
              <a:cxnLst/>
              <a:rect l="l" t="t" r="r" b="b"/>
              <a:pathLst>
                <a:path w="88" h="95" extrusionOk="0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6604823" y="1845142"/>
              <a:ext cx="11650" cy="15152"/>
            </a:xfrm>
            <a:custGeom>
              <a:avLst/>
              <a:gdLst/>
              <a:ahLst/>
              <a:cxnLst/>
              <a:rect l="l" t="t" r="r" b="b"/>
              <a:pathLst>
                <a:path w="143" h="186" extrusionOk="0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6376712" y="1600344"/>
              <a:ext cx="232103" cy="293432"/>
            </a:xfrm>
            <a:custGeom>
              <a:avLst/>
              <a:gdLst/>
              <a:ahLst/>
              <a:cxnLst/>
              <a:rect l="l" t="t" r="r" b="b"/>
              <a:pathLst>
                <a:path w="2849" h="3602" extrusionOk="0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6433658" y="1607187"/>
              <a:ext cx="173772" cy="254574"/>
            </a:xfrm>
            <a:custGeom>
              <a:avLst/>
              <a:gdLst/>
              <a:ahLst/>
              <a:cxnLst/>
              <a:rect l="l" t="t" r="r" b="b"/>
              <a:pathLst>
                <a:path w="2133" h="3125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6398627" y="1710320"/>
              <a:ext cx="4807" cy="10020"/>
            </a:xfrm>
            <a:custGeom>
              <a:avLst/>
              <a:gdLst/>
              <a:ahLst/>
              <a:cxnLst/>
              <a:rect l="l" t="t" r="r" b="b"/>
              <a:pathLst>
                <a:path w="59" h="123" extrusionOk="0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6730121" y="1697856"/>
              <a:ext cx="15235" cy="16374"/>
            </a:xfrm>
            <a:custGeom>
              <a:avLst/>
              <a:gdLst/>
              <a:ahLst/>
              <a:cxnLst/>
              <a:rect l="l" t="t" r="r" b="b"/>
              <a:pathLst>
                <a:path w="187" h="201" extrusionOk="0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6470563" y="1554806"/>
              <a:ext cx="33565" cy="48797"/>
            </a:xfrm>
            <a:custGeom>
              <a:avLst/>
              <a:gdLst/>
              <a:ahLst/>
              <a:cxnLst/>
              <a:rect l="l" t="t" r="r" b="b"/>
              <a:pathLst>
                <a:path w="412" h="599" extrusionOk="0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6437569" y="1599041"/>
              <a:ext cx="306320" cy="222722"/>
            </a:xfrm>
            <a:custGeom>
              <a:avLst/>
              <a:gdLst/>
              <a:ahLst/>
              <a:cxnLst/>
              <a:rect l="l" t="t" r="r" b="b"/>
              <a:pathLst>
                <a:path w="3760" h="2734" extrusionOk="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6477488" y="1598878"/>
              <a:ext cx="258906" cy="168711"/>
            </a:xfrm>
            <a:custGeom>
              <a:avLst/>
              <a:gdLst/>
              <a:ahLst/>
              <a:cxnLst/>
              <a:rect l="l" t="t" r="r" b="b"/>
              <a:pathLst>
                <a:path w="3178" h="2071" extrusionOk="0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6480910" y="1738588"/>
              <a:ext cx="19145" cy="23869"/>
            </a:xfrm>
            <a:custGeom>
              <a:avLst/>
              <a:gdLst/>
              <a:ahLst/>
              <a:cxnLst/>
              <a:rect l="l" t="t" r="r" b="b"/>
              <a:pathLst>
                <a:path w="235" h="293" extrusionOk="0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6480910" y="1738588"/>
              <a:ext cx="19145" cy="23869"/>
            </a:xfrm>
            <a:custGeom>
              <a:avLst/>
              <a:gdLst/>
              <a:ahLst/>
              <a:cxnLst/>
              <a:rect l="l" t="t" r="r" b="b"/>
              <a:pathLst>
                <a:path w="235" h="293" extrusionOk="0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6483680" y="1728731"/>
              <a:ext cx="7088" cy="12220"/>
            </a:xfrm>
            <a:custGeom>
              <a:avLst/>
              <a:gdLst/>
              <a:ahLst/>
              <a:cxnLst/>
              <a:rect l="l" t="t" r="r" b="b"/>
              <a:pathLst>
                <a:path w="87" h="150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6612155" y="1787547"/>
              <a:ext cx="15397" cy="3503"/>
            </a:xfrm>
            <a:custGeom>
              <a:avLst/>
              <a:gdLst/>
              <a:ahLst/>
              <a:cxnLst/>
              <a:rect l="l" t="t" r="r" b="b"/>
              <a:pathLst>
                <a:path w="189" h="43" extrusionOk="0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6767841" y="1734759"/>
              <a:ext cx="76010" cy="704253"/>
            </a:xfrm>
            <a:custGeom>
              <a:avLst/>
              <a:gdLst/>
              <a:ahLst/>
              <a:cxnLst/>
              <a:rect l="l" t="t" r="r" b="b"/>
              <a:pathLst>
                <a:path w="933" h="8645" extrusionOk="0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6835215" y="1731012"/>
              <a:ext cx="97843" cy="706697"/>
            </a:xfrm>
            <a:custGeom>
              <a:avLst/>
              <a:gdLst/>
              <a:ahLst/>
              <a:cxnLst/>
              <a:rect l="l" t="t" r="r" b="b"/>
              <a:pathLst>
                <a:path w="1201" h="8675" extrusionOk="0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6791629" y="2320075"/>
              <a:ext cx="141346" cy="119017"/>
            </a:xfrm>
            <a:custGeom>
              <a:avLst/>
              <a:gdLst/>
              <a:ahLst/>
              <a:cxnLst/>
              <a:rect l="l" t="t" r="r" b="b"/>
              <a:pathLst>
                <a:path w="1735" h="1461" extrusionOk="0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6165628" y="1738425"/>
              <a:ext cx="633497" cy="700587"/>
            </a:xfrm>
            <a:custGeom>
              <a:avLst/>
              <a:gdLst/>
              <a:ahLst/>
              <a:cxnLst/>
              <a:rect l="l" t="t" r="r" b="b"/>
              <a:pathLst>
                <a:path w="7776" h="8600" extrusionOk="0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6194630" y="1866893"/>
              <a:ext cx="183955" cy="351027"/>
            </a:xfrm>
            <a:custGeom>
              <a:avLst/>
              <a:gdLst/>
              <a:ahLst/>
              <a:cxnLst/>
              <a:rect l="l" t="t" r="r" b="b"/>
              <a:pathLst>
                <a:path w="2258" h="4309" extrusionOk="0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6501358" y="1738425"/>
              <a:ext cx="297766" cy="700669"/>
            </a:xfrm>
            <a:custGeom>
              <a:avLst/>
              <a:gdLst/>
              <a:ahLst/>
              <a:cxnLst/>
              <a:rect l="l" t="t" r="r" b="b"/>
              <a:pathLst>
                <a:path w="3655" h="8601" extrusionOk="0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6214997" y="1750726"/>
              <a:ext cx="299884" cy="79346"/>
            </a:xfrm>
            <a:custGeom>
              <a:avLst/>
              <a:gdLst/>
              <a:ahLst/>
              <a:cxnLst/>
              <a:rect l="l" t="t" r="r" b="b"/>
              <a:pathLst>
                <a:path w="3681" h="974" extrusionOk="0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6263553" y="1803433"/>
              <a:ext cx="70714" cy="125291"/>
            </a:xfrm>
            <a:custGeom>
              <a:avLst/>
              <a:gdLst/>
              <a:ahLst/>
              <a:cxnLst/>
              <a:rect l="l" t="t" r="r" b="b"/>
              <a:pathLst>
                <a:path w="868" h="1538" extrusionOk="0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6649060" y="1803433"/>
              <a:ext cx="68515" cy="125291"/>
            </a:xfrm>
            <a:custGeom>
              <a:avLst/>
              <a:gdLst/>
              <a:ahLst/>
              <a:cxnLst/>
              <a:rect l="l" t="t" r="r" b="b"/>
              <a:pathLst>
                <a:path w="841" h="1538" extrusionOk="0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6310234" y="2260933"/>
              <a:ext cx="326036" cy="104436"/>
            </a:xfrm>
            <a:custGeom>
              <a:avLst/>
              <a:gdLst/>
              <a:ahLst/>
              <a:cxnLst/>
              <a:rect l="l" t="t" r="r" b="b"/>
              <a:pathLst>
                <a:path w="4002" h="1282" extrusionOk="0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6245304" y="1803433"/>
              <a:ext cx="80491" cy="513384"/>
            </a:xfrm>
            <a:custGeom>
              <a:avLst/>
              <a:gdLst/>
              <a:ahLst/>
              <a:cxnLst/>
              <a:rect l="l" t="t" r="r" b="b"/>
              <a:pathLst>
                <a:path w="988" h="6302" extrusionOk="0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6633581" y="1803433"/>
              <a:ext cx="76254" cy="526329"/>
            </a:xfrm>
            <a:custGeom>
              <a:avLst/>
              <a:gdLst/>
              <a:ahLst/>
              <a:cxnLst/>
              <a:rect l="l" t="t" r="r" b="b"/>
              <a:pathLst>
                <a:path w="936" h="6461" extrusionOk="0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6310234" y="2262183"/>
              <a:ext cx="326033" cy="104435"/>
            </a:xfrm>
            <a:custGeom>
              <a:avLst/>
              <a:gdLst/>
              <a:ahLst/>
              <a:cxnLst/>
              <a:rect l="l" t="t" r="r" b="b"/>
              <a:pathLst>
                <a:path w="4002" h="1282" extrusionOk="0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6831890" y="1730312"/>
              <a:ext cx="97842" cy="706687"/>
            </a:xfrm>
            <a:custGeom>
              <a:avLst/>
              <a:gdLst/>
              <a:ahLst/>
              <a:cxnLst/>
              <a:rect l="l" t="t" r="r" b="b"/>
              <a:pathLst>
                <a:path w="1201" h="8675" extrusionOk="0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6788304" y="2319375"/>
              <a:ext cx="141346" cy="119017"/>
            </a:xfrm>
            <a:custGeom>
              <a:avLst/>
              <a:gdLst/>
              <a:ahLst/>
              <a:cxnLst/>
              <a:rect l="l" t="t" r="r" b="b"/>
              <a:pathLst>
                <a:path w="1735" h="1461" extrusionOk="0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2" name="Google Shape;1152;p25"/>
          <p:cNvGrpSpPr/>
          <p:nvPr/>
        </p:nvGrpSpPr>
        <p:grpSpPr>
          <a:xfrm>
            <a:off x="6825750" y="3400076"/>
            <a:ext cx="1598242" cy="1203417"/>
            <a:chOff x="8256250" y="407076"/>
            <a:chExt cx="1598242" cy="1203417"/>
          </a:xfrm>
        </p:grpSpPr>
        <p:sp>
          <p:nvSpPr>
            <p:cNvPr id="1153" name="Google Shape;1153;p25"/>
            <p:cNvSpPr/>
            <p:nvPr/>
          </p:nvSpPr>
          <p:spPr>
            <a:xfrm>
              <a:off x="8362079" y="407076"/>
              <a:ext cx="548840" cy="93848"/>
            </a:xfrm>
            <a:custGeom>
              <a:avLst/>
              <a:gdLst/>
              <a:ahLst/>
              <a:cxnLst/>
              <a:rect l="l" t="t" r="r" b="b"/>
              <a:pathLst>
                <a:path w="2842" h="486" extrusionOk="0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8256250" y="500731"/>
              <a:ext cx="654668" cy="940216"/>
            </a:xfrm>
            <a:custGeom>
              <a:avLst/>
              <a:gdLst/>
              <a:ahLst/>
              <a:cxnLst/>
              <a:rect l="l" t="t" r="r" b="b"/>
              <a:pathLst>
                <a:path w="3390" h="4869" extrusionOk="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8854145" y="500731"/>
              <a:ext cx="167047" cy="940216"/>
            </a:xfrm>
            <a:custGeom>
              <a:avLst/>
              <a:gdLst/>
              <a:ahLst/>
              <a:cxnLst/>
              <a:rect l="l" t="t" r="r" b="b"/>
              <a:pathLst>
                <a:path w="865" h="4869" extrusionOk="0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8311868" y="755820"/>
              <a:ext cx="482601" cy="482756"/>
            </a:xfrm>
            <a:custGeom>
              <a:avLst/>
              <a:gdLst/>
              <a:ahLst/>
              <a:cxnLst/>
              <a:rect l="l" t="t" r="r" b="b"/>
              <a:pathLst>
                <a:path w="2499" h="2500" extrusionOk="0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8368259" y="917254"/>
              <a:ext cx="50983" cy="140192"/>
            </a:xfrm>
            <a:custGeom>
              <a:avLst/>
              <a:gdLst/>
              <a:ahLst/>
              <a:cxnLst/>
              <a:rect l="l" t="t" r="r" b="b"/>
              <a:pathLst>
                <a:path w="264" h="726" extrusionOk="0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8433147" y="917254"/>
              <a:ext cx="49052" cy="140192"/>
            </a:xfrm>
            <a:custGeom>
              <a:avLst/>
              <a:gdLst/>
              <a:ahLst/>
              <a:cxnLst/>
              <a:rect l="l" t="t" r="r" b="b"/>
              <a:pathLst>
                <a:path w="254" h="726" extrusionOk="0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8491661" y="915130"/>
              <a:ext cx="80916" cy="143861"/>
            </a:xfrm>
            <a:custGeom>
              <a:avLst/>
              <a:gdLst/>
              <a:ahLst/>
              <a:cxnLst/>
              <a:rect l="l" t="t" r="r" b="b"/>
              <a:pathLst>
                <a:path w="419" h="745" extrusionOk="0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8591890" y="917254"/>
              <a:ext cx="68943" cy="141737"/>
            </a:xfrm>
            <a:custGeom>
              <a:avLst/>
              <a:gdLst/>
              <a:ahLst/>
              <a:cxnLst/>
              <a:rect l="l" t="t" r="r" b="b"/>
              <a:pathLst>
                <a:path w="357" h="734" extrusionOk="0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8685166" y="917254"/>
              <a:ext cx="64115" cy="140192"/>
            </a:xfrm>
            <a:custGeom>
              <a:avLst/>
              <a:gdLst/>
              <a:ahLst/>
              <a:cxnLst/>
              <a:rect l="l" t="t" r="r" b="b"/>
              <a:pathLst>
                <a:path w="332" h="726" extrusionOk="0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8846613" y="436621"/>
              <a:ext cx="15449" cy="193"/>
            </a:xfrm>
            <a:custGeom>
              <a:avLst/>
              <a:gdLst/>
              <a:ahLst/>
              <a:cxnLst/>
              <a:rect l="l" t="t" r="r" b="b"/>
              <a:pathLst>
                <a:path w="80" h="1" fill="none" extrusionOk="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w="9525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8668751" y="436621"/>
              <a:ext cx="148894" cy="193"/>
            </a:xfrm>
            <a:custGeom>
              <a:avLst/>
              <a:gdLst/>
              <a:ahLst/>
              <a:cxnLst/>
              <a:rect l="l" t="t" r="r" b="b"/>
              <a:pathLst>
                <a:path w="771" h="1" fill="none" extrusionOk="0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8696753" y="973447"/>
              <a:ext cx="438184" cy="467115"/>
            </a:xfrm>
            <a:custGeom>
              <a:avLst/>
              <a:gdLst/>
              <a:ahLst/>
              <a:cxnLst/>
              <a:rect l="l" t="t" r="r" b="b"/>
              <a:pathLst>
                <a:path w="2269" h="2419" extrusionOk="0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8673193" y="909144"/>
              <a:ext cx="484725" cy="100027"/>
            </a:xfrm>
            <a:custGeom>
              <a:avLst/>
              <a:gdLst/>
              <a:ahLst/>
              <a:cxnLst/>
              <a:rect l="l" t="t" r="r" b="b"/>
              <a:pathLst>
                <a:path w="2510" h="518" extrusionOk="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8673193" y="868013"/>
              <a:ext cx="484725" cy="82648"/>
            </a:xfrm>
            <a:custGeom>
              <a:avLst/>
              <a:gdLst/>
              <a:ahLst/>
              <a:cxnLst/>
              <a:rect l="l" t="t" r="r" b="b"/>
              <a:pathLst>
                <a:path w="2510" h="428" extrusionOk="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8806638" y="1099737"/>
              <a:ext cx="225368" cy="224192"/>
            </a:xfrm>
            <a:custGeom>
              <a:avLst/>
              <a:gdLst/>
              <a:ahLst/>
              <a:cxnLst/>
              <a:rect l="l" t="t" r="r" b="b"/>
              <a:pathLst>
                <a:path w="1167" h="1161" extrusionOk="0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8912081" y="1100702"/>
              <a:ext cx="79951" cy="52524"/>
            </a:xfrm>
            <a:custGeom>
              <a:avLst/>
              <a:gdLst/>
              <a:ahLst/>
              <a:cxnLst/>
              <a:rect l="l" t="t" r="r" b="b"/>
              <a:pathLst>
                <a:path w="414" h="272" extrusionOk="0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8942786" y="1070578"/>
              <a:ext cx="29161" cy="60827"/>
            </a:xfrm>
            <a:custGeom>
              <a:avLst/>
              <a:gdLst/>
              <a:ahLst/>
              <a:cxnLst/>
              <a:rect l="l" t="t" r="r" b="b"/>
              <a:pathLst>
                <a:path w="151" h="315" extrusionOk="0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8970016" y="1187599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8934482" y="1176592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8903004" y="1155157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8865925" y="1147626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8942207" y="1213088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8904935" y="1205557"/>
              <a:ext cx="12360" cy="19696"/>
            </a:xfrm>
            <a:custGeom>
              <a:avLst/>
              <a:gdLst/>
              <a:ahLst/>
              <a:cxnLst/>
              <a:rect l="l" t="t" r="r" b="b"/>
              <a:pathLst>
                <a:path w="64" h="102" extrusionOk="0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8910729" y="1240123"/>
              <a:ext cx="11780" cy="19696"/>
            </a:xfrm>
            <a:custGeom>
              <a:avLst/>
              <a:gdLst/>
              <a:ahLst/>
              <a:cxnLst/>
              <a:rect l="l" t="t" r="r" b="b"/>
              <a:pathLst>
                <a:path w="61" h="102" extrusionOk="0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8875774" y="1273916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8873264" y="1232399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8841013" y="1206523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8943366" y="1250357"/>
              <a:ext cx="11973" cy="19503"/>
            </a:xfrm>
            <a:custGeom>
              <a:avLst/>
              <a:gdLst/>
              <a:ahLst/>
              <a:cxnLst/>
              <a:rect l="l" t="t" r="r" b="b"/>
              <a:pathLst>
                <a:path w="62" h="101" extrusionOk="0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8873650" y="1184123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9061168" y="1092399"/>
              <a:ext cx="20084" cy="153903"/>
            </a:xfrm>
            <a:custGeom>
              <a:avLst/>
              <a:gdLst/>
              <a:ahLst/>
              <a:cxnLst/>
              <a:rect l="l" t="t" r="r" b="b"/>
              <a:pathLst>
                <a:path w="104" h="797" fill="none" extrusionOk="0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w="9525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9086660" y="1035434"/>
              <a:ext cx="1931" cy="15641"/>
            </a:xfrm>
            <a:custGeom>
              <a:avLst/>
              <a:gdLst/>
              <a:ahLst/>
              <a:cxnLst/>
              <a:rect l="l" t="t" r="r" b="b"/>
              <a:pathLst>
                <a:path w="10" h="81" fill="none" extrusionOk="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w="9525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8717996" y="1213088"/>
              <a:ext cx="1136496" cy="397405"/>
            </a:xfrm>
            <a:custGeom>
              <a:avLst/>
              <a:gdLst/>
              <a:ahLst/>
              <a:cxnLst/>
              <a:rect l="l" t="t" r="r" b="b"/>
              <a:pathLst>
                <a:path w="5885" h="2058" extrusionOk="0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9227250" y="1221199"/>
              <a:ext cx="179986" cy="214344"/>
            </a:xfrm>
            <a:custGeom>
              <a:avLst/>
              <a:gdLst/>
              <a:ahLst/>
              <a:cxnLst/>
              <a:rect l="l" t="t" r="r" b="b"/>
              <a:pathLst>
                <a:path w="932" h="1110" extrusionOk="0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9043208" y="1262137"/>
              <a:ext cx="126878" cy="176882"/>
            </a:xfrm>
            <a:custGeom>
              <a:avLst/>
              <a:gdLst/>
              <a:ahLst/>
              <a:cxnLst/>
              <a:rect l="l" t="t" r="r" b="b"/>
              <a:pathLst>
                <a:path w="657" h="916" extrusionOk="0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9496650" y="1213281"/>
              <a:ext cx="122436" cy="152551"/>
            </a:xfrm>
            <a:custGeom>
              <a:avLst/>
              <a:gdLst/>
              <a:ahLst/>
              <a:cxnLst/>
              <a:rect l="l" t="t" r="r" b="b"/>
              <a:pathLst>
                <a:path w="634" h="790" extrusionOk="0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9747511" y="1282412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9244631" y="1294578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9496457" y="1258275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9701935" y="1266578"/>
              <a:ext cx="8497" cy="8303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9525425" y="1277392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9412451" y="1273337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9732062" y="1312923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9197703" y="1346523"/>
              <a:ext cx="8497" cy="8303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8666718" y="868988"/>
              <a:ext cx="484725" cy="82648"/>
            </a:xfrm>
            <a:custGeom>
              <a:avLst/>
              <a:gdLst/>
              <a:ahLst/>
              <a:cxnLst/>
              <a:rect l="l" t="t" r="r" b="b"/>
              <a:pathLst>
                <a:path w="2510" h="428" extrusionOk="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" name="Google Shape;478;p3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3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"/>
          <p:cNvSpPr txBox="1">
            <a:spLocks noGrp="1"/>
          </p:cNvSpPr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1" name="Google Shape;481;p3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82" name="Google Shape;482;p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  <a:noFill/>
          <a:ln>
            <a:noFill/>
          </a:ln>
        </p:spPr>
      </p:pic>
      <p:sp>
        <p:nvSpPr>
          <p:cNvPr id="483" name="Google Shape;483;p3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9525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25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3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486" name="Google Shape;486;p3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3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489" name="Google Shape;489;p3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1" name="Google Shape;491;p3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92" name="Google Shape;492;p3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493" name="Google Shape;493;p3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"/>
          <p:cNvGrpSpPr/>
          <p:nvPr/>
        </p:nvGrpSpPr>
        <p:grpSpPr>
          <a:xfrm>
            <a:off x="3287236" y="3951196"/>
            <a:ext cx="981304" cy="865313"/>
            <a:chOff x="9024814" y="-512021"/>
            <a:chExt cx="2065470" cy="1821329"/>
          </a:xfrm>
        </p:grpSpPr>
        <p:sp>
          <p:nvSpPr>
            <p:cNvPr id="499" name="Google Shape;499;p3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20" name="Google Shape;520;p4"/>
          <p:cNvGrpSpPr/>
          <p:nvPr/>
        </p:nvGrpSpPr>
        <p:grpSpPr>
          <a:xfrm>
            <a:off x="6585033" y="399148"/>
            <a:ext cx="216823" cy="216819"/>
            <a:chOff x="-223479" y="-1094052"/>
            <a:chExt cx="216823" cy="216819"/>
          </a:xfrm>
        </p:grpSpPr>
        <p:sp>
          <p:nvSpPr>
            <p:cNvPr id="521" name="Google Shape;521;p4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3" name="Google Shape;523;p4"/>
          <p:cNvCxnSpPr/>
          <p:nvPr/>
        </p:nvCxnSpPr>
        <p:spPr>
          <a:xfrm rot="10800000">
            <a:off x="5701875" y="61597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4" name="Google Shape;524;p4"/>
          <p:cNvCxnSpPr/>
          <p:nvPr/>
        </p:nvCxnSpPr>
        <p:spPr>
          <a:xfrm rot="10800000">
            <a:off x="6105600" y="858225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25" name="Google Shape;525;p4"/>
          <p:cNvGrpSpPr/>
          <p:nvPr/>
        </p:nvGrpSpPr>
        <p:grpSpPr>
          <a:xfrm>
            <a:off x="7974958" y="1830290"/>
            <a:ext cx="531863" cy="511226"/>
            <a:chOff x="-28692" y="-747573"/>
            <a:chExt cx="531863" cy="511226"/>
          </a:xfrm>
        </p:grpSpPr>
        <p:sp>
          <p:nvSpPr>
            <p:cNvPr id="526" name="Google Shape;526;p4"/>
            <p:cNvSpPr/>
            <p:nvPr/>
          </p:nvSpPr>
          <p:spPr>
            <a:xfrm>
              <a:off x="-28692" y="-721200"/>
              <a:ext cx="531863" cy="484853"/>
            </a:xfrm>
            <a:custGeom>
              <a:avLst/>
              <a:gdLst/>
              <a:ahLst/>
              <a:cxnLst/>
              <a:rect l="l" t="t" r="r" b="b"/>
              <a:pathLst>
                <a:path w="1573" h="1434" extrusionOk="0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66825" y="-747573"/>
              <a:ext cx="64243" cy="110563"/>
            </a:xfrm>
            <a:custGeom>
              <a:avLst/>
              <a:gdLst/>
              <a:ahLst/>
              <a:cxnLst/>
              <a:rect l="l" t="t" r="r" b="b"/>
              <a:pathLst>
                <a:path w="190" h="327" extrusionOk="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-28692" y="-721200"/>
              <a:ext cx="531863" cy="484853"/>
            </a:xfrm>
            <a:custGeom>
              <a:avLst/>
              <a:gdLst/>
              <a:ahLst/>
              <a:cxnLst/>
              <a:rect l="l" t="t" r="r" b="b"/>
              <a:pathLst>
                <a:path w="1573" h="1434" extrusionOk="0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383477" y="-582236"/>
              <a:ext cx="76753" cy="96700"/>
            </a:xfrm>
            <a:custGeom>
              <a:avLst/>
              <a:gdLst/>
              <a:ahLst/>
              <a:cxnLst/>
              <a:rect l="l" t="t" r="r" b="b"/>
              <a:pathLst>
                <a:path w="227" h="286" extrusionOk="0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4"/>
          <p:cNvGrpSpPr/>
          <p:nvPr/>
        </p:nvGrpSpPr>
        <p:grpSpPr>
          <a:xfrm rot="-2700000">
            <a:off x="634512" y="3644822"/>
            <a:ext cx="531858" cy="511221"/>
            <a:chOff x="-28692" y="-747573"/>
            <a:chExt cx="531863" cy="511226"/>
          </a:xfrm>
        </p:grpSpPr>
        <p:sp>
          <p:nvSpPr>
            <p:cNvPr id="531" name="Google Shape;531;p4"/>
            <p:cNvSpPr/>
            <p:nvPr/>
          </p:nvSpPr>
          <p:spPr>
            <a:xfrm>
              <a:off x="-28692" y="-721200"/>
              <a:ext cx="531863" cy="484853"/>
            </a:xfrm>
            <a:custGeom>
              <a:avLst/>
              <a:gdLst/>
              <a:ahLst/>
              <a:cxnLst/>
              <a:rect l="l" t="t" r="r" b="b"/>
              <a:pathLst>
                <a:path w="1573" h="1434" extrusionOk="0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266825" y="-747573"/>
              <a:ext cx="64243" cy="110563"/>
            </a:xfrm>
            <a:custGeom>
              <a:avLst/>
              <a:gdLst/>
              <a:ahLst/>
              <a:cxnLst/>
              <a:rect l="l" t="t" r="r" b="b"/>
              <a:pathLst>
                <a:path w="190" h="327" extrusionOk="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-28692" y="-721200"/>
              <a:ext cx="531863" cy="484853"/>
            </a:xfrm>
            <a:custGeom>
              <a:avLst/>
              <a:gdLst/>
              <a:ahLst/>
              <a:cxnLst/>
              <a:rect l="l" t="t" r="r" b="b"/>
              <a:pathLst>
                <a:path w="1573" h="1434" extrusionOk="0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383477" y="-582236"/>
              <a:ext cx="76753" cy="96700"/>
            </a:xfrm>
            <a:custGeom>
              <a:avLst/>
              <a:gdLst/>
              <a:ahLst/>
              <a:cxnLst/>
              <a:rect l="l" t="t" r="r" b="b"/>
              <a:pathLst>
                <a:path w="227" h="286" extrusionOk="0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4"/>
          <p:cNvSpPr txBox="1"/>
          <p:nvPr/>
        </p:nvSpPr>
        <p:spPr>
          <a:xfrm>
            <a:off x="987975" y="1548475"/>
            <a:ext cx="6798300" cy="28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user-friendly meal tracking and nutrition management application built with Django, allowing users to register, log in, and manage their profiles.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manual and image-based meal logging, providing detailed calorie and nutrient breakdowns, along with personalized dietary recommendations.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Tracks daily, weekly, and monthly nutritional trends through interactive charts and graphs to empower users in making informed dietary decisions and achieving their health goals.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40;p5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" name="Google Shape;541;p5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"/>
          <p:cNvSpPr txBox="1">
            <a:spLocks noGrp="1"/>
          </p:cNvSpPr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43" name="Google Shape;543;p5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2</a:t>
            </a:r>
            <a:endParaRPr/>
          </a:p>
        </p:txBody>
      </p:sp>
      <p:pic>
        <p:nvPicPr>
          <p:cNvPr id="544" name="Google Shape;544;p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  <a:noFill/>
          <a:ln>
            <a:noFill/>
          </a:ln>
        </p:spPr>
      </p:pic>
      <p:sp>
        <p:nvSpPr>
          <p:cNvPr id="545" name="Google Shape;545;p5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9525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25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5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548" name="Google Shape;548;p5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5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551" name="Google Shape;551;p5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3" name="Google Shape;553;p5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54" name="Google Shape;554;p5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555" name="Google Shape;555;p5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5"/>
          <p:cNvGrpSpPr/>
          <p:nvPr/>
        </p:nvGrpSpPr>
        <p:grpSpPr>
          <a:xfrm>
            <a:off x="3287236" y="3951196"/>
            <a:ext cx="981304" cy="865313"/>
            <a:chOff x="9024814" y="-512021"/>
            <a:chExt cx="2065470" cy="1821329"/>
          </a:xfrm>
        </p:grpSpPr>
        <p:sp>
          <p:nvSpPr>
            <p:cNvPr id="561" name="Google Shape;561;p5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"/>
          <p:cNvSpPr txBox="1">
            <a:spLocks noGrp="1"/>
          </p:cNvSpPr>
          <p:nvPr>
            <p:ph type="subTitle" idx="2"/>
          </p:nvPr>
        </p:nvSpPr>
        <p:spPr>
          <a:xfrm>
            <a:off x="1252728" y="1461500"/>
            <a:ext cx="6347700" cy="2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FEATURES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user account with email verification.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application securely with a username and password or Google login.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Logging: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meals manually by entering food items or by uploading images for automatic recognition.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Detection: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food items and quantities in images using machine learning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2" name="Google Shape;58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"/>
          <p:cNvSpPr txBox="1">
            <a:spLocks noGrp="1"/>
          </p:cNvSpPr>
          <p:nvPr>
            <p:ph type="subTitle" idx="1"/>
          </p:nvPr>
        </p:nvSpPr>
        <p:spPr>
          <a:xfrm>
            <a:off x="1437575" y="1765950"/>
            <a:ext cx="6535500" cy="23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Nutritional Analysis: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detailed information on calories, macronutrients, and micronutrients for logged meals.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 Visualization: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daily, weekly, and monthly nutritional trends through interactive graphs and charts.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Historical Data: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past logs, track progress over time, and generate/export reports in PDF or CSV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"/>
          <p:cNvSpPr txBox="1">
            <a:spLocks noGrp="1"/>
          </p:cNvSpPr>
          <p:nvPr>
            <p:ph type="subTitle" idx="1"/>
          </p:nvPr>
        </p:nvSpPr>
        <p:spPr>
          <a:xfrm>
            <a:off x="1285326" y="1494100"/>
            <a:ext cx="633960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FEATURES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manage user accounts for application security.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Data Updates: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update food database entries for accuracy in nutritional calculations.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Monitoring: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app performance and ensure seamless user experience.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593" name="Google Shape;593;p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Google Shape;598;p9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9" name="Google Shape;599;p9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9"/>
          <p:cNvSpPr txBox="1">
            <a:spLocks noGrp="1"/>
          </p:cNvSpPr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    Milestones</a:t>
            </a:r>
            <a:endParaRPr/>
          </a:p>
        </p:txBody>
      </p:sp>
      <p:sp>
        <p:nvSpPr>
          <p:cNvPr id="601" name="Google Shape;601;p9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3</a:t>
            </a:r>
            <a:endParaRPr/>
          </a:p>
        </p:txBody>
      </p:sp>
      <p:pic>
        <p:nvPicPr>
          <p:cNvPr id="602" name="Google Shape;602;p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  <a:noFill/>
          <a:ln>
            <a:noFill/>
          </a:ln>
        </p:spPr>
      </p:pic>
      <p:sp>
        <p:nvSpPr>
          <p:cNvPr id="603" name="Google Shape;603;p9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9525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25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9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06" name="Google Shape;606;p9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" name="Google Shape;608;p9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09" name="Google Shape;609;p9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1" name="Google Shape;611;p9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12" name="Google Shape;612;p9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13" name="Google Shape;613;p9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9"/>
          <p:cNvGrpSpPr/>
          <p:nvPr/>
        </p:nvGrpSpPr>
        <p:grpSpPr>
          <a:xfrm>
            <a:off x="3287236" y="3951196"/>
            <a:ext cx="981304" cy="865313"/>
            <a:chOff x="9024814" y="-512021"/>
            <a:chExt cx="2065470" cy="1821329"/>
          </a:xfrm>
        </p:grpSpPr>
        <p:sp>
          <p:nvSpPr>
            <p:cNvPr id="619" name="Google Shape;619;p9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On-screen Show (16:9)</PresentationFormat>
  <Paragraphs>99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Open Sans</vt:lpstr>
      <vt:lpstr>Cabin</vt:lpstr>
      <vt:lpstr>Sniglet</vt:lpstr>
      <vt:lpstr>Nutrition App Pitch Deck by Slidesgo</vt:lpstr>
      <vt:lpstr>SMART FOOD DIARY APP WITH CALORIE AND NUTRIENT BREAKDOWN </vt:lpstr>
      <vt:lpstr>Introduction</vt:lpstr>
      <vt:lpstr>Introduction</vt:lpstr>
      <vt:lpstr>INTRODUCTION</vt:lpstr>
      <vt:lpstr>Project Overview</vt:lpstr>
      <vt:lpstr>PROJECT OVERVIEW</vt:lpstr>
      <vt:lpstr>PowerPoint Presentation</vt:lpstr>
      <vt:lpstr>PROJECT OVERVIEW</vt:lpstr>
      <vt:lpstr>     Milestones</vt:lpstr>
      <vt:lpstr>MILESTONE 1 : WEEK 1-3</vt:lpstr>
      <vt:lpstr>MILESTONE 2 : WEEK 4-5</vt:lpstr>
      <vt:lpstr>MILESTONE 3: WEEK 6-7 </vt:lpstr>
      <vt:lpstr>MILESTONE 4 : WEEK 8-10</vt:lpstr>
      <vt:lpstr>  Class Diagram</vt:lpstr>
      <vt:lpstr>Class diagram</vt:lpstr>
      <vt:lpstr>      Working</vt:lpstr>
      <vt:lpstr> Login/Register</vt:lpstr>
      <vt:lpstr>Meal logging &amp; food detection</vt:lpstr>
      <vt:lpstr>Data Visualization</vt:lpstr>
      <vt:lpstr>Data Visualization</vt:lpstr>
      <vt:lpstr>Historical data (PDF/CSV)</vt:lpstr>
      <vt:lpstr>    Future works &amp; Conclusion 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</dc:creator>
  <cp:lastModifiedBy>lavanya M</cp:lastModifiedBy>
  <cp:revision>1</cp:revision>
  <dcterms:modified xsi:type="dcterms:W3CDTF">2025-01-15T17:39:12Z</dcterms:modified>
</cp:coreProperties>
</file>