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3"/>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Montserrat"/>
      <p:regular r:id="rId28"/>
      <p:bold r:id="rId29"/>
      <p:italic r:id="rId30"/>
      <p:boldItalic r:id="rId31"/>
    </p:embeddedFont>
    <p:embeddedFont>
      <p:font typeface="Fjalla One"/>
      <p:regular r:id="rId32"/>
    </p:embeddedFont>
    <p:embeddedFont>
      <p:font typeface="Proxima Nova Semibold"/>
      <p:regular r:id="rId33"/>
      <p:bold r:id="rId34"/>
      <p:boldItalic r:id="rId35"/>
    </p:embeddedFont>
    <p:embeddedFont>
      <p:font typeface="Open Sans Light"/>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Montserrat-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ProximaNovaSemibold-regular.fntdata"/><Relationship Id="rId10" Type="http://schemas.openxmlformats.org/officeDocument/2006/relationships/slide" Target="slides/slide5.xml"/><Relationship Id="rId32" Type="http://schemas.openxmlformats.org/officeDocument/2006/relationships/font" Target="fonts/FjallaOne-regular.fntdata"/><Relationship Id="rId13" Type="http://schemas.openxmlformats.org/officeDocument/2006/relationships/slide" Target="slides/slide8.xml"/><Relationship Id="rId35" Type="http://schemas.openxmlformats.org/officeDocument/2006/relationships/font" Target="fonts/ProximaNovaSemibold-boldItalic.fntdata"/><Relationship Id="rId12" Type="http://schemas.openxmlformats.org/officeDocument/2006/relationships/slide" Target="slides/slide7.xml"/><Relationship Id="rId34" Type="http://schemas.openxmlformats.org/officeDocument/2006/relationships/font" Target="fonts/ProximaNovaSemibold-bold.fntdata"/><Relationship Id="rId15" Type="http://schemas.openxmlformats.org/officeDocument/2006/relationships/slide" Target="slides/slide10.xml"/><Relationship Id="rId37" Type="http://schemas.openxmlformats.org/officeDocument/2006/relationships/font" Target="fonts/OpenSansLight-bold.fntdata"/><Relationship Id="rId14" Type="http://schemas.openxmlformats.org/officeDocument/2006/relationships/slide" Target="slides/slide9.xml"/><Relationship Id="rId36" Type="http://schemas.openxmlformats.org/officeDocument/2006/relationships/font" Target="fonts/OpenSansLight-regular.fntdata"/><Relationship Id="rId17" Type="http://schemas.openxmlformats.org/officeDocument/2006/relationships/slide" Target="slides/slide12.xml"/><Relationship Id="rId39" Type="http://schemas.openxmlformats.org/officeDocument/2006/relationships/font" Target="fonts/OpenSansLight-boldItalic.fntdata"/><Relationship Id="rId16" Type="http://schemas.openxmlformats.org/officeDocument/2006/relationships/slide" Target="slides/slide11.xml"/><Relationship Id="rId38" Type="http://schemas.openxmlformats.org/officeDocument/2006/relationships/font" Target="fonts/OpenSansLigh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117e6758e8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117e6758e8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17e6758e8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117e6758e8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81db40db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81db40db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117e675936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117e675936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g81db40db26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g81db40db26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117e6758e8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117e6758e8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117e6758e8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117e6758e8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117e6758e8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117e6758e8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890f3ba130_0_12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890f3ba130_0_12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81db40db2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81db40db2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88c2138c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88c2138c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8996625ea0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8996625ea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88c2138cf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88c2138cf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81db40db26_0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81db40db26_0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81db40db26_0_2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81db40db26_0_2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117e6758e8b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117e6758e8b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8996625ea0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8996625ea0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rafiki/?utm_source=slidesgo_template&amp;utm_medium=referral-link&amp;utm_campaign=sg_resources&amp;utm_content=stories#f5a0a7"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7856036">
            <a:off x="8399053" y="4179160"/>
            <a:ext cx="885547" cy="840931"/>
          </a:xfrm>
          <a:prstGeom prst="pentagon">
            <a:avLst>
              <a:gd fmla="val 105146" name="hf"/>
              <a:gd fmla="val 110557" name="vf"/>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2656800" y="-37550"/>
            <a:ext cx="6805050" cy="1155075"/>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1" name="Google Shape;11;p2"/>
          <p:cNvSpPr/>
          <p:nvPr/>
        </p:nvSpPr>
        <p:spPr>
          <a:xfrm>
            <a:off x="-34250" y="4502651"/>
            <a:ext cx="6805050" cy="674448"/>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9044280">
            <a:off x="7593510" y="-121036"/>
            <a:ext cx="2004485" cy="1904276"/>
          </a:xfrm>
          <a:prstGeom prst="pentagon">
            <a:avLst>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86875" y="646625"/>
            <a:ext cx="624000" cy="592800"/>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4382000" y="1507650"/>
            <a:ext cx="3708000" cy="15165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8000"/>
              <a:buFont typeface="Fjalla One"/>
              <a:buNone/>
              <a:defRPr sz="8000">
                <a:latin typeface="Fjalla One"/>
                <a:ea typeface="Fjalla One"/>
                <a:cs typeface="Fjalla One"/>
                <a:sym typeface="Fjall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4682100" y="2943825"/>
            <a:ext cx="3107700" cy="48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Open Sans"/>
              <a:buNone/>
              <a:defRPr sz="1800">
                <a:solidFill>
                  <a:schemeClr val="accent2"/>
                </a:solidFill>
                <a:latin typeface="Open Sans"/>
                <a:ea typeface="Open Sans"/>
                <a:cs typeface="Open Sans"/>
                <a:sym typeface="Open Sans"/>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6" name="Google Shape;16;p2"/>
          <p:cNvSpPr/>
          <p:nvPr/>
        </p:nvSpPr>
        <p:spPr>
          <a:xfrm>
            <a:off x="1129500" y="218725"/>
            <a:ext cx="230100" cy="230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434125" y="183000"/>
            <a:ext cx="108300" cy="1083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rot="-1107106">
            <a:off x="8528671" y="1301364"/>
            <a:ext cx="1281741" cy="739430"/>
            <a:chOff x="2047425" y="139025"/>
            <a:chExt cx="1082100" cy="301975"/>
          </a:xfrm>
        </p:grpSpPr>
        <p:cxnSp>
          <p:nvCxnSpPr>
            <p:cNvPr id="19" name="Google Shape;19;p2"/>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0" name="Google Shape;20;p2"/>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1" name="Google Shape;21;p2"/>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2" name="Google Shape;22;p2"/>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3" name="Google Shape;23;p2"/>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4" name="Google Shape;24;p2"/>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5" name="Google Shape;25;p2"/>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26" name="Google Shape;26;p2"/>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
        <p:nvSpPr>
          <p:cNvPr id="27" name="Google Shape;27;p2"/>
          <p:cNvSpPr/>
          <p:nvPr/>
        </p:nvSpPr>
        <p:spPr>
          <a:xfrm rot="-7856088">
            <a:off x="8481249" y="4257205"/>
            <a:ext cx="721154" cy="684836"/>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2"/>
          <p:cNvGrpSpPr/>
          <p:nvPr/>
        </p:nvGrpSpPr>
        <p:grpSpPr>
          <a:xfrm rot="-484">
            <a:off x="-188301" y="4288385"/>
            <a:ext cx="768507" cy="483855"/>
            <a:chOff x="2047425" y="139025"/>
            <a:chExt cx="1082100" cy="301975"/>
          </a:xfrm>
        </p:grpSpPr>
        <p:cxnSp>
          <p:nvCxnSpPr>
            <p:cNvPr id="29" name="Google Shape;29;p2"/>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0" name="Google Shape;30;p2"/>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1" name="Google Shape;31;p2"/>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2" name="Google Shape;32;p2"/>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 name="Google Shape;33;p2"/>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4" name="Google Shape;34;p2"/>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5" name="Google Shape;35;p2"/>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6" name="Google Shape;36;p2"/>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grpSp>
        <p:nvGrpSpPr>
          <p:cNvPr id="37" name="Google Shape;37;p2"/>
          <p:cNvGrpSpPr/>
          <p:nvPr/>
        </p:nvGrpSpPr>
        <p:grpSpPr>
          <a:xfrm flipH="1" rot="-2700000">
            <a:off x="3230340" y="-212215"/>
            <a:ext cx="969135" cy="969885"/>
            <a:chOff x="3368407" y="4173748"/>
            <a:chExt cx="969007" cy="969757"/>
          </a:xfrm>
        </p:grpSpPr>
        <p:sp>
          <p:nvSpPr>
            <p:cNvPr id="38" name="Google Shape;38;p2"/>
            <p:cNvSpPr/>
            <p:nvPr/>
          </p:nvSpPr>
          <p:spPr>
            <a:xfrm rot="9974911">
              <a:off x="4077296" y="436066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095985">
              <a:off x="3255738" y="4772081"/>
              <a:ext cx="908138" cy="58548"/>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9974911">
              <a:off x="4167336" y="427062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9974911">
              <a:off x="4256565" y="4181399"/>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2"/>
          <p:cNvSpPr/>
          <p:nvPr/>
        </p:nvSpPr>
        <p:spPr>
          <a:xfrm rot="5128316">
            <a:off x="194387" y="353780"/>
            <a:ext cx="224200" cy="213087"/>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9668962">
            <a:off x="7488386" y="4146536"/>
            <a:ext cx="313833" cy="313833"/>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9666835">
            <a:off x="7270737" y="4379733"/>
            <a:ext cx="108438" cy="108438"/>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2"/>
          <p:cNvGrpSpPr/>
          <p:nvPr/>
        </p:nvGrpSpPr>
        <p:grpSpPr>
          <a:xfrm flipH="1" rot="8101428">
            <a:off x="5246706" y="4201602"/>
            <a:ext cx="1154753" cy="1155647"/>
            <a:chOff x="3368407" y="4173748"/>
            <a:chExt cx="969007" cy="969757"/>
          </a:xfrm>
        </p:grpSpPr>
        <p:sp>
          <p:nvSpPr>
            <p:cNvPr id="46" name="Google Shape;46;p2"/>
            <p:cNvSpPr/>
            <p:nvPr/>
          </p:nvSpPr>
          <p:spPr>
            <a:xfrm rot="9974911">
              <a:off x="4077296" y="436066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8095985">
              <a:off x="3255738" y="4772081"/>
              <a:ext cx="908138" cy="58548"/>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9974911">
              <a:off x="4167336" y="427062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9974911">
              <a:off x="4256565" y="4181399"/>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rot="1807889">
            <a:off x="5207399" y="720559"/>
            <a:ext cx="310209" cy="310209"/>
            <a:chOff x="5207300" y="720450"/>
            <a:chExt cx="310200" cy="310200"/>
          </a:xfrm>
        </p:grpSpPr>
        <p:sp>
          <p:nvSpPr>
            <p:cNvPr id="51" name="Google Shape;51;p2"/>
            <p:cNvSpPr/>
            <p:nvPr/>
          </p:nvSpPr>
          <p:spPr>
            <a:xfrm>
              <a:off x="5307650" y="720450"/>
              <a:ext cx="109500" cy="31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5314550" y="720450"/>
              <a:ext cx="95700" cy="31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
    <p:bg>
      <p:bgPr>
        <a:solidFill>
          <a:srgbClr val="FFFFFF"/>
        </a:solidFill>
      </p:bgPr>
    </p:bg>
    <p:spTree>
      <p:nvGrpSpPr>
        <p:cNvPr id="232" name="Shape 232"/>
        <p:cNvGrpSpPr/>
        <p:nvPr/>
      </p:nvGrpSpPr>
      <p:grpSpPr>
        <a:xfrm>
          <a:off x="0" y="0"/>
          <a:ext cx="0" cy="0"/>
          <a:chOff x="0" y="0"/>
          <a:chExt cx="0" cy="0"/>
        </a:xfrm>
      </p:grpSpPr>
      <p:sp>
        <p:nvSpPr>
          <p:cNvPr id="233" name="Google Shape;233;p11"/>
          <p:cNvSpPr/>
          <p:nvPr/>
        </p:nvSpPr>
        <p:spPr>
          <a:xfrm flipH="1">
            <a:off x="2338950" y="3988425"/>
            <a:ext cx="6805050" cy="1155075"/>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rot="10800000">
            <a:off x="0" y="-56779"/>
            <a:ext cx="4879901" cy="828304"/>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txBox="1"/>
          <p:nvPr>
            <p:ph type="title"/>
          </p:nvPr>
        </p:nvSpPr>
        <p:spPr>
          <a:xfrm>
            <a:off x="720000" y="531825"/>
            <a:ext cx="3852000" cy="14970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1"/>
          <p:cNvSpPr txBox="1"/>
          <p:nvPr>
            <p:ph idx="2" type="title"/>
          </p:nvPr>
        </p:nvSpPr>
        <p:spPr>
          <a:xfrm flipH="1">
            <a:off x="6359651" y="1757028"/>
            <a:ext cx="1924500" cy="476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accent2"/>
                </a:solidFill>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37" name="Google Shape;237;p11"/>
          <p:cNvSpPr txBox="1"/>
          <p:nvPr>
            <p:ph idx="3" type="title"/>
          </p:nvPr>
        </p:nvSpPr>
        <p:spPr>
          <a:xfrm flipH="1">
            <a:off x="6359775" y="2137928"/>
            <a:ext cx="1924500" cy="7620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400">
                <a:solidFill>
                  <a:schemeClr val="accent2"/>
                </a:solidFill>
                <a:latin typeface="Open Sans"/>
                <a:ea typeface="Open Sans"/>
                <a:cs typeface="Open Sans"/>
                <a:sym typeface="Open Sans"/>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38" name="Google Shape;238;p11"/>
          <p:cNvSpPr txBox="1"/>
          <p:nvPr>
            <p:ph idx="4" type="title"/>
          </p:nvPr>
        </p:nvSpPr>
        <p:spPr>
          <a:xfrm flipH="1">
            <a:off x="723775" y="3344342"/>
            <a:ext cx="2071800" cy="4764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2400">
                <a:solidFill>
                  <a:schemeClr val="accent2"/>
                </a:solidFill>
              </a:defRPr>
            </a:lvl1pPr>
            <a:lvl2pPr lvl="1" rtl="0" algn="r">
              <a:spcBef>
                <a:spcPts val="0"/>
              </a:spcBef>
              <a:spcAft>
                <a:spcPts val="0"/>
              </a:spcAft>
              <a:buNone/>
              <a:defRPr>
                <a:solidFill>
                  <a:schemeClr val="accent2"/>
                </a:solidFill>
                <a:latin typeface="Open Sans Light"/>
                <a:ea typeface="Open Sans Light"/>
                <a:cs typeface="Open Sans Light"/>
                <a:sym typeface="Open Sans Light"/>
              </a:defRPr>
            </a:lvl2pPr>
            <a:lvl3pPr lvl="2" rtl="0" algn="r">
              <a:spcBef>
                <a:spcPts val="0"/>
              </a:spcBef>
              <a:spcAft>
                <a:spcPts val="0"/>
              </a:spcAft>
              <a:buNone/>
              <a:defRPr>
                <a:solidFill>
                  <a:schemeClr val="accent2"/>
                </a:solidFill>
                <a:latin typeface="Open Sans Light"/>
                <a:ea typeface="Open Sans Light"/>
                <a:cs typeface="Open Sans Light"/>
                <a:sym typeface="Open Sans Light"/>
              </a:defRPr>
            </a:lvl3pPr>
            <a:lvl4pPr lvl="3" rtl="0" algn="r">
              <a:spcBef>
                <a:spcPts val="0"/>
              </a:spcBef>
              <a:spcAft>
                <a:spcPts val="0"/>
              </a:spcAft>
              <a:buNone/>
              <a:defRPr>
                <a:solidFill>
                  <a:schemeClr val="accent2"/>
                </a:solidFill>
                <a:latin typeface="Open Sans Light"/>
                <a:ea typeface="Open Sans Light"/>
                <a:cs typeface="Open Sans Light"/>
                <a:sym typeface="Open Sans Light"/>
              </a:defRPr>
            </a:lvl4pPr>
            <a:lvl5pPr lvl="4" rtl="0" algn="r">
              <a:spcBef>
                <a:spcPts val="0"/>
              </a:spcBef>
              <a:spcAft>
                <a:spcPts val="0"/>
              </a:spcAft>
              <a:buNone/>
              <a:defRPr>
                <a:solidFill>
                  <a:schemeClr val="accent2"/>
                </a:solidFill>
                <a:latin typeface="Open Sans Light"/>
                <a:ea typeface="Open Sans Light"/>
                <a:cs typeface="Open Sans Light"/>
                <a:sym typeface="Open Sans Light"/>
              </a:defRPr>
            </a:lvl5pPr>
            <a:lvl6pPr lvl="5" rtl="0" algn="r">
              <a:spcBef>
                <a:spcPts val="0"/>
              </a:spcBef>
              <a:spcAft>
                <a:spcPts val="0"/>
              </a:spcAft>
              <a:buNone/>
              <a:defRPr>
                <a:solidFill>
                  <a:schemeClr val="accent2"/>
                </a:solidFill>
                <a:latin typeface="Open Sans Light"/>
                <a:ea typeface="Open Sans Light"/>
                <a:cs typeface="Open Sans Light"/>
                <a:sym typeface="Open Sans Light"/>
              </a:defRPr>
            </a:lvl6pPr>
            <a:lvl7pPr lvl="6" rtl="0" algn="r">
              <a:spcBef>
                <a:spcPts val="0"/>
              </a:spcBef>
              <a:spcAft>
                <a:spcPts val="0"/>
              </a:spcAft>
              <a:buNone/>
              <a:defRPr>
                <a:solidFill>
                  <a:schemeClr val="accent2"/>
                </a:solidFill>
                <a:latin typeface="Open Sans Light"/>
                <a:ea typeface="Open Sans Light"/>
                <a:cs typeface="Open Sans Light"/>
                <a:sym typeface="Open Sans Light"/>
              </a:defRPr>
            </a:lvl7pPr>
            <a:lvl8pPr lvl="7" rtl="0" algn="r">
              <a:spcBef>
                <a:spcPts val="0"/>
              </a:spcBef>
              <a:spcAft>
                <a:spcPts val="0"/>
              </a:spcAft>
              <a:buNone/>
              <a:defRPr>
                <a:solidFill>
                  <a:schemeClr val="accent2"/>
                </a:solidFill>
                <a:latin typeface="Open Sans Light"/>
                <a:ea typeface="Open Sans Light"/>
                <a:cs typeface="Open Sans Light"/>
                <a:sym typeface="Open Sans Light"/>
              </a:defRPr>
            </a:lvl8pPr>
            <a:lvl9pPr lvl="8" rtl="0" algn="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39" name="Google Shape;239;p11"/>
          <p:cNvSpPr txBox="1"/>
          <p:nvPr>
            <p:ph idx="5" type="title"/>
          </p:nvPr>
        </p:nvSpPr>
        <p:spPr>
          <a:xfrm flipH="1">
            <a:off x="723775" y="3725242"/>
            <a:ext cx="2071800" cy="762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0" sz="1400">
                <a:solidFill>
                  <a:schemeClr val="accent2"/>
                </a:solidFill>
                <a:latin typeface="Open Sans"/>
                <a:ea typeface="Open Sans"/>
                <a:cs typeface="Open Sans"/>
                <a:sym typeface="Open Sans"/>
              </a:defRPr>
            </a:lvl1pPr>
            <a:lvl2pPr lvl="1" rtl="0" algn="r">
              <a:spcBef>
                <a:spcPts val="0"/>
              </a:spcBef>
              <a:spcAft>
                <a:spcPts val="0"/>
              </a:spcAft>
              <a:buNone/>
              <a:defRPr>
                <a:solidFill>
                  <a:schemeClr val="accent2"/>
                </a:solidFill>
                <a:latin typeface="Open Sans Light"/>
                <a:ea typeface="Open Sans Light"/>
                <a:cs typeface="Open Sans Light"/>
                <a:sym typeface="Open Sans Light"/>
              </a:defRPr>
            </a:lvl2pPr>
            <a:lvl3pPr lvl="2" rtl="0" algn="r">
              <a:spcBef>
                <a:spcPts val="0"/>
              </a:spcBef>
              <a:spcAft>
                <a:spcPts val="0"/>
              </a:spcAft>
              <a:buNone/>
              <a:defRPr>
                <a:solidFill>
                  <a:schemeClr val="accent2"/>
                </a:solidFill>
                <a:latin typeface="Open Sans Light"/>
                <a:ea typeface="Open Sans Light"/>
                <a:cs typeface="Open Sans Light"/>
                <a:sym typeface="Open Sans Light"/>
              </a:defRPr>
            </a:lvl3pPr>
            <a:lvl4pPr lvl="3" rtl="0" algn="r">
              <a:spcBef>
                <a:spcPts val="0"/>
              </a:spcBef>
              <a:spcAft>
                <a:spcPts val="0"/>
              </a:spcAft>
              <a:buNone/>
              <a:defRPr>
                <a:solidFill>
                  <a:schemeClr val="accent2"/>
                </a:solidFill>
                <a:latin typeface="Open Sans Light"/>
                <a:ea typeface="Open Sans Light"/>
                <a:cs typeface="Open Sans Light"/>
                <a:sym typeface="Open Sans Light"/>
              </a:defRPr>
            </a:lvl4pPr>
            <a:lvl5pPr lvl="4" rtl="0" algn="r">
              <a:spcBef>
                <a:spcPts val="0"/>
              </a:spcBef>
              <a:spcAft>
                <a:spcPts val="0"/>
              </a:spcAft>
              <a:buNone/>
              <a:defRPr>
                <a:solidFill>
                  <a:schemeClr val="accent2"/>
                </a:solidFill>
                <a:latin typeface="Open Sans Light"/>
                <a:ea typeface="Open Sans Light"/>
                <a:cs typeface="Open Sans Light"/>
                <a:sym typeface="Open Sans Light"/>
              </a:defRPr>
            </a:lvl5pPr>
            <a:lvl6pPr lvl="5" rtl="0" algn="r">
              <a:spcBef>
                <a:spcPts val="0"/>
              </a:spcBef>
              <a:spcAft>
                <a:spcPts val="0"/>
              </a:spcAft>
              <a:buNone/>
              <a:defRPr>
                <a:solidFill>
                  <a:schemeClr val="accent2"/>
                </a:solidFill>
                <a:latin typeface="Open Sans Light"/>
                <a:ea typeface="Open Sans Light"/>
                <a:cs typeface="Open Sans Light"/>
                <a:sym typeface="Open Sans Light"/>
              </a:defRPr>
            </a:lvl6pPr>
            <a:lvl7pPr lvl="6" rtl="0" algn="r">
              <a:spcBef>
                <a:spcPts val="0"/>
              </a:spcBef>
              <a:spcAft>
                <a:spcPts val="0"/>
              </a:spcAft>
              <a:buNone/>
              <a:defRPr>
                <a:solidFill>
                  <a:schemeClr val="accent2"/>
                </a:solidFill>
                <a:latin typeface="Open Sans Light"/>
                <a:ea typeface="Open Sans Light"/>
                <a:cs typeface="Open Sans Light"/>
                <a:sym typeface="Open Sans Light"/>
              </a:defRPr>
            </a:lvl7pPr>
            <a:lvl8pPr lvl="7" rtl="0" algn="r">
              <a:spcBef>
                <a:spcPts val="0"/>
              </a:spcBef>
              <a:spcAft>
                <a:spcPts val="0"/>
              </a:spcAft>
              <a:buNone/>
              <a:defRPr>
                <a:solidFill>
                  <a:schemeClr val="accent2"/>
                </a:solidFill>
                <a:latin typeface="Open Sans Light"/>
                <a:ea typeface="Open Sans Light"/>
                <a:cs typeface="Open Sans Light"/>
                <a:sym typeface="Open Sans Light"/>
              </a:defRPr>
            </a:lvl8pPr>
            <a:lvl9pPr lvl="8" rtl="0" algn="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40" name="Google Shape;240;p11"/>
          <p:cNvSpPr/>
          <p:nvPr/>
        </p:nvSpPr>
        <p:spPr>
          <a:xfrm flipH="1" rot="782777">
            <a:off x="-366321" y="1041844"/>
            <a:ext cx="1271828" cy="1243900"/>
          </a:xfrm>
          <a:prstGeom prst="mathPlus">
            <a:avLst>
              <a:gd fmla="val 23520" name="adj1"/>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rot="7605176">
            <a:off x="6217393" y="4119164"/>
            <a:ext cx="235140" cy="23514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rot="7615371">
            <a:off x="6086927" y="4376819"/>
            <a:ext cx="129840" cy="12984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rot="3413477">
            <a:off x="8989417" y="3269891"/>
            <a:ext cx="237812" cy="226078"/>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flipH="1" rot="9390086">
            <a:off x="8575387" y="3413847"/>
            <a:ext cx="428866" cy="407514"/>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11"/>
          <p:cNvGrpSpPr/>
          <p:nvPr/>
        </p:nvGrpSpPr>
        <p:grpSpPr>
          <a:xfrm flipH="1" rot="840">
            <a:off x="4348831" y="-38283"/>
            <a:ext cx="442687" cy="497323"/>
            <a:chOff x="2047425" y="139025"/>
            <a:chExt cx="1082100" cy="301975"/>
          </a:xfrm>
        </p:grpSpPr>
        <p:cxnSp>
          <p:nvCxnSpPr>
            <p:cNvPr id="246" name="Google Shape;246;p11"/>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47" name="Google Shape;247;p11"/>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48" name="Google Shape;248;p11"/>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49" name="Google Shape;249;p11"/>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50" name="Google Shape;250;p11"/>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51" name="Google Shape;251;p11"/>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52" name="Google Shape;252;p11"/>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53" name="Google Shape;253;p11"/>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254" name="Shape 254"/>
        <p:cNvGrpSpPr/>
        <p:nvPr/>
      </p:nvGrpSpPr>
      <p:grpSpPr>
        <a:xfrm>
          <a:off x="0" y="0"/>
          <a:ext cx="0" cy="0"/>
          <a:chOff x="0" y="0"/>
          <a:chExt cx="0" cy="0"/>
        </a:xfrm>
      </p:grpSpPr>
      <p:sp>
        <p:nvSpPr>
          <p:cNvPr id="255" name="Google Shape;255;p12"/>
          <p:cNvSpPr/>
          <p:nvPr/>
        </p:nvSpPr>
        <p:spPr>
          <a:xfrm rot="10800000">
            <a:off x="2321249" y="2"/>
            <a:ext cx="6822743" cy="1992273"/>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flipH="1" rot="10800000">
            <a:off x="0" y="2"/>
            <a:ext cx="4591367" cy="733473"/>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2"/>
          <p:cNvSpPr txBox="1"/>
          <p:nvPr>
            <p:ph type="title"/>
          </p:nvPr>
        </p:nvSpPr>
        <p:spPr>
          <a:xfrm>
            <a:off x="720000" y="531825"/>
            <a:ext cx="3852000" cy="14970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58" name="Google Shape;258;p12"/>
          <p:cNvGrpSpPr/>
          <p:nvPr/>
        </p:nvGrpSpPr>
        <p:grpSpPr>
          <a:xfrm rot="2695972">
            <a:off x="7534217" y="589842"/>
            <a:ext cx="935561" cy="936285"/>
            <a:chOff x="3368407" y="4173748"/>
            <a:chExt cx="969007" cy="969757"/>
          </a:xfrm>
        </p:grpSpPr>
        <p:sp>
          <p:nvSpPr>
            <p:cNvPr id="259" name="Google Shape;259;p12"/>
            <p:cNvSpPr/>
            <p:nvPr/>
          </p:nvSpPr>
          <p:spPr>
            <a:xfrm rot="9974911">
              <a:off x="4077296" y="436066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2"/>
            <p:cNvSpPr/>
            <p:nvPr/>
          </p:nvSpPr>
          <p:spPr>
            <a:xfrm rot="8095985">
              <a:off x="3255738" y="4772081"/>
              <a:ext cx="908138" cy="58548"/>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2"/>
            <p:cNvSpPr/>
            <p:nvPr/>
          </p:nvSpPr>
          <p:spPr>
            <a:xfrm rot="9974911">
              <a:off x="4167336" y="427062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2"/>
            <p:cNvSpPr/>
            <p:nvPr/>
          </p:nvSpPr>
          <p:spPr>
            <a:xfrm rot="9974911">
              <a:off x="4256565" y="4181399"/>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12"/>
          <p:cNvSpPr/>
          <p:nvPr/>
        </p:nvSpPr>
        <p:spPr>
          <a:xfrm rot="2727600">
            <a:off x="653691" y="4361786"/>
            <a:ext cx="237808" cy="226143"/>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2"/>
          <p:cNvSpPr/>
          <p:nvPr/>
        </p:nvSpPr>
        <p:spPr>
          <a:xfrm rot="-3246491">
            <a:off x="260757" y="4532006"/>
            <a:ext cx="428822" cy="407407"/>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ONLY_2">
    <p:bg>
      <p:bgPr>
        <a:solidFill>
          <a:schemeClr val="dk2"/>
        </a:solidFill>
      </p:bgPr>
    </p:bg>
    <p:spTree>
      <p:nvGrpSpPr>
        <p:cNvPr id="265" name="Shape 265"/>
        <p:cNvGrpSpPr/>
        <p:nvPr/>
      </p:nvGrpSpPr>
      <p:grpSpPr>
        <a:xfrm>
          <a:off x="0" y="0"/>
          <a:ext cx="0" cy="0"/>
          <a:chOff x="0" y="0"/>
          <a:chExt cx="0" cy="0"/>
        </a:xfrm>
      </p:grpSpPr>
      <p:sp>
        <p:nvSpPr>
          <p:cNvPr id="266" name="Google Shape;266;p13"/>
          <p:cNvSpPr txBox="1"/>
          <p:nvPr>
            <p:ph type="title"/>
          </p:nvPr>
        </p:nvSpPr>
        <p:spPr>
          <a:xfrm>
            <a:off x="1834200" y="1759335"/>
            <a:ext cx="5475600" cy="206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300"/>
              <a:buNone/>
              <a:defRPr sz="7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7" name="Google Shape;267;p13"/>
          <p:cNvSpPr/>
          <p:nvPr/>
        </p:nvSpPr>
        <p:spPr>
          <a:xfrm rot="-5400000">
            <a:off x="1488126" y="-2281816"/>
            <a:ext cx="5555216" cy="9494317"/>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flipH="1" rot="8906445">
            <a:off x="2037818" y="304427"/>
            <a:ext cx="163361" cy="155483"/>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flipH="1" rot="7465102">
            <a:off x="1678237" y="299944"/>
            <a:ext cx="294570" cy="280262"/>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rot="7457445">
            <a:off x="8427429" y="2799651"/>
            <a:ext cx="333338" cy="33333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rot="7459681">
            <a:off x="8171728" y="3122461"/>
            <a:ext cx="156934" cy="156934"/>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13"/>
          <p:cNvGrpSpPr/>
          <p:nvPr/>
        </p:nvGrpSpPr>
        <p:grpSpPr>
          <a:xfrm rot="1273763">
            <a:off x="8723893" y="334076"/>
            <a:ext cx="607836" cy="450615"/>
            <a:chOff x="2047425" y="139025"/>
            <a:chExt cx="1082100" cy="301975"/>
          </a:xfrm>
        </p:grpSpPr>
        <p:cxnSp>
          <p:nvCxnSpPr>
            <p:cNvPr id="273" name="Google Shape;273;p13"/>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74" name="Google Shape;274;p13"/>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75" name="Google Shape;275;p13"/>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76" name="Google Shape;276;p13"/>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77" name="Google Shape;277;p13"/>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78" name="Google Shape;278;p13"/>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79" name="Google Shape;279;p13"/>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280" name="Google Shape;280;p13"/>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grpSp>
        <p:nvGrpSpPr>
          <p:cNvPr id="281" name="Google Shape;281;p13"/>
          <p:cNvGrpSpPr/>
          <p:nvPr/>
        </p:nvGrpSpPr>
        <p:grpSpPr>
          <a:xfrm rot="1273953">
            <a:off x="-610611" y="3749541"/>
            <a:ext cx="947182" cy="702215"/>
            <a:chOff x="2047425" y="139025"/>
            <a:chExt cx="1082100" cy="301975"/>
          </a:xfrm>
        </p:grpSpPr>
        <p:cxnSp>
          <p:nvCxnSpPr>
            <p:cNvPr id="282" name="Google Shape;282;p13"/>
            <p:cNvCxnSpPr/>
            <p:nvPr/>
          </p:nvCxnSpPr>
          <p:spPr>
            <a:xfrm>
              <a:off x="2047425" y="31057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3" name="Google Shape;283;p13"/>
            <p:cNvCxnSpPr/>
            <p:nvPr/>
          </p:nvCxnSpPr>
          <p:spPr>
            <a:xfrm>
              <a:off x="2047425" y="3517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4" name="Google Shape;284;p13"/>
            <p:cNvCxnSpPr/>
            <p:nvPr/>
          </p:nvCxnSpPr>
          <p:spPr>
            <a:xfrm>
              <a:off x="2047425" y="3963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5" name="Google Shape;285;p13"/>
            <p:cNvCxnSpPr/>
            <p:nvPr/>
          </p:nvCxnSpPr>
          <p:spPr>
            <a:xfrm>
              <a:off x="2047425" y="4410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6" name="Google Shape;286;p13"/>
            <p:cNvCxnSpPr/>
            <p:nvPr/>
          </p:nvCxnSpPr>
          <p:spPr>
            <a:xfrm>
              <a:off x="2047425" y="13902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7" name="Google Shape;287;p13"/>
            <p:cNvCxnSpPr/>
            <p:nvPr/>
          </p:nvCxnSpPr>
          <p:spPr>
            <a:xfrm>
              <a:off x="2047425" y="1801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8" name="Google Shape;288;p13"/>
            <p:cNvCxnSpPr/>
            <p:nvPr/>
          </p:nvCxnSpPr>
          <p:spPr>
            <a:xfrm>
              <a:off x="2047425" y="2248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289" name="Google Shape;289;p13"/>
            <p:cNvCxnSpPr/>
            <p:nvPr/>
          </p:nvCxnSpPr>
          <p:spPr>
            <a:xfrm>
              <a:off x="2047425" y="269450"/>
              <a:ext cx="1082100" cy="0"/>
            </a:xfrm>
            <a:prstGeom prst="straightConnector1">
              <a:avLst/>
            </a:prstGeom>
            <a:noFill/>
            <a:ln cap="flat" cmpd="sng" w="9525">
              <a:solidFill>
                <a:schemeClr val="lt2"/>
              </a:solidFill>
              <a:prstDash val="solid"/>
              <a:round/>
              <a:headEnd len="med" w="med" type="none"/>
              <a:tailEnd len="med" w="med" type="none"/>
            </a:ln>
          </p:spPr>
        </p:cxnSp>
      </p:grpSp>
      <p:sp>
        <p:nvSpPr>
          <p:cNvPr id="290" name="Google Shape;290;p13"/>
          <p:cNvSpPr/>
          <p:nvPr/>
        </p:nvSpPr>
        <p:spPr>
          <a:xfrm rot="-8495506">
            <a:off x="-151740" y="339211"/>
            <a:ext cx="330779" cy="330779"/>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rot="-8497951">
            <a:off x="-121182" y="136236"/>
            <a:ext cx="119381" cy="119381"/>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13"/>
          <p:cNvGrpSpPr/>
          <p:nvPr/>
        </p:nvGrpSpPr>
        <p:grpSpPr>
          <a:xfrm rot="2695972">
            <a:off x="7134167" y="599367"/>
            <a:ext cx="935561" cy="936285"/>
            <a:chOff x="3368407" y="4173748"/>
            <a:chExt cx="969007" cy="969757"/>
          </a:xfrm>
        </p:grpSpPr>
        <p:sp>
          <p:nvSpPr>
            <p:cNvPr id="293" name="Google Shape;293;p13"/>
            <p:cNvSpPr/>
            <p:nvPr/>
          </p:nvSpPr>
          <p:spPr>
            <a:xfrm rot="9974911">
              <a:off x="4077296" y="436066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rot="8095985">
              <a:off x="3255738" y="4772081"/>
              <a:ext cx="908138" cy="58548"/>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rot="9974911">
              <a:off x="4167336" y="427062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rot="9974911">
              <a:off x="4256565" y="4181399"/>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13"/>
          <p:cNvGrpSpPr/>
          <p:nvPr/>
        </p:nvGrpSpPr>
        <p:grpSpPr>
          <a:xfrm rot="-3703883">
            <a:off x="610918" y="2952183"/>
            <a:ext cx="2270338" cy="2290846"/>
            <a:chOff x="1313000" y="237900"/>
            <a:chExt cx="5081500" cy="5226650"/>
          </a:xfrm>
        </p:grpSpPr>
        <p:sp>
          <p:nvSpPr>
            <p:cNvPr id="298" name="Google Shape;298;p13"/>
            <p:cNvSpPr/>
            <p:nvPr/>
          </p:nvSpPr>
          <p:spPr>
            <a:xfrm>
              <a:off x="2336100" y="1502375"/>
              <a:ext cx="4058400" cy="3324450"/>
            </a:xfrm>
            <a:custGeom>
              <a:rect b="b" l="l" r="r" t="t"/>
              <a:pathLst>
                <a:path extrusionOk="0" h="132978" w="162336">
                  <a:moveTo>
                    <a:pt x="133881" y="1"/>
                  </a:moveTo>
                  <a:cubicBezTo>
                    <a:pt x="131441" y="1"/>
                    <a:pt x="128885" y="329"/>
                    <a:pt x="126294" y="1060"/>
                  </a:cubicBezTo>
                  <a:cubicBezTo>
                    <a:pt x="105585" y="6836"/>
                    <a:pt x="106783" y="11626"/>
                    <a:pt x="86286" y="14866"/>
                  </a:cubicBezTo>
                  <a:cubicBezTo>
                    <a:pt x="65718" y="18106"/>
                    <a:pt x="48672" y="39448"/>
                    <a:pt x="44446" y="50014"/>
                  </a:cubicBezTo>
                  <a:cubicBezTo>
                    <a:pt x="40220" y="60650"/>
                    <a:pt x="31063" y="71779"/>
                    <a:pt x="18103" y="75935"/>
                  </a:cubicBezTo>
                  <a:cubicBezTo>
                    <a:pt x="5142" y="80020"/>
                    <a:pt x="0" y="102771"/>
                    <a:pt x="10848" y="115943"/>
                  </a:cubicBezTo>
                  <a:cubicBezTo>
                    <a:pt x="21021" y="128330"/>
                    <a:pt x="34893" y="132977"/>
                    <a:pt x="47663" y="132977"/>
                  </a:cubicBezTo>
                  <a:cubicBezTo>
                    <a:pt x="64956" y="132977"/>
                    <a:pt x="80229" y="124457"/>
                    <a:pt x="81566" y="115098"/>
                  </a:cubicBezTo>
                  <a:cubicBezTo>
                    <a:pt x="83961" y="98756"/>
                    <a:pt x="83045" y="84458"/>
                    <a:pt x="108614" y="72554"/>
                  </a:cubicBezTo>
                  <a:cubicBezTo>
                    <a:pt x="134112" y="60650"/>
                    <a:pt x="116714" y="29165"/>
                    <a:pt x="141015" y="22121"/>
                  </a:cubicBezTo>
                  <a:cubicBezTo>
                    <a:pt x="162336" y="16020"/>
                    <a:pt x="150934" y="1"/>
                    <a:pt x="1338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2528025" y="1696150"/>
              <a:ext cx="3219000" cy="3768400"/>
            </a:xfrm>
            <a:custGeom>
              <a:rect b="b" l="l" r="r" t="t"/>
              <a:pathLst>
                <a:path extrusionOk="0" h="150736" w="128760">
                  <a:moveTo>
                    <a:pt x="128337" y="1"/>
                  </a:moveTo>
                  <a:cubicBezTo>
                    <a:pt x="128126" y="142"/>
                    <a:pt x="103121" y="10496"/>
                    <a:pt x="75016" y="34163"/>
                  </a:cubicBezTo>
                  <a:cubicBezTo>
                    <a:pt x="49025" y="55998"/>
                    <a:pt x="15004" y="93964"/>
                    <a:pt x="1" y="150525"/>
                  </a:cubicBezTo>
                  <a:lnTo>
                    <a:pt x="1128" y="150736"/>
                  </a:lnTo>
                  <a:cubicBezTo>
                    <a:pt x="16061" y="94386"/>
                    <a:pt x="49941" y="56703"/>
                    <a:pt x="75650" y="35078"/>
                  </a:cubicBezTo>
                  <a:cubicBezTo>
                    <a:pt x="103684" y="11482"/>
                    <a:pt x="128548" y="1128"/>
                    <a:pt x="128760" y="987"/>
                  </a:cubicBezTo>
                  <a:lnTo>
                    <a:pt x="1283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1313000" y="237900"/>
              <a:ext cx="2560400" cy="4684800"/>
            </a:xfrm>
            <a:custGeom>
              <a:rect b="b" l="l" r="r" t="t"/>
              <a:pathLst>
                <a:path extrusionOk="0" h="187392" w="102416">
                  <a:moveTo>
                    <a:pt x="81850" y="1"/>
                  </a:moveTo>
                  <a:cubicBezTo>
                    <a:pt x="76353" y="1"/>
                    <a:pt x="70025" y="2344"/>
                    <a:pt x="64943" y="7757"/>
                  </a:cubicBezTo>
                  <a:cubicBezTo>
                    <a:pt x="49729" y="23958"/>
                    <a:pt x="53251" y="28184"/>
                    <a:pt x="37050" y="41778"/>
                  </a:cubicBezTo>
                  <a:cubicBezTo>
                    <a:pt x="20850" y="55443"/>
                    <a:pt x="16835" y="85731"/>
                    <a:pt x="18596" y="98621"/>
                  </a:cubicBezTo>
                  <a:cubicBezTo>
                    <a:pt x="20427" y="111440"/>
                    <a:pt x="18032" y="127500"/>
                    <a:pt x="9016" y="138065"/>
                  </a:cubicBezTo>
                  <a:cubicBezTo>
                    <a:pt x="1" y="148701"/>
                    <a:pt x="7115" y="174552"/>
                    <a:pt x="23456" y="182582"/>
                  </a:cubicBezTo>
                  <a:cubicBezTo>
                    <a:pt x="30249" y="185951"/>
                    <a:pt x="36885" y="187392"/>
                    <a:pt x="43139" y="187392"/>
                  </a:cubicBezTo>
                  <a:cubicBezTo>
                    <a:pt x="69958" y="187392"/>
                    <a:pt x="89736" y="160898"/>
                    <a:pt x="84595" y="146447"/>
                  </a:cubicBezTo>
                  <a:cubicBezTo>
                    <a:pt x="78185" y="128627"/>
                    <a:pt x="70085" y="114469"/>
                    <a:pt x="86215" y="89534"/>
                  </a:cubicBezTo>
                  <a:cubicBezTo>
                    <a:pt x="102416" y="64670"/>
                    <a:pt x="70860" y="41144"/>
                    <a:pt x="88610" y="21915"/>
                  </a:cubicBezTo>
                  <a:cubicBezTo>
                    <a:pt x="100357" y="9186"/>
                    <a:pt x="92732" y="1"/>
                    <a:pt x="818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1610600" y="532175"/>
              <a:ext cx="1628875" cy="4886600"/>
            </a:xfrm>
            <a:custGeom>
              <a:rect b="b" l="l" r="r" t="t"/>
              <a:pathLst>
                <a:path extrusionOk="0" h="195464" w="65155">
                  <a:moveTo>
                    <a:pt x="64591" y="1"/>
                  </a:moveTo>
                  <a:cubicBezTo>
                    <a:pt x="58745" y="3945"/>
                    <a:pt x="42333" y="34374"/>
                    <a:pt x="31133" y="71424"/>
                  </a:cubicBezTo>
                  <a:cubicBezTo>
                    <a:pt x="20991" y="105163"/>
                    <a:pt x="11975" y="153976"/>
                    <a:pt x="26485" y="195464"/>
                  </a:cubicBezTo>
                  <a:lnTo>
                    <a:pt x="26485" y="195464"/>
                  </a:lnTo>
                  <a:lnTo>
                    <a:pt x="27471" y="195182"/>
                  </a:lnTo>
                  <a:cubicBezTo>
                    <a:pt x="0" y="116926"/>
                    <a:pt x="55223" y="7467"/>
                    <a:pt x="65154" y="917"/>
                  </a:cubicBezTo>
                  <a:lnTo>
                    <a:pt x="645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13"/>
          <p:cNvGrpSpPr/>
          <p:nvPr/>
        </p:nvGrpSpPr>
        <p:grpSpPr>
          <a:xfrm flipH="1" rot="2884542">
            <a:off x="6196477" y="2952476"/>
            <a:ext cx="2270197" cy="2290259"/>
            <a:chOff x="1313000" y="237900"/>
            <a:chExt cx="5081500" cy="5226650"/>
          </a:xfrm>
        </p:grpSpPr>
        <p:sp>
          <p:nvSpPr>
            <p:cNvPr id="303" name="Google Shape;303;p13"/>
            <p:cNvSpPr/>
            <p:nvPr/>
          </p:nvSpPr>
          <p:spPr>
            <a:xfrm>
              <a:off x="2336100" y="1502375"/>
              <a:ext cx="4058400" cy="3324450"/>
            </a:xfrm>
            <a:custGeom>
              <a:rect b="b" l="l" r="r" t="t"/>
              <a:pathLst>
                <a:path extrusionOk="0" h="132978" w="162336">
                  <a:moveTo>
                    <a:pt x="133881" y="1"/>
                  </a:moveTo>
                  <a:cubicBezTo>
                    <a:pt x="131441" y="1"/>
                    <a:pt x="128885" y="329"/>
                    <a:pt x="126294" y="1060"/>
                  </a:cubicBezTo>
                  <a:cubicBezTo>
                    <a:pt x="105585" y="6836"/>
                    <a:pt x="106783" y="11626"/>
                    <a:pt x="86286" y="14866"/>
                  </a:cubicBezTo>
                  <a:cubicBezTo>
                    <a:pt x="65718" y="18106"/>
                    <a:pt x="48672" y="39448"/>
                    <a:pt x="44446" y="50014"/>
                  </a:cubicBezTo>
                  <a:cubicBezTo>
                    <a:pt x="40220" y="60650"/>
                    <a:pt x="31063" y="71779"/>
                    <a:pt x="18103" y="75935"/>
                  </a:cubicBezTo>
                  <a:cubicBezTo>
                    <a:pt x="5142" y="80020"/>
                    <a:pt x="0" y="102771"/>
                    <a:pt x="10848" y="115943"/>
                  </a:cubicBezTo>
                  <a:cubicBezTo>
                    <a:pt x="21021" y="128330"/>
                    <a:pt x="34893" y="132977"/>
                    <a:pt x="47663" y="132977"/>
                  </a:cubicBezTo>
                  <a:cubicBezTo>
                    <a:pt x="64956" y="132977"/>
                    <a:pt x="80229" y="124457"/>
                    <a:pt x="81566" y="115098"/>
                  </a:cubicBezTo>
                  <a:cubicBezTo>
                    <a:pt x="83961" y="98756"/>
                    <a:pt x="83045" y="84458"/>
                    <a:pt x="108614" y="72554"/>
                  </a:cubicBezTo>
                  <a:cubicBezTo>
                    <a:pt x="134112" y="60650"/>
                    <a:pt x="116714" y="29165"/>
                    <a:pt x="141015" y="22121"/>
                  </a:cubicBezTo>
                  <a:cubicBezTo>
                    <a:pt x="162336" y="16020"/>
                    <a:pt x="150934" y="1"/>
                    <a:pt x="1338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2528025" y="1696150"/>
              <a:ext cx="3219000" cy="3768400"/>
            </a:xfrm>
            <a:custGeom>
              <a:rect b="b" l="l" r="r" t="t"/>
              <a:pathLst>
                <a:path extrusionOk="0" h="150736" w="128760">
                  <a:moveTo>
                    <a:pt x="128337" y="1"/>
                  </a:moveTo>
                  <a:cubicBezTo>
                    <a:pt x="128126" y="142"/>
                    <a:pt x="103121" y="10496"/>
                    <a:pt x="75016" y="34163"/>
                  </a:cubicBezTo>
                  <a:cubicBezTo>
                    <a:pt x="49025" y="55998"/>
                    <a:pt x="15004" y="93964"/>
                    <a:pt x="1" y="150525"/>
                  </a:cubicBezTo>
                  <a:lnTo>
                    <a:pt x="1128" y="150736"/>
                  </a:lnTo>
                  <a:cubicBezTo>
                    <a:pt x="16061" y="94386"/>
                    <a:pt x="49941" y="56703"/>
                    <a:pt x="75650" y="35078"/>
                  </a:cubicBezTo>
                  <a:cubicBezTo>
                    <a:pt x="103684" y="11482"/>
                    <a:pt x="128548" y="1128"/>
                    <a:pt x="128760" y="987"/>
                  </a:cubicBezTo>
                  <a:lnTo>
                    <a:pt x="1283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1313000" y="237900"/>
              <a:ext cx="2560400" cy="4684800"/>
            </a:xfrm>
            <a:custGeom>
              <a:rect b="b" l="l" r="r" t="t"/>
              <a:pathLst>
                <a:path extrusionOk="0" h="187392" w="102416">
                  <a:moveTo>
                    <a:pt x="81850" y="1"/>
                  </a:moveTo>
                  <a:cubicBezTo>
                    <a:pt x="76353" y="1"/>
                    <a:pt x="70025" y="2344"/>
                    <a:pt x="64943" y="7757"/>
                  </a:cubicBezTo>
                  <a:cubicBezTo>
                    <a:pt x="49729" y="23958"/>
                    <a:pt x="53251" y="28184"/>
                    <a:pt x="37050" y="41778"/>
                  </a:cubicBezTo>
                  <a:cubicBezTo>
                    <a:pt x="20850" y="55443"/>
                    <a:pt x="16835" y="85731"/>
                    <a:pt x="18596" y="98621"/>
                  </a:cubicBezTo>
                  <a:cubicBezTo>
                    <a:pt x="20427" y="111440"/>
                    <a:pt x="18032" y="127500"/>
                    <a:pt x="9016" y="138065"/>
                  </a:cubicBezTo>
                  <a:cubicBezTo>
                    <a:pt x="1" y="148701"/>
                    <a:pt x="7115" y="174552"/>
                    <a:pt x="23456" y="182582"/>
                  </a:cubicBezTo>
                  <a:cubicBezTo>
                    <a:pt x="30249" y="185951"/>
                    <a:pt x="36885" y="187392"/>
                    <a:pt x="43139" y="187392"/>
                  </a:cubicBezTo>
                  <a:cubicBezTo>
                    <a:pt x="69958" y="187392"/>
                    <a:pt x="89736" y="160898"/>
                    <a:pt x="84595" y="146447"/>
                  </a:cubicBezTo>
                  <a:cubicBezTo>
                    <a:pt x="78185" y="128627"/>
                    <a:pt x="70085" y="114469"/>
                    <a:pt x="86215" y="89534"/>
                  </a:cubicBezTo>
                  <a:cubicBezTo>
                    <a:pt x="102416" y="64670"/>
                    <a:pt x="70860" y="41144"/>
                    <a:pt x="88610" y="21915"/>
                  </a:cubicBezTo>
                  <a:cubicBezTo>
                    <a:pt x="100357" y="9186"/>
                    <a:pt x="92732" y="1"/>
                    <a:pt x="818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1610600" y="532175"/>
              <a:ext cx="1628875" cy="4886600"/>
            </a:xfrm>
            <a:custGeom>
              <a:rect b="b" l="l" r="r" t="t"/>
              <a:pathLst>
                <a:path extrusionOk="0" h="195464" w="65155">
                  <a:moveTo>
                    <a:pt x="64591" y="1"/>
                  </a:moveTo>
                  <a:cubicBezTo>
                    <a:pt x="58745" y="3945"/>
                    <a:pt x="42333" y="34374"/>
                    <a:pt x="31133" y="71424"/>
                  </a:cubicBezTo>
                  <a:cubicBezTo>
                    <a:pt x="20991" y="105163"/>
                    <a:pt x="11975" y="153976"/>
                    <a:pt x="26485" y="195464"/>
                  </a:cubicBezTo>
                  <a:lnTo>
                    <a:pt x="26485" y="195464"/>
                  </a:lnTo>
                  <a:lnTo>
                    <a:pt x="27471" y="195182"/>
                  </a:lnTo>
                  <a:cubicBezTo>
                    <a:pt x="0" y="116926"/>
                    <a:pt x="55223" y="7467"/>
                    <a:pt x="65154" y="917"/>
                  </a:cubicBezTo>
                  <a:lnTo>
                    <a:pt x="645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TITLE_ONLY_1">
    <p:bg>
      <p:bgPr>
        <a:solidFill>
          <a:srgbClr val="FFFFFF"/>
        </a:solidFill>
      </p:bgPr>
    </p:bg>
    <p:spTree>
      <p:nvGrpSpPr>
        <p:cNvPr id="307" name="Shape 307"/>
        <p:cNvGrpSpPr/>
        <p:nvPr/>
      </p:nvGrpSpPr>
      <p:grpSpPr>
        <a:xfrm>
          <a:off x="0" y="0"/>
          <a:ext cx="0" cy="0"/>
          <a:chOff x="0" y="0"/>
          <a:chExt cx="0" cy="0"/>
        </a:xfrm>
      </p:grpSpPr>
      <p:sp>
        <p:nvSpPr>
          <p:cNvPr id="308" name="Google Shape;308;p14"/>
          <p:cNvSpPr/>
          <p:nvPr/>
        </p:nvSpPr>
        <p:spPr>
          <a:xfrm rot="-5400000">
            <a:off x="1823086" y="-1438364"/>
            <a:ext cx="4762783" cy="8439044"/>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txBox="1"/>
          <p:nvPr>
            <p:ph type="title"/>
          </p:nvPr>
        </p:nvSpPr>
        <p:spPr>
          <a:xfrm>
            <a:off x="4374925" y="540000"/>
            <a:ext cx="4049100" cy="2061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0" name="Google Shape;310;p14"/>
          <p:cNvSpPr/>
          <p:nvPr/>
        </p:nvSpPr>
        <p:spPr>
          <a:xfrm flipH="1" rot="7121598">
            <a:off x="247782" y="219572"/>
            <a:ext cx="198700" cy="188908"/>
          </a:xfrm>
          <a:prstGeom prst="pentagon">
            <a:avLst>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flipH="1" rot="5671217">
            <a:off x="-106363" y="382689"/>
            <a:ext cx="357813" cy="340097"/>
          </a:xfrm>
          <a:prstGeom prst="pentagon">
            <a:avLst>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rot="7457400">
            <a:off x="8177173" y="4327380"/>
            <a:ext cx="206609" cy="206609"/>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rot="7459600">
            <a:off x="8018592" y="4527430"/>
            <a:ext cx="97356" cy="97356"/>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14"/>
          <p:cNvGrpSpPr/>
          <p:nvPr/>
        </p:nvGrpSpPr>
        <p:grpSpPr>
          <a:xfrm rot="1273763">
            <a:off x="8723893" y="334076"/>
            <a:ext cx="607836" cy="450615"/>
            <a:chOff x="2047425" y="139025"/>
            <a:chExt cx="1082100" cy="301975"/>
          </a:xfrm>
        </p:grpSpPr>
        <p:cxnSp>
          <p:nvCxnSpPr>
            <p:cNvPr id="315" name="Google Shape;315;p14"/>
            <p:cNvCxnSpPr/>
            <p:nvPr/>
          </p:nvCxnSpPr>
          <p:spPr>
            <a:xfrm>
              <a:off x="2047425" y="310575"/>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16" name="Google Shape;316;p14"/>
            <p:cNvCxnSpPr/>
            <p:nvPr/>
          </p:nvCxnSpPr>
          <p:spPr>
            <a:xfrm>
              <a:off x="2047425" y="3517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17" name="Google Shape;317;p14"/>
            <p:cNvCxnSpPr/>
            <p:nvPr/>
          </p:nvCxnSpPr>
          <p:spPr>
            <a:xfrm>
              <a:off x="2047425" y="39635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18" name="Google Shape;318;p14"/>
            <p:cNvCxnSpPr/>
            <p:nvPr/>
          </p:nvCxnSpPr>
          <p:spPr>
            <a:xfrm>
              <a:off x="2047425" y="4410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19" name="Google Shape;319;p14"/>
            <p:cNvCxnSpPr/>
            <p:nvPr/>
          </p:nvCxnSpPr>
          <p:spPr>
            <a:xfrm>
              <a:off x="2047425" y="139025"/>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20" name="Google Shape;320;p14"/>
            <p:cNvCxnSpPr/>
            <p:nvPr/>
          </p:nvCxnSpPr>
          <p:spPr>
            <a:xfrm>
              <a:off x="2047425" y="18015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21" name="Google Shape;321;p14"/>
            <p:cNvCxnSpPr/>
            <p:nvPr/>
          </p:nvCxnSpPr>
          <p:spPr>
            <a:xfrm>
              <a:off x="2047425" y="2248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322" name="Google Shape;322;p14"/>
            <p:cNvCxnSpPr/>
            <p:nvPr/>
          </p:nvCxnSpPr>
          <p:spPr>
            <a:xfrm>
              <a:off x="2047425" y="269450"/>
              <a:ext cx="1082100" cy="0"/>
            </a:xfrm>
            <a:prstGeom prst="straightConnector1">
              <a:avLst/>
            </a:prstGeom>
            <a:noFill/>
            <a:ln cap="flat" cmpd="sng" w="9525">
              <a:solidFill>
                <a:schemeClr val="accent2"/>
              </a:solidFill>
              <a:prstDash val="solid"/>
              <a:round/>
              <a:headEnd len="med" w="med" type="none"/>
              <a:tailEnd len="med" w="med" type="none"/>
            </a:ln>
          </p:spPr>
        </p:cxnSp>
      </p:grpSp>
      <p:grpSp>
        <p:nvGrpSpPr>
          <p:cNvPr id="323" name="Google Shape;323;p14"/>
          <p:cNvGrpSpPr/>
          <p:nvPr/>
        </p:nvGrpSpPr>
        <p:grpSpPr>
          <a:xfrm rot="1201746">
            <a:off x="5033537" y="2971622"/>
            <a:ext cx="227977" cy="227935"/>
            <a:chOff x="4069645" y="4173748"/>
            <a:chExt cx="267769" cy="267769"/>
          </a:xfrm>
        </p:grpSpPr>
        <p:sp>
          <p:nvSpPr>
            <p:cNvPr id="324" name="Google Shape;324;p14"/>
            <p:cNvSpPr/>
            <p:nvPr/>
          </p:nvSpPr>
          <p:spPr>
            <a:xfrm rot="9974911">
              <a:off x="4077296" y="436066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rot="9974911">
              <a:off x="4167336" y="4270628"/>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rot="9974911">
              <a:off x="4256565" y="4181399"/>
              <a:ext cx="73198" cy="73198"/>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1_1">
    <p:bg>
      <p:bgPr>
        <a:solidFill>
          <a:srgbClr val="FFFFFF"/>
        </a:solidFill>
      </p:bgPr>
    </p:bg>
    <p:spTree>
      <p:nvGrpSpPr>
        <p:cNvPr id="327" name="Shape 327"/>
        <p:cNvGrpSpPr/>
        <p:nvPr/>
      </p:nvGrpSpPr>
      <p:grpSpPr>
        <a:xfrm>
          <a:off x="0" y="0"/>
          <a:ext cx="0" cy="0"/>
          <a:chOff x="0" y="0"/>
          <a:chExt cx="0" cy="0"/>
        </a:xfrm>
      </p:grpSpPr>
      <p:sp>
        <p:nvSpPr>
          <p:cNvPr id="328" name="Google Shape;328;p15"/>
          <p:cNvSpPr/>
          <p:nvPr/>
        </p:nvSpPr>
        <p:spPr>
          <a:xfrm flipH="1" rot="5400000">
            <a:off x="2590750" y="-1495475"/>
            <a:ext cx="4762783" cy="8534218"/>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txBox="1"/>
          <p:nvPr>
            <p:ph type="title"/>
          </p:nvPr>
        </p:nvSpPr>
        <p:spPr>
          <a:xfrm flipH="1">
            <a:off x="720075" y="540000"/>
            <a:ext cx="3975600" cy="20613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0" name="Google Shape;330;p15"/>
          <p:cNvSpPr/>
          <p:nvPr/>
        </p:nvSpPr>
        <p:spPr>
          <a:xfrm flipH="1" rot="-10156363">
            <a:off x="6578830" y="273012"/>
            <a:ext cx="225643" cy="22564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flipH="1" rot="-10155322">
            <a:off x="6832058" y="200002"/>
            <a:ext cx="101377" cy="101377"/>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15"/>
          <p:cNvGrpSpPr/>
          <p:nvPr/>
        </p:nvGrpSpPr>
        <p:grpSpPr>
          <a:xfrm flipH="1" rot="-1273763">
            <a:off x="-261121" y="334076"/>
            <a:ext cx="607836" cy="450615"/>
            <a:chOff x="2047425" y="139025"/>
            <a:chExt cx="1082100" cy="301975"/>
          </a:xfrm>
        </p:grpSpPr>
        <p:cxnSp>
          <p:nvCxnSpPr>
            <p:cNvPr id="333" name="Google Shape;333;p15"/>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4" name="Google Shape;334;p15"/>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5" name="Google Shape;335;p15"/>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6" name="Google Shape;336;p15"/>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7" name="Google Shape;337;p15"/>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8" name="Google Shape;338;p15"/>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39" name="Google Shape;339;p15"/>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340" name="Google Shape;340;p15"/>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sp>
        <p:nvSpPr>
          <p:cNvPr id="341" name="Google Shape;341;p15"/>
          <p:cNvSpPr txBox="1"/>
          <p:nvPr>
            <p:ph idx="2" type="title"/>
          </p:nvPr>
        </p:nvSpPr>
        <p:spPr>
          <a:xfrm>
            <a:off x="720075" y="2084050"/>
            <a:ext cx="2223600" cy="7620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400">
                <a:solidFill>
                  <a:schemeClr val="accent2"/>
                </a:solidFill>
                <a:latin typeface="Open Sans"/>
                <a:ea typeface="Open Sans"/>
                <a:cs typeface="Open Sans"/>
                <a:sym typeface="Open Sans"/>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342" name="Google Shape;342;p15"/>
          <p:cNvSpPr txBox="1"/>
          <p:nvPr>
            <p:ph idx="3" type="title"/>
          </p:nvPr>
        </p:nvSpPr>
        <p:spPr>
          <a:xfrm>
            <a:off x="720075" y="2927100"/>
            <a:ext cx="2223600" cy="7620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400">
                <a:solidFill>
                  <a:schemeClr val="accent2"/>
                </a:solidFill>
                <a:latin typeface="Open Sans"/>
                <a:ea typeface="Open Sans"/>
                <a:cs typeface="Open Sans"/>
                <a:sym typeface="Open Sans"/>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343" name="Google Shape;343;p15"/>
          <p:cNvSpPr txBox="1"/>
          <p:nvPr>
            <p:ph idx="4" type="title"/>
          </p:nvPr>
        </p:nvSpPr>
        <p:spPr>
          <a:xfrm>
            <a:off x="720075" y="3841488"/>
            <a:ext cx="2223600" cy="7620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400">
                <a:solidFill>
                  <a:schemeClr val="accent2"/>
                </a:solidFill>
                <a:latin typeface="Open Sans"/>
                <a:ea typeface="Open Sans"/>
                <a:cs typeface="Open Sans"/>
                <a:sym typeface="Open Sans"/>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grpSp>
        <p:nvGrpSpPr>
          <p:cNvPr id="344" name="Google Shape;344;p15"/>
          <p:cNvGrpSpPr/>
          <p:nvPr/>
        </p:nvGrpSpPr>
        <p:grpSpPr>
          <a:xfrm flipH="1" rot="-6848491">
            <a:off x="352812" y="4640184"/>
            <a:ext cx="227968" cy="227930"/>
            <a:chOff x="4069645" y="4173748"/>
            <a:chExt cx="267769" cy="267769"/>
          </a:xfrm>
        </p:grpSpPr>
        <p:sp>
          <p:nvSpPr>
            <p:cNvPr id="345" name="Google Shape;345;p15"/>
            <p:cNvSpPr/>
            <p:nvPr/>
          </p:nvSpPr>
          <p:spPr>
            <a:xfrm rot="9974911">
              <a:off x="4077296" y="4360668"/>
              <a:ext cx="73198" cy="731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rot="9974911">
              <a:off x="4167336" y="4270628"/>
              <a:ext cx="73198" cy="731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rot="9974911">
              <a:off x="4256565" y="4181399"/>
              <a:ext cx="73198" cy="731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15"/>
          <p:cNvGrpSpPr/>
          <p:nvPr/>
        </p:nvGrpSpPr>
        <p:grpSpPr>
          <a:xfrm flipH="1" rot="1168032">
            <a:off x="8416225" y="2105623"/>
            <a:ext cx="607828" cy="450607"/>
            <a:chOff x="2047425" y="139025"/>
            <a:chExt cx="1082100" cy="301975"/>
          </a:xfrm>
        </p:grpSpPr>
        <p:cxnSp>
          <p:nvCxnSpPr>
            <p:cNvPr id="349" name="Google Shape;349;p15"/>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0" name="Google Shape;350;p15"/>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1" name="Google Shape;351;p15"/>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2" name="Google Shape;352;p15"/>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3" name="Google Shape;353;p15"/>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4" name="Google Shape;354;p15"/>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5" name="Google Shape;355;p15"/>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56" name="Google Shape;356;p15"/>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7" name="Shape 357"/>
        <p:cNvGrpSpPr/>
        <p:nvPr/>
      </p:nvGrpSpPr>
      <p:grpSpPr>
        <a:xfrm>
          <a:off x="0" y="0"/>
          <a:ext cx="0" cy="0"/>
          <a:chOff x="0" y="0"/>
          <a:chExt cx="0" cy="0"/>
        </a:xfrm>
      </p:grpSpPr>
      <p:sp>
        <p:nvSpPr>
          <p:cNvPr id="358" name="Google Shape;358;p16"/>
          <p:cNvSpPr/>
          <p:nvPr/>
        </p:nvSpPr>
        <p:spPr>
          <a:xfrm flipH="1">
            <a:off x="396" y="4329873"/>
            <a:ext cx="3396557" cy="828625"/>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4569175" y="3792173"/>
            <a:ext cx="4620631" cy="1351347"/>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txBox="1"/>
          <p:nvPr>
            <p:ph type="title"/>
          </p:nvPr>
        </p:nvSpPr>
        <p:spPr>
          <a:xfrm>
            <a:off x="4572000" y="1638550"/>
            <a:ext cx="3852000" cy="1153800"/>
          </a:xfrm>
          <a:prstGeom prst="rect">
            <a:avLst/>
          </a:prstGeom>
        </p:spPr>
        <p:txBody>
          <a:bodyPr anchorCtr="0" anchor="b" bIns="91425" lIns="91425" spcFirstLastPara="1" rIns="91425" wrap="square" tIns="91425">
            <a:noAutofit/>
          </a:bodyPr>
          <a:lstStyle>
            <a:lvl1pPr lvl="0" algn="ctr">
              <a:spcBef>
                <a:spcPts val="0"/>
              </a:spcBef>
              <a:spcAft>
                <a:spcPts val="0"/>
              </a:spcAft>
              <a:buSzPts val="7000"/>
              <a:buNone/>
              <a:defRPr sz="7000"/>
            </a:lvl1pPr>
            <a:lvl2pPr lvl="1" algn="ctr">
              <a:spcBef>
                <a:spcPts val="0"/>
              </a:spcBef>
              <a:spcAft>
                <a:spcPts val="0"/>
              </a:spcAft>
              <a:buClr>
                <a:schemeClr val="accent2"/>
              </a:buClr>
              <a:buSzPts val="2400"/>
              <a:buNone/>
              <a:defRPr sz="2400">
                <a:solidFill>
                  <a:schemeClr val="accent2"/>
                </a:solidFill>
              </a:defRPr>
            </a:lvl2pPr>
            <a:lvl3pPr lvl="2" algn="ctr">
              <a:spcBef>
                <a:spcPts val="0"/>
              </a:spcBef>
              <a:spcAft>
                <a:spcPts val="0"/>
              </a:spcAft>
              <a:buClr>
                <a:schemeClr val="accent2"/>
              </a:buClr>
              <a:buSzPts val="2400"/>
              <a:buNone/>
              <a:defRPr sz="2400">
                <a:solidFill>
                  <a:schemeClr val="accent2"/>
                </a:solidFill>
              </a:defRPr>
            </a:lvl3pPr>
            <a:lvl4pPr lvl="3" algn="ctr">
              <a:spcBef>
                <a:spcPts val="0"/>
              </a:spcBef>
              <a:spcAft>
                <a:spcPts val="0"/>
              </a:spcAft>
              <a:buClr>
                <a:schemeClr val="accent2"/>
              </a:buClr>
              <a:buSzPts val="2400"/>
              <a:buNone/>
              <a:defRPr sz="2400">
                <a:solidFill>
                  <a:schemeClr val="accent2"/>
                </a:solidFill>
              </a:defRPr>
            </a:lvl4pPr>
            <a:lvl5pPr lvl="4" algn="ctr">
              <a:spcBef>
                <a:spcPts val="0"/>
              </a:spcBef>
              <a:spcAft>
                <a:spcPts val="0"/>
              </a:spcAft>
              <a:buClr>
                <a:schemeClr val="accent2"/>
              </a:buClr>
              <a:buSzPts val="2400"/>
              <a:buNone/>
              <a:defRPr sz="2400">
                <a:solidFill>
                  <a:schemeClr val="accent2"/>
                </a:solidFill>
              </a:defRPr>
            </a:lvl5pPr>
            <a:lvl6pPr lvl="5" algn="ctr">
              <a:spcBef>
                <a:spcPts val="0"/>
              </a:spcBef>
              <a:spcAft>
                <a:spcPts val="0"/>
              </a:spcAft>
              <a:buClr>
                <a:schemeClr val="accent2"/>
              </a:buClr>
              <a:buSzPts val="2400"/>
              <a:buNone/>
              <a:defRPr sz="2400">
                <a:solidFill>
                  <a:schemeClr val="accent2"/>
                </a:solidFill>
              </a:defRPr>
            </a:lvl6pPr>
            <a:lvl7pPr lvl="6" algn="ctr">
              <a:spcBef>
                <a:spcPts val="0"/>
              </a:spcBef>
              <a:spcAft>
                <a:spcPts val="0"/>
              </a:spcAft>
              <a:buClr>
                <a:schemeClr val="accent2"/>
              </a:buClr>
              <a:buSzPts val="2400"/>
              <a:buNone/>
              <a:defRPr sz="2400">
                <a:solidFill>
                  <a:schemeClr val="accent2"/>
                </a:solidFill>
              </a:defRPr>
            </a:lvl7pPr>
            <a:lvl8pPr lvl="7" algn="ctr">
              <a:spcBef>
                <a:spcPts val="0"/>
              </a:spcBef>
              <a:spcAft>
                <a:spcPts val="0"/>
              </a:spcAft>
              <a:buClr>
                <a:schemeClr val="accent2"/>
              </a:buClr>
              <a:buSzPts val="2400"/>
              <a:buNone/>
              <a:defRPr sz="2400">
                <a:solidFill>
                  <a:schemeClr val="accent2"/>
                </a:solidFill>
              </a:defRPr>
            </a:lvl8pPr>
            <a:lvl9pPr lvl="8" algn="ctr">
              <a:spcBef>
                <a:spcPts val="0"/>
              </a:spcBef>
              <a:spcAft>
                <a:spcPts val="0"/>
              </a:spcAft>
              <a:buClr>
                <a:schemeClr val="accent2"/>
              </a:buClr>
              <a:buSzPts val="2400"/>
              <a:buNone/>
              <a:defRPr sz="2400">
                <a:solidFill>
                  <a:schemeClr val="accent2"/>
                </a:solidFill>
              </a:defRPr>
            </a:lvl9pPr>
          </a:lstStyle>
          <a:p/>
        </p:txBody>
      </p:sp>
      <p:sp>
        <p:nvSpPr>
          <p:cNvPr id="361" name="Google Shape;361;p16"/>
          <p:cNvSpPr txBox="1"/>
          <p:nvPr>
            <p:ph idx="1" type="subTitle"/>
          </p:nvPr>
        </p:nvSpPr>
        <p:spPr>
          <a:xfrm>
            <a:off x="4572000" y="2675950"/>
            <a:ext cx="3852000" cy="981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None/>
              <a:defRPr sz="1600">
                <a:solidFill>
                  <a:schemeClr val="accent2"/>
                </a:solidFill>
                <a:latin typeface="Open Sans"/>
                <a:ea typeface="Open Sans"/>
                <a:cs typeface="Open Sans"/>
                <a:sym typeface="Open Sans"/>
              </a:defRPr>
            </a:lvl1pPr>
            <a:lvl2pPr lvl="1" algn="ctr">
              <a:lnSpc>
                <a:spcPct val="100000"/>
              </a:lnSpc>
              <a:spcBef>
                <a:spcPts val="1600"/>
              </a:spcBef>
              <a:spcAft>
                <a:spcPts val="0"/>
              </a:spcAft>
              <a:buNone/>
              <a:defRPr>
                <a:solidFill>
                  <a:schemeClr val="accent2"/>
                </a:solidFill>
              </a:defRPr>
            </a:lvl2pPr>
            <a:lvl3pPr lvl="2" algn="ctr">
              <a:lnSpc>
                <a:spcPct val="100000"/>
              </a:lnSpc>
              <a:spcBef>
                <a:spcPts val="1600"/>
              </a:spcBef>
              <a:spcAft>
                <a:spcPts val="0"/>
              </a:spcAft>
              <a:buNone/>
              <a:defRPr>
                <a:solidFill>
                  <a:schemeClr val="accent2"/>
                </a:solidFill>
              </a:defRPr>
            </a:lvl3pPr>
            <a:lvl4pPr lvl="3" algn="ctr">
              <a:lnSpc>
                <a:spcPct val="100000"/>
              </a:lnSpc>
              <a:spcBef>
                <a:spcPts val="1600"/>
              </a:spcBef>
              <a:spcAft>
                <a:spcPts val="0"/>
              </a:spcAft>
              <a:buNone/>
              <a:defRPr>
                <a:solidFill>
                  <a:schemeClr val="accent2"/>
                </a:solidFill>
              </a:defRPr>
            </a:lvl4pPr>
            <a:lvl5pPr lvl="4" algn="ctr">
              <a:lnSpc>
                <a:spcPct val="100000"/>
              </a:lnSpc>
              <a:spcBef>
                <a:spcPts val="1600"/>
              </a:spcBef>
              <a:spcAft>
                <a:spcPts val="0"/>
              </a:spcAft>
              <a:buNone/>
              <a:defRPr>
                <a:solidFill>
                  <a:schemeClr val="accent2"/>
                </a:solidFill>
              </a:defRPr>
            </a:lvl5pPr>
            <a:lvl6pPr lvl="5" algn="ctr">
              <a:lnSpc>
                <a:spcPct val="100000"/>
              </a:lnSpc>
              <a:spcBef>
                <a:spcPts val="1600"/>
              </a:spcBef>
              <a:spcAft>
                <a:spcPts val="0"/>
              </a:spcAft>
              <a:buNone/>
              <a:defRPr>
                <a:solidFill>
                  <a:schemeClr val="accent2"/>
                </a:solidFill>
              </a:defRPr>
            </a:lvl6pPr>
            <a:lvl7pPr lvl="6" algn="ctr">
              <a:lnSpc>
                <a:spcPct val="100000"/>
              </a:lnSpc>
              <a:spcBef>
                <a:spcPts val="1600"/>
              </a:spcBef>
              <a:spcAft>
                <a:spcPts val="0"/>
              </a:spcAft>
              <a:buNone/>
              <a:defRPr>
                <a:solidFill>
                  <a:schemeClr val="accent2"/>
                </a:solidFill>
              </a:defRPr>
            </a:lvl7pPr>
            <a:lvl8pPr lvl="7" algn="ctr">
              <a:lnSpc>
                <a:spcPct val="100000"/>
              </a:lnSpc>
              <a:spcBef>
                <a:spcPts val="1600"/>
              </a:spcBef>
              <a:spcAft>
                <a:spcPts val="0"/>
              </a:spcAft>
              <a:buNone/>
              <a:defRPr>
                <a:solidFill>
                  <a:schemeClr val="accent2"/>
                </a:solidFill>
              </a:defRPr>
            </a:lvl8pPr>
            <a:lvl9pPr lvl="8" algn="ctr">
              <a:lnSpc>
                <a:spcPct val="100000"/>
              </a:lnSpc>
              <a:spcBef>
                <a:spcPts val="1600"/>
              </a:spcBef>
              <a:spcAft>
                <a:spcPts val="1600"/>
              </a:spcAft>
              <a:buNone/>
              <a:defRPr>
                <a:solidFill>
                  <a:schemeClr val="accent2"/>
                </a:solidFill>
              </a:defRPr>
            </a:lvl9pPr>
          </a:lstStyle>
          <a:p/>
        </p:txBody>
      </p:sp>
      <p:sp>
        <p:nvSpPr>
          <p:cNvPr id="362" name="Google Shape;362;p16"/>
          <p:cNvSpPr/>
          <p:nvPr/>
        </p:nvSpPr>
        <p:spPr>
          <a:xfrm rot="-554321">
            <a:off x="8411030" y="146168"/>
            <a:ext cx="265342" cy="252864"/>
          </a:xfrm>
          <a:prstGeom prst="pentagon">
            <a:avLst>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rot="-8371639">
            <a:off x="8568445" y="399459"/>
            <a:ext cx="478365" cy="454775"/>
          </a:xfrm>
          <a:prstGeom prst="pentagon">
            <a:avLst>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a:off x="4348636" y="159673"/>
            <a:ext cx="282000" cy="275400"/>
          </a:xfrm>
          <a:prstGeom prst="mathPlus">
            <a:avLst>
              <a:gd fmla="val 23520" name="adj1"/>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rot="1771543">
            <a:off x="4047299" y="377712"/>
            <a:ext cx="496130" cy="484707"/>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366" name="Shape 366"/>
        <p:cNvGrpSpPr/>
        <p:nvPr/>
      </p:nvGrpSpPr>
      <p:grpSpPr>
        <a:xfrm>
          <a:off x="0" y="0"/>
          <a:ext cx="0" cy="0"/>
          <a:chOff x="0" y="0"/>
          <a:chExt cx="0" cy="0"/>
        </a:xfrm>
      </p:grpSpPr>
      <p:sp>
        <p:nvSpPr>
          <p:cNvPr id="367" name="Google Shape;367;p17"/>
          <p:cNvSpPr/>
          <p:nvPr/>
        </p:nvSpPr>
        <p:spPr>
          <a:xfrm rot="10800000">
            <a:off x="8123772" y="-23842"/>
            <a:ext cx="1074853" cy="5167342"/>
          </a:xfrm>
          <a:custGeom>
            <a:rect b="b" l="l" r="r" t="t"/>
            <a:pathLst>
              <a:path extrusionOk="0" h="209056" w="95734">
                <a:moveTo>
                  <a:pt x="0" y="0"/>
                </a:moveTo>
                <a:lnTo>
                  <a:pt x="0" y="14745"/>
                </a:lnTo>
                <a:cubicBezTo>
                  <a:pt x="31" y="14915"/>
                  <a:pt x="46" y="15069"/>
                  <a:pt x="62" y="15239"/>
                </a:cubicBezTo>
                <a:cubicBezTo>
                  <a:pt x="77" y="19026"/>
                  <a:pt x="93" y="22813"/>
                  <a:pt x="93" y="26599"/>
                </a:cubicBezTo>
                <a:cubicBezTo>
                  <a:pt x="108" y="28779"/>
                  <a:pt x="108" y="30958"/>
                  <a:pt x="124" y="33137"/>
                </a:cubicBezTo>
                <a:cubicBezTo>
                  <a:pt x="139" y="37079"/>
                  <a:pt x="155" y="41020"/>
                  <a:pt x="170" y="44961"/>
                </a:cubicBezTo>
                <a:cubicBezTo>
                  <a:pt x="170" y="51499"/>
                  <a:pt x="185" y="58037"/>
                  <a:pt x="201" y="64574"/>
                </a:cubicBezTo>
                <a:cubicBezTo>
                  <a:pt x="201" y="68701"/>
                  <a:pt x="216" y="72828"/>
                  <a:pt x="216" y="76955"/>
                </a:cubicBezTo>
                <a:cubicBezTo>
                  <a:pt x="216" y="79103"/>
                  <a:pt x="232" y="81251"/>
                  <a:pt x="232" y="83400"/>
                </a:cubicBezTo>
                <a:cubicBezTo>
                  <a:pt x="247" y="87557"/>
                  <a:pt x="247" y="91715"/>
                  <a:pt x="263" y="95872"/>
                </a:cubicBezTo>
                <a:cubicBezTo>
                  <a:pt x="263" y="102163"/>
                  <a:pt x="278" y="108469"/>
                  <a:pt x="294" y="114790"/>
                </a:cubicBezTo>
                <a:cubicBezTo>
                  <a:pt x="294" y="118933"/>
                  <a:pt x="294" y="123075"/>
                  <a:pt x="309" y="127217"/>
                </a:cubicBezTo>
                <a:cubicBezTo>
                  <a:pt x="294" y="129350"/>
                  <a:pt x="309" y="131483"/>
                  <a:pt x="325" y="133616"/>
                </a:cubicBezTo>
                <a:cubicBezTo>
                  <a:pt x="340" y="137789"/>
                  <a:pt x="340" y="141946"/>
                  <a:pt x="355" y="146135"/>
                </a:cubicBezTo>
                <a:cubicBezTo>
                  <a:pt x="371" y="152425"/>
                  <a:pt x="386" y="158700"/>
                  <a:pt x="386" y="164991"/>
                </a:cubicBezTo>
                <a:cubicBezTo>
                  <a:pt x="402" y="169148"/>
                  <a:pt x="402" y="173306"/>
                  <a:pt x="402" y="177464"/>
                </a:cubicBezTo>
                <a:cubicBezTo>
                  <a:pt x="417" y="179581"/>
                  <a:pt x="417" y="181699"/>
                  <a:pt x="417" y="183816"/>
                </a:cubicBezTo>
                <a:cubicBezTo>
                  <a:pt x="433" y="188005"/>
                  <a:pt x="448" y="192193"/>
                  <a:pt x="448" y="196382"/>
                </a:cubicBezTo>
                <a:cubicBezTo>
                  <a:pt x="464" y="200277"/>
                  <a:pt x="479" y="204171"/>
                  <a:pt x="479" y="208066"/>
                </a:cubicBezTo>
                <a:lnTo>
                  <a:pt x="479" y="208638"/>
                </a:lnTo>
                <a:cubicBezTo>
                  <a:pt x="850" y="208654"/>
                  <a:pt x="1190" y="208684"/>
                  <a:pt x="1530" y="208684"/>
                </a:cubicBezTo>
                <a:lnTo>
                  <a:pt x="15703" y="208746"/>
                </a:lnTo>
                <a:lnTo>
                  <a:pt x="32720" y="208839"/>
                </a:lnTo>
                <a:lnTo>
                  <a:pt x="49690" y="208932"/>
                </a:lnTo>
                <a:lnTo>
                  <a:pt x="66661" y="209025"/>
                </a:lnTo>
                <a:lnTo>
                  <a:pt x="70509" y="209055"/>
                </a:lnTo>
                <a:cubicBezTo>
                  <a:pt x="70664" y="209055"/>
                  <a:pt x="70803" y="209040"/>
                  <a:pt x="71066" y="209025"/>
                </a:cubicBezTo>
                <a:cubicBezTo>
                  <a:pt x="70911" y="208916"/>
                  <a:pt x="70849" y="208854"/>
                  <a:pt x="70788" y="208808"/>
                </a:cubicBezTo>
                <a:cubicBezTo>
                  <a:pt x="66924" y="206258"/>
                  <a:pt x="64265" y="202765"/>
                  <a:pt x="62534" y="198515"/>
                </a:cubicBezTo>
                <a:cubicBezTo>
                  <a:pt x="61576" y="196103"/>
                  <a:pt x="60927" y="193569"/>
                  <a:pt x="60633" y="190988"/>
                </a:cubicBezTo>
                <a:cubicBezTo>
                  <a:pt x="60324" y="188345"/>
                  <a:pt x="60309" y="185671"/>
                  <a:pt x="60587" y="183028"/>
                </a:cubicBezTo>
                <a:cubicBezTo>
                  <a:pt x="61035" y="178731"/>
                  <a:pt x="62287" y="174666"/>
                  <a:pt x="64126" y="170756"/>
                </a:cubicBezTo>
                <a:cubicBezTo>
                  <a:pt x="65935" y="166938"/>
                  <a:pt x="68176" y="163368"/>
                  <a:pt x="70633" y="159937"/>
                </a:cubicBezTo>
                <a:cubicBezTo>
                  <a:pt x="72967" y="156676"/>
                  <a:pt x="75471" y="153554"/>
                  <a:pt x="77975" y="150431"/>
                </a:cubicBezTo>
                <a:cubicBezTo>
                  <a:pt x="80664" y="147078"/>
                  <a:pt x="83353" y="143739"/>
                  <a:pt x="85826" y="140215"/>
                </a:cubicBezTo>
                <a:cubicBezTo>
                  <a:pt x="88191" y="136846"/>
                  <a:pt x="90339" y="133353"/>
                  <a:pt x="92039" y="129597"/>
                </a:cubicBezTo>
                <a:cubicBezTo>
                  <a:pt x="93585" y="126181"/>
                  <a:pt x="94682" y="122596"/>
                  <a:pt x="95301" y="118902"/>
                </a:cubicBezTo>
                <a:cubicBezTo>
                  <a:pt x="95671" y="116645"/>
                  <a:pt x="95733" y="114389"/>
                  <a:pt x="95718" y="112117"/>
                </a:cubicBezTo>
                <a:cubicBezTo>
                  <a:pt x="95702" y="107943"/>
                  <a:pt x="94961" y="103879"/>
                  <a:pt x="93894" y="99860"/>
                </a:cubicBezTo>
                <a:cubicBezTo>
                  <a:pt x="92580" y="94976"/>
                  <a:pt x="90679" y="90324"/>
                  <a:pt x="88531" y="85764"/>
                </a:cubicBezTo>
                <a:cubicBezTo>
                  <a:pt x="86429" y="81329"/>
                  <a:pt x="84111" y="77047"/>
                  <a:pt x="81746" y="72735"/>
                </a:cubicBezTo>
                <a:cubicBezTo>
                  <a:pt x="79366" y="68423"/>
                  <a:pt x="76970" y="64111"/>
                  <a:pt x="74791" y="59690"/>
                </a:cubicBezTo>
                <a:cubicBezTo>
                  <a:pt x="73245" y="56568"/>
                  <a:pt x="71761" y="53400"/>
                  <a:pt x="70633" y="50092"/>
                </a:cubicBezTo>
                <a:cubicBezTo>
                  <a:pt x="69845" y="47867"/>
                  <a:pt x="69304" y="45579"/>
                  <a:pt x="69010" y="43245"/>
                </a:cubicBezTo>
                <a:cubicBezTo>
                  <a:pt x="68639" y="40324"/>
                  <a:pt x="68871" y="37357"/>
                  <a:pt x="69690" y="34528"/>
                </a:cubicBezTo>
                <a:cubicBezTo>
                  <a:pt x="70355" y="32349"/>
                  <a:pt x="71097" y="30185"/>
                  <a:pt x="71823" y="28021"/>
                </a:cubicBezTo>
                <a:cubicBezTo>
                  <a:pt x="72457" y="26213"/>
                  <a:pt x="72967" y="24358"/>
                  <a:pt x="73369" y="22488"/>
                </a:cubicBezTo>
                <a:cubicBezTo>
                  <a:pt x="73972" y="19459"/>
                  <a:pt x="73740" y="16321"/>
                  <a:pt x="72720" y="13416"/>
                </a:cubicBezTo>
                <a:cubicBezTo>
                  <a:pt x="71545" y="9954"/>
                  <a:pt x="69752" y="6862"/>
                  <a:pt x="67140" y="4281"/>
                </a:cubicBezTo>
                <a:cubicBezTo>
                  <a:pt x="65517" y="2689"/>
                  <a:pt x="63678" y="1453"/>
                  <a:pt x="61468" y="804"/>
                </a:cubicBezTo>
                <a:cubicBezTo>
                  <a:pt x="60463" y="525"/>
                  <a:pt x="59428" y="402"/>
                  <a:pt x="58392" y="402"/>
                </a:cubicBezTo>
                <a:lnTo>
                  <a:pt x="52550" y="402"/>
                </a:lnTo>
                <a:lnTo>
                  <a:pt x="30943" y="386"/>
                </a:lnTo>
                <a:cubicBezTo>
                  <a:pt x="28006" y="371"/>
                  <a:pt x="25069" y="371"/>
                  <a:pt x="22133" y="355"/>
                </a:cubicBezTo>
                <a:cubicBezTo>
                  <a:pt x="17759" y="325"/>
                  <a:pt x="13369" y="309"/>
                  <a:pt x="8980" y="247"/>
                </a:cubicBezTo>
                <a:cubicBezTo>
                  <a:pt x="6306" y="232"/>
                  <a:pt x="3632" y="155"/>
                  <a:pt x="958" y="93"/>
                </a:cubicBezTo>
                <a:cubicBezTo>
                  <a:pt x="726" y="77"/>
                  <a:pt x="495" y="46"/>
                  <a:pt x="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txBox="1"/>
          <p:nvPr>
            <p:ph type="title"/>
          </p:nvPr>
        </p:nvSpPr>
        <p:spPr>
          <a:xfrm>
            <a:off x="720000" y="1263725"/>
            <a:ext cx="6119700" cy="1706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300"/>
              <a:buNone/>
              <a:defRPr sz="3000"/>
            </a:lvl1pPr>
            <a:lvl2pPr lvl="1" rtl="0">
              <a:spcBef>
                <a:spcPts val="0"/>
              </a:spcBef>
              <a:spcAft>
                <a:spcPts val="0"/>
              </a:spcAft>
              <a:buClr>
                <a:schemeClr val="accent2"/>
              </a:buClr>
              <a:buSzPts val="2400"/>
              <a:buNone/>
              <a:defRPr sz="2400">
                <a:solidFill>
                  <a:schemeClr val="accent2"/>
                </a:solidFill>
              </a:defRPr>
            </a:lvl2pPr>
            <a:lvl3pPr lvl="2" rtl="0">
              <a:spcBef>
                <a:spcPts val="0"/>
              </a:spcBef>
              <a:spcAft>
                <a:spcPts val="0"/>
              </a:spcAft>
              <a:buClr>
                <a:schemeClr val="accent2"/>
              </a:buClr>
              <a:buSzPts val="2400"/>
              <a:buNone/>
              <a:defRPr sz="2400">
                <a:solidFill>
                  <a:schemeClr val="accent2"/>
                </a:solidFill>
              </a:defRPr>
            </a:lvl3pPr>
            <a:lvl4pPr lvl="3" rtl="0">
              <a:spcBef>
                <a:spcPts val="0"/>
              </a:spcBef>
              <a:spcAft>
                <a:spcPts val="0"/>
              </a:spcAft>
              <a:buClr>
                <a:schemeClr val="accent2"/>
              </a:buClr>
              <a:buSzPts val="2400"/>
              <a:buNone/>
              <a:defRPr sz="2400">
                <a:solidFill>
                  <a:schemeClr val="accent2"/>
                </a:solidFill>
              </a:defRPr>
            </a:lvl4pPr>
            <a:lvl5pPr lvl="4" rtl="0">
              <a:spcBef>
                <a:spcPts val="0"/>
              </a:spcBef>
              <a:spcAft>
                <a:spcPts val="0"/>
              </a:spcAft>
              <a:buClr>
                <a:schemeClr val="accent2"/>
              </a:buClr>
              <a:buSzPts val="2400"/>
              <a:buNone/>
              <a:defRPr sz="2400">
                <a:solidFill>
                  <a:schemeClr val="accent2"/>
                </a:solidFill>
              </a:defRPr>
            </a:lvl5pPr>
            <a:lvl6pPr lvl="5" rtl="0">
              <a:spcBef>
                <a:spcPts val="0"/>
              </a:spcBef>
              <a:spcAft>
                <a:spcPts val="0"/>
              </a:spcAft>
              <a:buClr>
                <a:schemeClr val="accent2"/>
              </a:buClr>
              <a:buSzPts val="2400"/>
              <a:buNone/>
              <a:defRPr sz="2400">
                <a:solidFill>
                  <a:schemeClr val="accent2"/>
                </a:solidFill>
              </a:defRPr>
            </a:lvl6pPr>
            <a:lvl7pPr lvl="6" rtl="0">
              <a:spcBef>
                <a:spcPts val="0"/>
              </a:spcBef>
              <a:spcAft>
                <a:spcPts val="0"/>
              </a:spcAft>
              <a:buClr>
                <a:schemeClr val="accent2"/>
              </a:buClr>
              <a:buSzPts val="2400"/>
              <a:buNone/>
              <a:defRPr sz="2400">
                <a:solidFill>
                  <a:schemeClr val="accent2"/>
                </a:solidFill>
              </a:defRPr>
            </a:lvl7pPr>
            <a:lvl8pPr lvl="7" rtl="0">
              <a:spcBef>
                <a:spcPts val="0"/>
              </a:spcBef>
              <a:spcAft>
                <a:spcPts val="0"/>
              </a:spcAft>
              <a:buClr>
                <a:schemeClr val="accent2"/>
              </a:buClr>
              <a:buSzPts val="2400"/>
              <a:buNone/>
              <a:defRPr sz="2400">
                <a:solidFill>
                  <a:schemeClr val="accent2"/>
                </a:solidFill>
              </a:defRPr>
            </a:lvl8pPr>
            <a:lvl9pPr lvl="8" rtl="0">
              <a:spcBef>
                <a:spcPts val="0"/>
              </a:spcBef>
              <a:spcAft>
                <a:spcPts val="0"/>
              </a:spcAft>
              <a:buClr>
                <a:schemeClr val="accent2"/>
              </a:buClr>
              <a:buSzPts val="2400"/>
              <a:buNone/>
              <a:defRPr sz="2400">
                <a:solidFill>
                  <a:schemeClr val="accent2"/>
                </a:solidFill>
              </a:defRPr>
            </a:lvl9pPr>
          </a:lstStyle>
          <a:p/>
        </p:txBody>
      </p:sp>
      <p:sp>
        <p:nvSpPr>
          <p:cNvPr id="369" name="Google Shape;369;p17"/>
          <p:cNvSpPr txBox="1"/>
          <p:nvPr>
            <p:ph idx="1" type="subTitle"/>
          </p:nvPr>
        </p:nvSpPr>
        <p:spPr>
          <a:xfrm>
            <a:off x="720000" y="3034175"/>
            <a:ext cx="2932200" cy="429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2"/>
                </a:solidFill>
                <a:latin typeface="Open Sans"/>
                <a:ea typeface="Open Sans"/>
                <a:cs typeface="Open Sans"/>
                <a:sym typeface="Open Sans"/>
              </a:defRPr>
            </a:lvl1pPr>
            <a:lvl2pPr lvl="1" rtl="0">
              <a:spcBef>
                <a:spcPts val="1600"/>
              </a:spcBef>
              <a:spcAft>
                <a:spcPts val="0"/>
              </a:spcAft>
              <a:buNone/>
              <a:defRPr sz="1800">
                <a:solidFill>
                  <a:schemeClr val="accent2"/>
                </a:solidFill>
              </a:defRPr>
            </a:lvl2pPr>
            <a:lvl3pPr lvl="2" rtl="0">
              <a:spcBef>
                <a:spcPts val="1600"/>
              </a:spcBef>
              <a:spcAft>
                <a:spcPts val="0"/>
              </a:spcAft>
              <a:buNone/>
              <a:defRPr sz="1800">
                <a:solidFill>
                  <a:schemeClr val="accent2"/>
                </a:solidFill>
              </a:defRPr>
            </a:lvl3pPr>
            <a:lvl4pPr lvl="3" rtl="0">
              <a:spcBef>
                <a:spcPts val="1600"/>
              </a:spcBef>
              <a:spcAft>
                <a:spcPts val="0"/>
              </a:spcAft>
              <a:buNone/>
              <a:defRPr sz="1800">
                <a:solidFill>
                  <a:schemeClr val="accent2"/>
                </a:solidFill>
              </a:defRPr>
            </a:lvl4pPr>
            <a:lvl5pPr lvl="4" rtl="0">
              <a:spcBef>
                <a:spcPts val="1600"/>
              </a:spcBef>
              <a:spcAft>
                <a:spcPts val="0"/>
              </a:spcAft>
              <a:buNone/>
              <a:defRPr sz="1800">
                <a:solidFill>
                  <a:schemeClr val="accent2"/>
                </a:solidFill>
              </a:defRPr>
            </a:lvl5pPr>
            <a:lvl6pPr lvl="5" rtl="0">
              <a:spcBef>
                <a:spcPts val="1600"/>
              </a:spcBef>
              <a:spcAft>
                <a:spcPts val="0"/>
              </a:spcAft>
              <a:buNone/>
              <a:defRPr sz="1800">
                <a:solidFill>
                  <a:schemeClr val="accent2"/>
                </a:solidFill>
              </a:defRPr>
            </a:lvl6pPr>
            <a:lvl7pPr lvl="6" rtl="0">
              <a:spcBef>
                <a:spcPts val="1600"/>
              </a:spcBef>
              <a:spcAft>
                <a:spcPts val="0"/>
              </a:spcAft>
              <a:buNone/>
              <a:defRPr sz="1800">
                <a:solidFill>
                  <a:schemeClr val="accent2"/>
                </a:solidFill>
              </a:defRPr>
            </a:lvl7pPr>
            <a:lvl8pPr lvl="7" rtl="0">
              <a:spcBef>
                <a:spcPts val="1600"/>
              </a:spcBef>
              <a:spcAft>
                <a:spcPts val="0"/>
              </a:spcAft>
              <a:buNone/>
              <a:defRPr sz="1800">
                <a:solidFill>
                  <a:schemeClr val="accent2"/>
                </a:solidFill>
              </a:defRPr>
            </a:lvl8pPr>
            <a:lvl9pPr lvl="8" rtl="0">
              <a:spcBef>
                <a:spcPts val="1600"/>
              </a:spcBef>
              <a:spcAft>
                <a:spcPts val="1600"/>
              </a:spcAft>
              <a:buNone/>
              <a:defRPr sz="1800">
                <a:solidFill>
                  <a:schemeClr val="accent2"/>
                </a:solidFill>
              </a:defRPr>
            </a:lvl9pPr>
          </a:lstStyle>
          <a:p/>
        </p:txBody>
      </p:sp>
      <p:sp>
        <p:nvSpPr>
          <p:cNvPr id="370" name="Google Shape;370;p17"/>
          <p:cNvSpPr/>
          <p:nvPr/>
        </p:nvSpPr>
        <p:spPr>
          <a:xfrm rot="7829134">
            <a:off x="6550445" y="202906"/>
            <a:ext cx="708811" cy="674191"/>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17"/>
          <p:cNvGrpSpPr/>
          <p:nvPr/>
        </p:nvGrpSpPr>
        <p:grpSpPr>
          <a:xfrm rot="-662">
            <a:off x="8107730" y="-23807"/>
            <a:ext cx="561935" cy="497323"/>
            <a:chOff x="2047425" y="139025"/>
            <a:chExt cx="1082100" cy="301975"/>
          </a:xfrm>
        </p:grpSpPr>
        <p:cxnSp>
          <p:nvCxnSpPr>
            <p:cNvPr id="372" name="Google Shape;372;p17"/>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3" name="Google Shape;373;p17"/>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4" name="Google Shape;374;p17"/>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5" name="Google Shape;375;p17"/>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6" name="Google Shape;376;p17"/>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7" name="Google Shape;377;p17"/>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8" name="Google Shape;378;p17"/>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379" name="Google Shape;379;p17"/>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
        <p:nvSpPr>
          <p:cNvPr id="380" name="Google Shape;380;p17"/>
          <p:cNvSpPr/>
          <p:nvPr/>
        </p:nvSpPr>
        <p:spPr>
          <a:xfrm flipH="1">
            <a:off x="-68837" y="3792150"/>
            <a:ext cx="5412638" cy="1351347"/>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rot="-8451524">
            <a:off x="537407" y="378055"/>
            <a:ext cx="228600" cy="228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rot="-8453438">
            <a:off x="364939" y="395843"/>
            <a:ext cx="107482" cy="107482"/>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17"/>
          <p:cNvGrpSpPr/>
          <p:nvPr/>
        </p:nvGrpSpPr>
        <p:grpSpPr>
          <a:xfrm rot="1807680">
            <a:off x="4959494" y="4550064"/>
            <a:ext cx="222113" cy="222113"/>
            <a:chOff x="5207300" y="720450"/>
            <a:chExt cx="310200" cy="310200"/>
          </a:xfrm>
        </p:grpSpPr>
        <p:sp>
          <p:nvSpPr>
            <p:cNvPr id="384" name="Google Shape;384;p17"/>
            <p:cNvSpPr/>
            <p:nvPr/>
          </p:nvSpPr>
          <p:spPr>
            <a:xfrm>
              <a:off x="5307650" y="720450"/>
              <a:ext cx="109500" cy="31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rot="5400000">
              <a:off x="5314550" y="720450"/>
              <a:ext cx="95700" cy="31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6" name="Shape 386"/>
        <p:cNvGrpSpPr/>
        <p:nvPr/>
      </p:nvGrpSpPr>
      <p:grpSpPr>
        <a:xfrm>
          <a:off x="0" y="0"/>
          <a:ext cx="0" cy="0"/>
          <a:chOff x="0" y="0"/>
          <a:chExt cx="0" cy="0"/>
        </a:xfrm>
      </p:grpSpPr>
      <p:sp>
        <p:nvSpPr>
          <p:cNvPr id="387" name="Google Shape;387;p18"/>
          <p:cNvSpPr txBox="1"/>
          <p:nvPr>
            <p:ph type="title"/>
          </p:nvPr>
        </p:nvSpPr>
        <p:spPr>
          <a:xfrm>
            <a:off x="4572000" y="1103250"/>
            <a:ext cx="3852000" cy="2937000"/>
          </a:xfrm>
          <a:prstGeom prst="rect">
            <a:avLst/>
          </a:prstGeom>
        </p:spPr>
        <p:txBody>
          <a:bodyPr anchorCtr="0" anchor="ctr" bIns="91425" lIns="91425" spcFirstLastPara="1" rIns="91425" wrap="square" tIns="91425">
            <a:noAutofit/>
          </a:bodyPr>
          <a:lstStyle>
            <a:lvl1pPr lvl="0" algn="r">
              <a:spcBef>
                <a:spcPts val="0"/>
              </a:spcBef>
              <a:spcAft>
                <a:spcPts val="0"/>
              </a:spcAft>
              <a:buSzPts val="40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8" name="Shape 388"/>
        <p:cNvGrpSpPr/>
        <p:nvPr/>
      </p:nvGrpSpPr>
      <p:grpSpPr>
        <a:xfrm>
          <a:off x="0" y="0"/>
          <a:ext cx="0" cy="0"/>
          <a:chOff x="0" y="0"/>
          <a:chExt cx="0" cy="0"/>
        </a:xfrm>
      </p:grpSpPr>
      <p:sp>
        <p:nvSpPr>
          <p:cNvPr id="389" name="Google Shape;389;p19"/>
          <p:cNvSpPr/>
          <p:nvPr/>
        </p:nvSpPr>
        <p:spPr>
          <a:xfrm>
            <a:off x="-52479" y="-25340"/>
            <a:ext cx="9407104" cy="2482853"/>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txBox="1"/>
          <p:nvPr>
            <p:ph hasCustomPrompt="1" type="title"/>
          </p:nvPr>
        </p:nvSpPr>
        <p:spPr>
          <a:xfrm>
            <a:off x="2843100" y="1137825"/>
            <a:ext cx="3457800" cy="2031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2400"/>
              <a:buNone/>
              <a:defRPr b="0" sz="124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1" name="Google Shape;391;p19"/>
          <p:cNvSpPr txBox="1"/>
          <p:nvPr>
            <p:ph idx="1" type="subTitle"/>
          </p:nvPr>
        </p:nvSpPr>
        <p:spPr>
          <a:xfrm>
            <a:off x="2060100" y="4072575"/>
            <a:ext cx="5023800" cy="932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dk1"/>
                </a:solidFill>
              </a:defRPr>
            </a:lvl1pPr>
            <a:lvl2pPr lvl="1" rtl="0" algn="ctr">
              <a:spcBef>
                <a:spcPts val="1600"/>
              </a:spcBef>
              <a:spcAft>
                <a:spcPts val="0"/>
              </a:spcAft>
              <a:buNone/>
              <a:defRPr>
                <a:solidFill>
                  <a:schemeClr val="dk1"/>
                </a:solidFill>
              </a:defRPr>
            </a:lvl2pPr>
            <a:lvl3pPr lvl="2" rtl="0" algn="ctr">
              <a:spcBef>
                <a:spcPts val="1600"/>
              </a:spcBef>
              <a:spcAft>
                <a:spcPts val="0"/>
              </a:spcAft>
              <a:buNone/>
              <a:defRPr>
                <a:solidFill>
                  <a:schemeClr val="dk1"/>
                </a:solidFill>
              </a:defRPr>
            </a:lvl3pPr>
            <a:lvl4pPr lvl="3" rtl="0" algn="ctr">
              <a:spcBef>
                <a:spcPts val="1600"/>
              </a:spcBef>
              <a:spcAft>
                <a:spcPts val="0"/>
              </a:spcAft>
              <a:buNone/>
              <a:defRPr>
                <a:solidFill>
                  <a:schemeClr val="dk1"/>
                </a:solidFill>
              </a:defRPr>
            </a:lvl4pPr>
            <a:lvl5pPr lvl="4" rtl="0" algn="ctr">
              <a:spcBef>
                <a:spcPts val="1600"/>
              </a:spcBef>
              <a:spcAft>
                <a:spcPts val="0"/>
              </a:spcAft>
              <a:buNone/>
              <a:defRPr>
                <a:solidFill>
                  <a:schemeClr val="dk1"/>
                </a:solidFill>
              </a:defRPr>
            </a:lvl5pPr>
            <a:lvl6pPr lvl="5" rtl="0" algn="ctr">
              <a:spcBef>
                <a:spcPts val="1600"/>
              </a:spcBef>
              <a:spcAft>
                <a:spcPts val="0"/>
              </a:spcAft>
              <a:buNone/>
              <a:defRPr>
                <a:solidFill>
                  <a:schemeClr val="dk1"/>
                </a:solidFill>
              </a:defRPr>
            </a:lvl6pPr>
            <a:lvl7pPr lvl="6" rtl="0" algn="ctr">
              <a:spcBef>
                <a:spcPts val="1600"/>
              </a:spcBef>
              <a:spcAft>
                <a:spcPts val="0"/>
              </a:spcAft>
              <a:buNone/>
              <a:defRPr>
                <a:solidFill>
                  <a:schemeClr val="dk1"/>
                </a:solidFill>
              </a:defRPr>
            </a:lvl7pPr>
            <a:lvl8pPr lvl="7" rtl="0" algn="ctr">
              <a:spcBef>
                <a:spcPts val="1600"/>
              </a:spcBef>
              <a:spcAft>
                <a:spcPts val="0"/>
              </a:spcAft>
              <a:buNone/>
              <a:defRPr>
                <a:solidFill>
                  <a:schemeClr val="dk1"/>
                </a:solidFill>
              </a:defRPr>
            </a:lvl8pPr>
            <a:lvl9pPr lvl="8" rtl="0" algn="ctr">
              <a:spcBef>
                <a:spcPts val="1600"/>
              </a:spcBef>
              <a:spcAft>
                <a:spcPts val="1600"/>
              </a:spcAft>
              <a:buNone/>
              <a:defRPr>
                <a:solidFill>
                  <a:schemeClr val="dk1"/>
                </a:solidFill>
              </a:defRPr>
            </a:lvl9pPr>
          </a:lstStyle>
          <a:p/>
        </p:txBody>
      </p:sp>
      <p:sp>
        <p:nvSpPr>
          <p:cNvPr id="392" name="Google Shape;392;p19"/>
          <p:cNvSpPr txBox="1"/>
          <p:nvPr>
            <p:ph idx="2" type="title"/>
          </p:nvPr>
        </p:nvSpPr>
        <p:spPr>
          <a:xfrm>
            <a:off x="2060100" y="3401425"/>
            <a:ext cx="5023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TITLE_AND_DESCRIPTION_1">
    <p:spTree>
      <p:nvGrpSpPr>
        <p:cNvPr id="393" name="Shape 393"/>
        <p:cNvGrpSpPr/>
        <p:nvPr/>
      </p:nvGrpSpPr>
      <p:grpSpPr>
        <a:xfrm>
          <a:off x="0" y="0"/>
          <a:ext cx="0" cy="0"/>
          <a:chOff x="0" y="0"/>
          <a:chExt cx="0" cy="0"/>
        </a:xfrm>
      </p:grpSpPr>
      <p:sp>
        <p:nvSpPr>
          <p:cNvPr id="394" name="Google Shape;394;p20"/>
          <p:cNvSpPr/>
          <p:nvPr/>
        </p:nvSpPr>
        <p:spPr>
          <a:xfrm>
            <a:off x="-52479" y="-25340"/>
            <a:ext cx="9407104" cy="2482853"/>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txBox="1"/>
          <p:nvPr>
            <p:ph hasCustomPrompt="1" type="title"/>
          </p:nvPr>
        </p:nvSpPr>
        <p:spPr>
          <a:xfrm>
            <a:off x="3779650" y="1030176"/>
            <a:ext cx="1584600" cy="1825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0000"/>
              <a:buNone/>
              <a:defRPr b="0" sz="10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6" name="Google Shape;396;p20"/>
          <p:cNvSpPr txBox="1"/>
          <p:nvPr>
            <p:ph idx="2" type="title"/>
          </p:nvPr>
        </p:nvSpPr>
        <p:spPr>
          <a:xfrm>
            <a:off x="2060100" y="3102600"/>
            <a:ext cx="5023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7" name="Google Shape;397;p20"/>
          <p:cNvSpPr txBox="1"/>
          <p:nvPr>
            <p:ph idx="1" type="subTitle"/>
          </p:nvPr>
        </p:nvSpPr>
        <p:spPr>
          <a:xfrm>
            <a:off x="1736250" y="3625213"/>
            <a:ext cx="5671500" cy="5955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dk1"/>
                </a:solidFill>
                <a:latin typeface="Open Sans"/>
                <a:ea typeface="Open Sans"/>
                <a:cs typeface="Open Sans"/>
                <a:sym typeface="Open Sans"/>
              </a:defRPr>
            </a:lvl1pPr>
            <a:lvl2pPr lvl="1" rtl="0" algn="ctr">
              <a:spcBef>
                <a:spcPts val="1600"/>
              </a:spcBef>
              <a:spcAft>
                <a:spcPts val="0"/>
              </a:spcAft>
              <a:buNone/>
              <a:defRPr sz="1600">
                <a:solidFill>
                  <a:schemeClr val="dk1"/>
                </a:solidFill>
              </a:defRPr>
            </a:lvl2pPr>
            <a:lvl3pPr lvl="2" rtl="0" algn="ctr">
              <a:spcBef>
                <a:spcPts val="1600"/>
              </a:spcBef>
              <a:spcAft>
                <a:spcPts val="0"/>
              </a:spcAft>
              <a:buNone/>
              <a:defRPr sz="1600">
                <a:solidFill>
                  <a:schemeClr val="dk1"/>
                </a:solidFill>
              </a:defRPr>
            </a:lvl3pPr>
            <a:lvl4pPr lvl="3" rtl="0" algn="ctr">
              <a:spcBef>
                <a:spcPts val="1600"/>
              </a:spcBef>
              <a:spcAft>
                <a:spcPts val="0"/>
              </a:spcAft>
              <a:buNone/>
              <a:defRPr sz="1600">
                <a:solidFill>
                  <a:schemeClr val="dk1"/>
                </a:solidFill>
              </a:defRPr>
            </a:lvl4pPr>
            <a:lvl5pPr lvl="4" rtl="0" algn="ctr">
              <a:spcBef>
                <a:spcPts val="1600"/>
              </a:spcBef>
              <a:spcAft>
                <a:spcPts val="0"/>
              </a:spcAft>
              <a:buNone/>
              <a:defRPr sz="1600">
                <a:solidFill>
                  <a:schemeClr val="dk1"/>
                </a:solidFill>
              </a:defRPr>
            </a:lvl5pPr>
            <a:lvl6pPr lvl="5" rtl="0" algn="ctr">
              <a:spcBef>
                <a:spcPts val="1600"/>
              </a:spcBef>
              <a:spcAft>
                <a:spcPts val="0"/>
              </a:spcAft>
              <a:buNone/>
              <a:defRPr sz="1600">
                <a:solidFill>
                  <a:schemeClr val="dk1"/>
                </a:solidFill>
              </a:defRPr>
            </a:lvl6pPr>
            <a:lvl7pPr lvl="6" rtl="0" algn="ctr">
              <a:spcBef>
                <a:spcPts val="1600"/>
              </a:spcBef>
              <a:spcAft>
                <a:spcPts val="0"/>
              </a:spcAft>
              <a:buNone/>
              <a:defRPr sz="1600">
                <a:solidFill>
                  <a:schemeClr val="dk1"/>
                </a:solidFill>
              </a:defRPr>
            </a:lvl7pPr>
            <a:lvl8pPr lvl="7" rtl="0" algn="ctr">
              <a:spcBef>
                <a:spcPts val="1600"/>
              </a:spcBef>
              <a:spcAft>
                <a:spcPts val="0"/>
              </a:spcAft>
              <a:buNone/>
              <a:defRPr sz="1600">
                <a:solidFill>
                  <a:schemeClr val="dk1"/>
                </a:solidFill>
              </a:defRPr>
            </a:lvl8pPr>
            <a:lvl9pPr lvl="8" rtl="0" algn="ctr">
              <a:spcBef>
                <a:spcPts val="1600"/>
              </a:spcBef>
              <a:spcAft>
                <a:spcPts val="1600"/>
              </a:spcAft>
              <a:buNone/>
              <a:defRPr sz="16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53" name="Shape 53"/>
        <p:cNvGrpSpPr/>
        <p:nvPr/>
      </p:nvGrpSpPr>
      <p:grpSpPr>
        <a:xfrm>
          <a:off x="0" y="0"/>
          <a:ext cx="0" cy="0"/>
          <a:chOff x="0" y="0"/>
          <a:chExt cx="0" cy="0"/>
        </a:xfrm>
      </p:grpSpPr>
      <p:sp>
        <p:nvSpPr>
          <p:cNvPr id="54" name="Google Shape;54;p3"/>
          <p:cNvSpPr/>
          <p:nvPr/>
        </p:nvSpPr>
        <p:spPr>
          <a:xfrm flipH="1">
            <a:off x="2490676" y="4502651"/>
            <a:ext cx="6805050" cy="674448"/>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rot="10800000">
            <a:off x="2656800" y="-37550"/>
            <a:ext cx="6805050" cy="1155075"/>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9043835">
            <a:off x="8206130" y="171526"/>
            <a:ext cx="932674" cy="886051"/>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5400000">
            <a:off x="8831098" y="4011099"/>
            <a:ext cx="321000" cy="304800"/>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txBox="1"/>
          <p:nvPr>
            <p:ph type="ctrTitle"/>
          </p:nvPr>
        </p:nvSpPr>
        <p:spPr>
          <a:xfrm>
            <a:off x="712225" y="922325"/>
            <a:ext cx="3275700" cy="7329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5000"/>
              <a:buFont typeface="Fjalla One"/>
              <a:buNone/>
              <a:defRPr sz="5000">
                <a:latin typeface="Fjalla One"/>
                <a:ea typeface="Fjalla One"/>
                <a:cs typeface="Fjalla One"/>
                <a:sym typeface="Fjalla One"/>
              </a:defRPr>
            </a:lvl1pPr>
            <a:lvl2pPr lvl="1" rtl="0" algn="ctr">
              <a:spcBef>
                <a:spcPts val="0"/>
              </a:spcBef>
              <a:spcAft>
                <a:spcPts val="0"/>
              </a:spcAft>
              <a:buClr>
                <a:schemeClr val="accent2"/>
              </a:buClr>
              <a:buSzPts val="5200"/>
              <a:buNone/>
              <a:defRPr sz="5200">
                <a:solidFill>
                  <a:schemeClr val="accent2"/>
                </a:solidFill>
              </a:defRPr>
            </a:lvl2pPr>
            <a:lvl3pPr lvl="2" rtl="0" algn="ctr">
              <a:spcBef>
                <a:spcPts val="0"/>
              </a:spcBef>
              <a:spcAft>
                <a:spcPts val="0"/>
              </a:spcAft>
              <a:buClr>
                <a:schemeClr val="accent2"/>
              </a:buClr>
              <a:buSzPts val="5200"/>
              <a:buNone/>
              <a:defRPr sz="5200">
                <a:solidFill>
                  <a:schemeClr val="accent2"/>
                </a:solidFill>
              </a:defRPr>
            </a:lvl3pPr>
            <a:lvl4pPr lvl="3" rtl="0" algn="ctr">
              <a:spcBef>
                <a:spcPts val="0"/>
              </a:spcBef>
              <a:spcAft>
                <a:spcPts val="0"/>
              </a:spcAft>
              <a:buClr>
                <a:schemeClr val="accent2"/>
              </a:buClr>
              <a:buSzPts val="5200"/>
              <a:buNone/>
              <a:defRPr sz="5200">
                <a:solidFill>
                  <a:schemeClr val="accent2"/>
                </a:solidFill>
              </a:defRPr>
            </a:lvl4pPr>
            <a:lvl5pPr lvl="4" rtl="0" algn="ctr">
              <a:spcBef>
                <a:spcPts val="0"/>
              </a:spcBef>
              <a:spcAft>
                <a:spcPts val="0"/>
              </a:spcAft>
              <a:buClr>
                <a:schemeClr val="accent2"/>
              </a:buClr>
              <a:buSzPts val="5200"/>
              <a:buNone/>
              <a:defRPr sz="5200">
                <a:solidFill>
                  <a:schemeClr val="accent2"/>
                </a:solidFill>
              </a:defRPr>
            </a:lvl5pPr>
            <a:lvl6pPr lvl="5" rtl="0" algn="ctr">
              <a:spcBef>
                <a:spcPts val="0"/>
              </a:spcBef>
              <a:spcAft>
                <a:spcPts val="0"/>
              </a:spcAft>
              <a:buClr>
                <a:schemeClr val="accent2"/>
              </a:buClr>
              <a:buSzPts val="5200"/>
              <a:buNone/>
              <a:defRPr sz="5200">
                <a:solidFill>
                  <a:schemeClr val="accent2"/>
                </a:solidFill>
              </a:defRPr>
            </a:lvl6pPr>
            <a:lvl7pPr lvl="6" rtl="0" algn="ctr">
              <a:spcBef>
                <a:spcPts val="0"/>
              </a:spcBef>
              <a:spcAft>
                <a:spcPts val="0"/>
              </a:spcAft>
              <a:buClr>
                <a:schemeClr val="accent2"/>
              </a:buClr>
              <a:buSzPts val="5200"/>
              <a:buNone/>
              <a:defRPr sz="5200">
                <a:solidFill>
                  <a:schemeClr val="accent2"/>
                </a:solidFill>
              </a:defRPr>
            </a:lvl7pPr>
            <a:lvl8pPr lvl="7" rtl="0" algn="ctr">
              <a:spcBef>
                <a:spcPts val="0"/>
              </a:spcBef>
              <a:spcAft>
                <a:spcPts val="0"/>
              </a:spcAft>
              <a:buClr>
                <a:schemeClr val="accent2"/>
              </a:buClr>
              <a:buSzPts val="5200"/>
              <a:buNone/>
              <a:defRPr sz="5200">
                <a:solidFill>
                  <a:schemeClr val="accent2"/>
                </a:solidFill>
              </a:defRPr>
            </a:lvl8pPr>
            <a:lvl9pPr lvl="8" rtl="0" algn="ctr">
              <a:spcBef>
                <a:spcPts val="0"/>
              </a:spcBef>
              <a:spcAft>
                <a:spcPts val="0"/>
              </a:spcAft>
              <a:buClr>
                <a:schemeClr val="accent2"/>
              </a:buClr>
              <a:buSzPts val="5200"/>
              <a:buNone/>
              <a:defRPr sz="5200">
                <a:solidFill>
                  <a:schemeClr val="accent2"/>
                </a:solidFill>
              </a:defRPr>
            </a:lvl9pPr>
          </a:lstStyle>
          <a:p/>
        </p:txBody>
      </p:sp>
      <p:sp>
        <p:nvSpPr>
          <p:cNvPr id="59" name="Google Shape;59;p3"/>
          <p:cNvSpPr txBox="1"/>
          <p:nvPr>
            <p:ph idx="1" type="subTitle"/>
          </p:nvPr>
        </p:nvSpPr>
        <p:spPr>
          <a:xfrm>
            <a:off x="720000" y="1864337"/>
            <a:ext cx="3708000" cy="121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Open Sans"/>
              <a:buNone/>
              <a:defRPr sz="1600">
                <a:solidFill>
                  <a:schemeClr val="accent2"/>
                </a:solidFill>
                <a:latin typeface="Open Sans"/>
                <a:ea typeface="Open Sans"/>
                <a:cs typeface="Open Sans"/>
                <a:sym typeface="Open Sans"/>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60" name="Google Shape;60;p3"/>
          <p:cNvSpPr/>
          <p:nvPr/>
        </p:nvSpPr>
        <p:spPr>
          <a:xfrm>
            <a:off x="421525" y="183000"/>
            <a:ext cx="290700" cy="290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96399" y="183000"/>
            <a:ext cx="103500" cy="103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3"/>
          <p:cNvGrpSpPr/>
          <p:nvPr/>
        </p:nvGrpSpPr>
        <p:grpSpPr>
          <a:xfrm rot="-1046976">
            <a:off x="6760588" y="447160"/>
            <a:ext cx="491492" cy="334792"/>
            <a:chOff x="2047425" y="139025"/>
            <a:chExt cx="1082100" cy="301975"/>
          </a:xfrm>
        </p:grpSpPr>
        <p:cxnSp>
          <p:nvCxnSpPr>
            <p:cNvPr id="63" name="Google Shape;63;p3"/>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 name="Google Shape;64;p3"/>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5" name="Google Shape;65;p3"/>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6" name="Google Shape;66;p3"/>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7" name="Google Shape;67;p3"/>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8" name="Google Shape;68;p3"/>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9" name="Google Shape;69;p3"/>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70" name="Google Shape;70;p3"/>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
        <p:nvSpPr>
          <p:cNvPr id="71" name="Google Shape;71;p3"/>
          <p:cNvSpPr/>
          <p:nvPr/>
        </p:nvSpPr>
        <p:spPr>
          <a:xfrm rot="-7857138">
            <a:off x="206813" y="4401605"/>
            <a:ext cx="228400" cy="216943"/>
          </a:xfrm>
          <a:prstGeom prst="pentagon">
            <a:avLst>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txBox="1"/>
          <p:nvPr/>
        </p:nvSpPr>
        <p:spPr>
          <a:xfrm>
            <a:off x="712225" y="3524250"/>
            <a:ext cx="4145400" cy="97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b="1" lang="en" sz="1100">
                <a:solidFill>
                  <a:schemeClr val="lt1"/>
                </a:solidFill>
                <a:latin typeface="Open Sans"/>
                <a:ea typeface="Open Sans"/>
                <a:cs typeface="Open Sans"/>
                <a:sym typeface="Open Sans"/>
              </a:rPr>
              <a:t>CREDITS: </a:t>
            </a:r>
            <a:r>
              <a:rPr lang="en" sz="1100">
                <a:solidFill>
                  <a:schemeClr val="lt1"/>
                </a:solidFill>
                <a:latin typeface="Open Sans"/>
                <a:ea typeface="Open Sans"/>
                <a:cs typeface="Open Sans"/>
                <a:sym typeface="Open Sans"/>
              </a:rPr>
              <a:t>This presentation template was created by </a:t>
            </a:r>
            <a:r>
              <a:rPr b="1" lang="en" sz="1100">
                <a:solidFill>
                  <a:schemeClr val="lt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lt1"/>
                </a:solidFill>
                <a:latin typeface="Open Sans"/>
                <a:ea typeface="Open Sans"/>
                <a:cs typeface="Open Sans"/>
                <a:sym typeface="Open Sans"/>
              </a:rPr>
              <a:t>, including icons by </a:t>
            </a:r>
            <a:r>
              <a:rPr b="1" lang="en" sz="1100">
                <a:solidFill>
                  <a:schemeClr val="lt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lt1"/>
                </a:solidFill>
                <a:latin typeface="Open Sans"/>
                <a:ea typeface="Open Sans"/>
                <a:cs typeface="Open Sans"/>
                <a:sym typeface="Open Sans"/>
              </a:rPr>
              <a:t>, infographics &amp; images by </a:t>
            </a:r>
            <a:r>
              <a:rPr b="1" lang="en" sz="1100">
                <a:solidFill>
                  <a:schemeClr val="lt1"/>
                </a:solidFill>
                <a:uFill>
                  <a:noFill/>
                </a:uFill>
                <a:latin typeface="Open Sans"/>
                <a:ea typeface="Open Sans"/>
                <a:cs typeface="Open Sans"/>
                <a:sym typeface="Open Sans"/>
                <a:hlinkClick r:id="rId4">
                  <a:extLst>
                    <a:ext uri="{A12FA001-AC4F-418D-AE19-62706E023703}">
                      <ahyp:hlinkClr val="tx"/>
                    </a:ext>
                  </a:extLst>
                </a:hlinkClick>
              </a:rPr>
              <a:t>Freepik</a:t>
            </a:r>
            <a:r>
              <a:rPr lang="en" sz="900">
                <a:solidFill>
                  <a:schemeClr val="dk1"/>
                </a:solidFill>
                <a:latin typeface="Montserrat"/>
                <a:ea typeface="Montserrat"/>
                <a:cs typeface="Montserrat"/>
                <a:sym typeface="Montserrat"/>
              </a:rPr>
              <a:t> </a:t>
            </a:r>
            <a:r>
              <a:rPr lang="en" sz="1100">
                <a:solidFill>
                  <a:schemeClr val="lt1"/>
                </a:solidFill>
                <a:latin typeface="Open Sans"/>
                <a:ea typeface="Open Sans"/>
                <a:cs typeface="Open Sans"/>
                <a:sym typeface="Open Sans"/>
              </a:rPr>
              <a:t>and illustrations by </a:t>
            </a:r>
            <a:r>
              <a:rPr b="1" lang="en" sz="1100">
                <a:solidFill>
                  <a:schemeClr val="lt1"/>
                </a:solidFill>
                <a:uFill>
                  <a:noFill/>
                </a:uFill>
                <a:latin typeface="Open Sans"/>
                <a:ea typeface="Open Sans"/>
                <a:cs typeface="Open Sans"/>
                <a:sym typeface="Open Sans"/>
                <a:hlinkClick r:id="rId5">
                  <a:extLst>
                    <a:ext uri="{A12FA001-AC4F-418D-AE19-62706E023703}">
                      <ahyp:hlinkClr val="tx"/>
                    </a:ext>
                  </a:extLst>
                </a:hlinkClick>
              </a:rPr>
              <a:t>Stories</a:t>
            </a:r>
            <a:endParaRPr b="1" sz="1700">
              <a:solidFill>
                <a:schemeClr val="lt1"/>
              </a:solidFill>
              <a:latin typeface="Open Sans"/>
              <a:ea typeface="Open Sans"/>
              <a:cs typeface="Open Sans"/>
              <a:sym typeface="Open Sans"/>
            </a:endParaRPr>
          </a:p>
        </p:txBody>
      </p:sp>
      <p:grpSp>
        <p:nvGrpSpPr>
          <p:cNvPr id="73" name="Google Shape;73;p3"/>
          <p:cNvGrpSpPr/>
          <p:nvPr/>
        </p:nvGrpSpPr>
        <p:grpSpPr>
          <a:xfrm flipH="1" rot="484">
            <a:off x="-346981" y="1902847"/>
            <a:ext cx="768507" cy="483855"/>
            <a:chOff x="2047425" y="139025"/>
            <a:chExt cx="1082100" cy="301975"/>
          </a:xfrm>
        </p:grpSpPr>
        <p:cxnSp>
          <p:nvCxnSpPr>
            <p:cNvPr id="74" name="Google Shape;74;p3"/>
            <p:cNvCxnSpPr/>
            <p:nvPr/>
          </p:nvCxnSpPr>
          <p:spPr>
            <a:xfrm>
              <a:off x="2047425" y="31057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3"/>
            <p:cNvCxnSpPr/>
            <p:nvPr/>
          </p:nvCxnSpPr>
          <p:spPr>
            <a:xfrm>
              <a:off x="2047425" y="3517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3"/>
            <p:cNvCxnSpPr/>
            <p:nvPr/>
          </p:nvCxnSpPr>
          <p:spPr>
            <a:xfrm>
              <a:off x="2047425" y="3963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3"/>
            <p:cNvCxnSpPr/>
            <p:nvPr/>
          </p:nvCxnSpPr>
          <p:spPr>
            <a:xfrm>
              <a:off x="2047425" y="4410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3"/>
            <p:cNvCxnSpPr/>
            <p:nvPr/>
          </p:nvCxnSpPr>
          <p:spPr>
            <a:xfrm>
              <a:off x="2047425" y="13902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3"/>
            <p:cNvCxnSpPr/>
            <p:nvPr/>
          </p:nvCxnSpPr>
          <p:spPr>
            <a:xfrm>
              <a:off x="2047425" y="1801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3"/>
            <p:cNvCxnSpPr/>
            <p:nvPr/>
          </p:nvCxnSpPr>
          <p:spPr>
            <a:xfrm>
              <a:off x="2047425" y="2248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3"/>
            <p:cNvCxnSpPr/>
            <p:nvPr/>
          </p:nvCxnSpPr>
          <p:spPr>
            <a:xfrm>
              <a:off x="2047425" y="269450"/>
              <a:ext cx="1082100" cy="0"/>
            </a:xfrm>
            <a:prstGeom prst="straightConnector1">
              <a:avLst/>
            </a:prstGeom>
            <a:noFill/>
            <a:ln cap="flat" cmpd="sng" w="9525">
              <a:solidFill>
                <a:schemeClr val="dk2"/>
              </a:solidFill>
              <a:prstDash val="solid"/>
              <a:round/>
              <a:headEnd len="med" w="med" type="none"/>
              <a:tailEnd len="med" w="med" type="none"/>
            </a:ln>
          </p:spPr>
        </p:cxnSp>
      </p:grpSp>
      <p:grpSp>
        <p:nvGrpSpPr>
          <p:cNvPr id="82" name="Google Shape;82;p3"/>
          <p:cNvGrpSpPr/>
          <p:nvPr/>
        </p:nvGrpSpPr>
        <p:grpSpPr>
          <a:xfrm flipH="1" rot="-2700000">
            <a:off x="3230340" y="-212215"/>
            <a:ext cx="969135" cy="969885"/>
            <a:chOff x="3368407" y="4173748"/>
            <a:chExt cx="969007" cy="969757"/>
          </a:xfrm>
        </p:grpSpPr>
        <p:sp>
          <p:nvSpPr>
            <p:cNvPr id="83" name="Google Shape;83;p3"/>
            <p:cNvSpPr/>
            <p:nvPr/>
          </p:nvSpPr>
          <p:spPr>
            <a:xfrm rot="9974911">
              <a:off x="4077296" y="436066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rot="8095985">
              <a:off x="3255738" y="4772081"/>
              <a:ext cx="908138" cy="58548"/>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rot="9974911">
              <a:off x="4167336" y="427062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rot="9974911">
              <a:off x="4256565" y="4181399"/>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rot="5131290">
            <a:off x="8976505" y="3798597"/>
            <a:ext cx="165204" cy="157106"/>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flipH="1" rot="-9667567">
            <a:off x="5493490" y="4531041"/>
            <a:ext cx="210519" cy="210519"/>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3"/>
          <p:cNvGrpSpPr/>
          <p:nvPr/>
        </p:nvGrpSpPr>
        <p:grpSpPr>
          <a:xfrm rot="-8101428">
            <a:off x="2860016" y="4201602"/>
            <a:ext cx="1154753" cy="1155647"/>
            <a:chOff x="3368407" y="4173748"/>
            <a:chExt cx="969007" cy="969757"/>
          </a:xfrm>
        </p:grpSpPr>
        <p:sp>
          <p:nvSpPr>
            <p:cNvPr id="90" name="Google Shape;90;p3"/>
            <p:cNvSpPr/>
            <p:nvPr/>
          </p:nvSpPr>
          <p:spPr>
            <a:xfrm rot="9974911">
              <a:off x="4077296" y="436066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rot="8095985">
              <a:off x="3255738" y="4772081"/>
              <a:ext cx="908138" cy="58548"/>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rot="9974911">
              <a:off x="4167336" y="427062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rot="9974911">
              <a:off x="4256565" y="4181399"/>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3"/>
          <p:cNvSpPr/>
          <p:nvPr/>
        </p:nvSpPr>
        <p:spPr>
          <a:xfrm flipH="1" rot="7855551">
            <a:off x="98603" y="4712011"/>
            <a:ext cx="528484" cy="501929"/>
          </a:xfrm>
          <a:prstGeom prst="pentagon">
            <a:avLst>
              <a:gd fmla="val 105146" name="hf"/>
              <a:gd fmla="val 110557" name="vf"/>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8" name="Shape 398"/>
        <p:cNvGrpSpPr/>
        <p:nvPr/>
      </p:nvGrpSpPr>
      <p:grpSpPr>
        <a:xfrm>
          <a:off x="0" y="0"/>
          <a:ext cx="0" cy="0"/>
          <a:chOff x="0" y="0"/>
          <a:chExt cx="0" cy="0"/>
        </a:xfrm>
      </p:grpSpPr>
      <p:sp>
        <p:nvSpPr>
          <p:cNvPr id="399" name="Google Shape;399;p21"/>
          <p:cNvSpPr/>
          <p:nvPr/>
        </p:nvSpPr>
        <p:spPr>
          <a:xfrm flipH="1" rot="5400000">
            <a:off x="3928107" y="112386"/>
            <a:ext cx="3964503" cy="6553882"/>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txBox="1"/>
          <p:nvPr>
            <p:ph type="title"/>
          </p:nvPr>
        </p:nvSpPr>
        <p:spPr>
          <a:xfrm>
            <a:off x="4572000" y="540000"/>
            <a:ext cx="3852000" cy="11829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spcBef>
                <a:spcPts val="0"/>
              </a:spcBef>
              <a:spcAft>
                <a:spcPts val="0"/>
              </a:spcAft>
              <a:buNone/>
              <a:defRPr>
                <a:latin typeface="Open Sans Light"/>
                <a:ea typeface="Open Sans Light"/>
                <a:cs typeface="Open Sans Light"/>
                <a:sym typeface="Open Sans Light"/>
              </a:defRPr>
            </a:lvl2pPr>
            <a:lvl3pPr lvl="2">
              <a:spcBef>
                <a:spcPts val="0"/>
              </a:spcBef>
              <a:spcAft>
                <a:spcPts val="0"/>
              </a:spcAft>
              <a:buNone/>
              <a:defRPr>
                <a:latin typeface="Open Sans Light"/>
                <a:ea typeface="Open Sans Light"/>
                <a:cs typeface="Open Sans Light"/>
                <a:sym typeface="Open Sans Light"/>
              </a:defRPr>
            </a:lvl3pPr>
            <a:lvl4pPr lvl="3">
              <a:spcBef>
                <a:spcPts val="0"/>
              </a:spcBef>
              <a:spcAft>
                <a:spcPts val="0"/>
              </a:spcAft>
              <a:buNone/>
              <a:defRPr>
                <a:latin typeface="Open Sans Light"/>
                <a:ea typeface="Open Sans Light"/>
                <a:cs typeface="Open Sans Light"/>
                <a:sym typeface="Open Sans Light"/>
              </a:defRPr>
            </a:lvl4pPr>
            <a:lvl5pPr lvl="4">
              <a:spcBef>
                <a:spcPts val="0"/>
              </a:spcBef>
              <a:spcAft>
                <a:spcPts val="0"/>
              </a:spcAft>
              <a:buNone/>
              <a:defRPr>
                <a:latin typeface="Open Sans Light"/>
                <a:ea typeface="Open Sans Light"/>
                <a:cs typeface="Open Sans Light"/>
                <a:sym typeface="Open Sans Light"/>
              </a:defRPr>
            </a:lvl5pPr>
            <a:lvl6pPr lvl="5">
              <a:spcBef>
                <a:spcPts val="0"/>
              </a:spcBef>
              <a:spcAft>
                <a:spcPts val="0"/>
              </a:spcAft>
              <a:buNone/>
              <a:defRPr>
                <a:latin typeface="Open Sans Light"/>
                <a:ea typeface="Open Sans Light"/>
                <a:cs typeface="Open Sans Light"/>
                <a:sym typeface="Open Sans Light"/>
              </a:defRPr>
            </a:lvl6pPr>
            <a:lvl7pPr lvl="6">
              <a:spcBef>
                <a:spcPts val="0"/>
              </a:spcBef>
              <a:spcAft>
                <a:spcPts val="0"/>
              </a:spcAft>
              <a:buNone/>
              <a:defRPr>
                <a:latin typeface="Open Sans Light"/>
                <a:ea typeface="Open Sans Light"/>
                <a:cs typeface="Open Sans Light"/>
                <a:sym typeface="Open Sans Light"/>
              </a:defRPr>
            </a:lvl7pPr>
            <a:lvl8pPr lvl="7">
              <a:spcBef>
                <a:spcPts val="0"/>
              </a:spcBef>
              <a:spcAft>
                <a:spcPts val="0"/>
              </a:spcAft>
              <a:buNone/>
              <a:defRPr>
                <a:latin typeface="Open Sans Light"/>
                <a:ea typeface="Open Sans Light"/>
                <a:cs typeface="Open Sans Light"/>
                <a:sym typeface="Open Sans Light"/>
              </a:defRPr>
            </a:lvl8pPr>
            <a:lvl9pPr lvl="8">
              <a:spcBef>
                <a:spcPts val="0"/>
              </a:spcBef>
              <a:spcAft>
                <a:spcPts val="0"/>
              </a:spcAft>
              <a:buNone/>
              <a:defRPr>
                <a:latin typeface="Open Sans Light"/>
                <a:ea typeface="Open Sans Light"/>
                <a:cs typeface="Open Sans Light"/>
                <a:sym typeface="Open Sans Light"/>
              </a:defRPr>
            </a:lvl9pPr>
          </a:lstStyle>
          <a:p/>
        </p:txBody>
      </p:sp>
      <p:sp>
        <p:nvSpPr>
          <p:cNvPr id="401" name="Google Shape;401;p21"/>
          <p:cNvSpPr/>
          <p:nvPr/>
        </p:nvSpPr>
        <p:spPr>
          <a:xfrm flipH="1">
            <a:off x="403924" y="4389352"/>
            <a:ext cx="228000" cy="222600"/>
          </a:xfrm>
          <a:prstGeom prst="mathPlus">
            <a:avLst>
              <a:gd fmla="val 23520" name="adj1"/>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flipH="1" rot="5397302">
            <a:off x="481103" y="4532426"/>
            <a:ext cx="382200" cy="372900"/>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rot="-475">
            <a:off x="1156738" y="-312983"/>
            <a:ext cx="5164055" cy="793510"/>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rot="10479079">
            <a:off x="3621701" y="4276236"/>
            <a:ext cx="5522231" cy="1189314"/>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rot="-8448095">
            <a:off x="4872640" y="4765570"/>
            <a:ext cx="199365" cy="19936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flipH="1" rot="5671217">
            <a:off x="8922212" y="118814"/>
            <a:ext cx="357813" cy="340097"/>
          </a:xfrm>
          <a:prstGeom prst="pentagon">
            <a:avLst>
              <a:gd fmla="val 105146" name="hf"/>
              <a:gd fmla="val 110557" name="vf"/>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flipH="1" rot="5671566">
            <a:off x="8646650" y="200238"/>
            <a:ext cx="186281" cy="177262"/>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21"/>
          <p:cNvGrpSpPr/>
          <p:nvPr/>
        </p:nvGrpSpPr>
        <p:grpSpPr>
          <a:xfrm>
            <a:off x="0" y="-373864"/>
            <a:ext cx="1659905" cy="2197432"/>
            <a:chOff x="1828400" y="238125"/>
            <a:chExt cx="3939025" cy="5214600"/>
          </a:xfrm>
        </p:grpSpPr>
        <p:sp>
          <p:nvSpPr>
            <p:cNvPr id="409" name="Google Shape;409;p21"/>
            <p:cNvSpPr/>
            <p:nvPr/>
          </p:nvSpPr>
          <p:spPr>
            <a:xfrm>
              <a:off x="3308700" y="2994000"/>
              <a:ext cx="2458725" cy="2458725"/>
            </a:xfrm>
            <a:custGeom>
              <a:rect b="b" l="l" r="r" t="t"/>
              <a:pathLst>
                <a:path extrusionOk="0" h="98349" w="98349">
                  <a:moveTo>
                    <a:pt x="97381" y="1"/>
                  </a:moveTo>
                  <a:cubicBezTo>
                    <a:pt x="89702" y="7680"/>
                    <a:pt x="76449" y="8874"/>
                    <a:pt x="62342" y="10125"/>
                  </a:cubicBezTo>
                  <a:cubicBezTo>
                    <a:pt x="47383" y="11491"/>
                    <a:pt x="31911" y="12856"/>
                    <a:pt x="22412" y="22355"/>
                  </a:cubicBezTo>
                  <a:cubicBezTo>
                    <a:pt x="14392" y="30375"/>
                    <a:pt x="13197" y="43970"/>
                    <a:pt x="11889" y="58304"/>
                  </a:cubicBezTo>
                  <a:cubicBezTo>
                    <a:pt x="10524" y="73036"/>
                    <a:pt x="9159" y="88280"/>
                    <a:pt x="1" y="97438"/>
                  </a:cubicBezTo>
                  <a:lnTo>
                    <a:pt x="911" y="98348"/>
                  </a:lnTo>
                  <a:cubicBezTo>
                    <a:pt x="10410" y="88906"/>
                    <a:pt x="11775" y="73377"/>
                    <a:pt x="13197" y="58417"/>
                  </a:cubicBezTo>
                  <a:cubicBezTo>
                    <a:pt x="14449" y="44311"/>
                    <a:pt x="15643" y="31001"/>
                    <a:pt x="23322" y="23322"/>
                  </a:cubicBezTo>
                  <a:cubicBezTo>
                    <a:pt x="32480" y="14164"/>
                    <a:pt x="47724" y="12799"/>
                    <a:pt x="62456" y="11491"/>
                  </a:cubicBezTo>
                  <a:cubicBezTo>
                    <a:pt x="76790" y="10239"/>
                    <a:pt x="90328" y="8988"/>
                    <a:pt x="98348" y="968"/>
                  </a:cubicBezTo>
                  <a:lnTo>
                    <a:pt x="9738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2650325" y="2335600"/>
              <a:ext cx="2458700" cy="2458725"/>
            </a:xfrm>
            <a:custGeom>
              <a:rect b="b" l="l" r="r" t="t"/>
              <a:pathLst>
                <a:path extrusionOk="0" h="98349" w="98348">
                  <a:moveTo>
                    <a:pt x="97437" y="1"/>
                  </a:moveTo>
                  <a:cubicBezTo>
                    <a:pt x="89417" y="8021"/>
                    <a:pt x="88222" y="21559"/>
                    <a:pt x="86914" y="35949"/>
                  </a:cubicBezTo>
                  <a:cubicBezTo>
                    <a:pt x="85492" y="50682"/>
                    <a:pt x="84127" y="65869"/>
                    <a:pt x="75026" y="75027"/>
                  </a:cubicBezTo>
                  <a:cubicBezTo>
                    <a:pt x="67290" y="82706"/>
                    <a:pt x="54037" y="83900"/>
                    <a:pt x="39931" y="85152"/>
                  </a:cubicBezTo>
                  <a:cubicBezTo>
                    <a:pt x="24971" y="86517"/>
                    <a:pt x="9499" y="87882"/>
                    <a:pt x="0" y="97381"/>
                  </a:cubicBezTo>
                  <a:lnTo>
                    <a:pt x="967" y="98348"/>
                  </a:lnTo>
                  <a:cubicBezTo>
                    <a:pt x="10125" y="89190"/>
                    <a:pt x="25312" y="87825"/>
                    <a:pt x="40101" y="86517"/>
                  </a:cubicBezTo>
                  <a:cubicBezTo>
                    <a:pt x="54435" y="85209"/>
                    <a:pt x="67973" y="83957"/>
                    <a:pt x="75993" y="75994"/>
                  </a:cubicBezTo>
                  <a:cubicBezTo>
                    <a:pt x="85492" y="66495"/>
                    <a:pt x="86914" y="50966"/>
                    <a:pt x="88222" y="36063"/>
                  </a:cubicBezTo>
                  <a:cubicBezTo>
                    <a:pt x="89531" y="21957"/>
                    <a:pt x="90725" y="8647"/>
                    <a:pt x="98347" y="968"/>
                  </a:cubicBezTo>
                  <a:lnTo>
                    <a:pt x="974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3995550" y="3680850"/>
              <a:ext cx="426625" cy="426625"/>
            </a:xfrm>
            <a:custGeom>
              <a:rect b="b" l="l" r="r" t="t"/>
              <a:pathLst>
                <a:path extrusionOk="0" h="17065" w="17065">
                  <a:moveTo>
                    <a:pt x="911" y="0"/>
                  </a:moveTo>
                  <a:lnTo>
                    <a:pt x="0" y="967"/>
                  </a:lnTo>
                  <a:lnTo>
                    <a:pt x="16098" y="17065"/>
                  </a:lnTo>
                  <a:lnTo>
                    <a:pt x="17065" y="16154"/>
                  </a:lnTo>
                  <a:lnTo>
                    <a:pt x="9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3775125" y="4047725"/>
              <a:ext cx="280175" cy="280175"/>
            </a:xfrm>
            <a:custGeom>
              <a:rect b="b" l="l" r="r" t="t"/>
              <a:pathLst>
                <a:path extrusionOk="0" h="11207" w="11207">
                  <a:moveTo>
                    <a:pt x="911" y="0"/>
                  </a:moveTo>
                  <a:lnTo>
                    <a:pt x="1" y="911"/>
                  </a:lnTo>
                  <a:lnTo>
                    <a:pt x="10239" y="11206"/>
                  </a:lnTo>
                  <a:lnTo>
                    <a:pt x="11206" y="10296"/>
                  </a:lnTo>
                  <a:lnTo>
                    <a:pt x="9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5211375" y="2463575"/>
              <a:ext cx="428050" cy="426650"/>
            </a:xfrm>
            <a:custGeom>
              <a:rect b="b" l="l" r="r" t="t"/>
              <a:pathLst>
                <a:path extrusionOk="0" h="17066" w="17122">
                  <a:moveTo>
                    <a:pt x="968" y="1"/>
                  </a:moveTo>
                  <a:lnTo>
                    <a:pt x="1" y="968"/>
                  </a:lnTo>
                  <a:lnTo>
                    <a:pt x="16155" y="17065"/>
                  </a:lnTo>
                  <a:lnTo>
                    <a:pt x="17122" y="16155"/>
                  </a:lnTo>
                  <a:lnTo>
                    <a:pt x="9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4990975" y="2830475"/>
              <a:ext cx="281575" cy="280150"/>
            </a:xfrm>
            <a:custGeom>
              <a:rect b="b" l="l" r="r" t="t"/>
              <a:pathLst>
                <a:path extrusionOk="0" h="11206" w="11263">
                  <a:moveTo>
                    <a:pt x="967" y="0"/>
                  </a:moveTo>
                  <a:lnTo>
                    <a:pt x="0" y="910"/>
                  </a:lnTo>
                  <a:lnTo>
                    <a:pt x="10296" y="11206"/>
                  </a:lnTo>
                  <a:lnTo>
                    <a:pt x="11262" y="10296"/>
                  </a:lnTo>
                  <a:lnTo>
                    <a:pt x="9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4361000" y="3460425"/>
              <a:ext cx="281600" cy="281600"/>
            </a:xfrm>
            <a:custGeom>
              <a:rect b="b" l="l" r="r" t="t"/>
              <a:pathLst>
                <a:path extrusionOk="0" h="11264" w="11264">
                  <a:moveTo>
                    <a:pt x="968" y="1"/>
                  </a:moveTo>
                  <a:lnTo>
                    <a:pt x="1" y="968"/>
                  </a:lnTo>
                  <a:lnTo>
                    <a:pt x="10296" y="11263"/>
                  </a:lnTo>
                  <a:lnTo>
                    <a:pt x="11263" y="10296"/>
                  </a:lnTo>
                  <a:lnTo>
                    <a:pt x="9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2776875" y="4898100"/>
              <a:ext cx="428050" cy="426625"/>
            </a:xfrm>
            <a:custGeom>
              <a:rect b="b" l="l" r="r" t="t"/>
              <a:pathLst>
                <a:path extrusionOk="0" h="17065" w="17122">
                  <a:moveTo>
                    <a:pt x="968" y="0"/>
                  </a:moveTo>
                  <a:lnTo>
                    <a:pt x="1" y="910"/>
                  </a:lnTo>
                  <a:lnTo>
                    <a:pt x="16155" y="17065"/>
                  </a:lnTo>
                  <a:lnTo>
                    <a:pt x="17122" y="16155"/>
                  </a:lnTo>
                  <a:lnTo>
                    <a:pt x="9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3143750" y="4677675"/>
              <a:ext cx="281600" cy="281600"/>
            </a:xfrm>
            <a:custGeom>
              <a:rect b="b" l="l" r="r" t="t"/>
              <a:pathLst>
                <a:path extrusionOk="0" h="11264" w="11264">
                  <a:moveTo>
                    <a:pt x="968" y="1"/>
                  </a:moveTo>
                  <a:lnTo>
                    <a:pt x="1" y="968"/>
                  </a:lnTo>
                  <a:lnTo>
                    <a:pt x="10296" y="11263"/>
                  </a:lnTo>
                  <a:lnTo>
                    <a:pt x="11263" y="10296"/>
                  </a:lnTo>
                  <a:lnTo>
                    <a:pt x="9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1828400" y="2324225"/>
              <a:ext cx="1013925" cy="1747700"/>
            </a:xfrm>
            <a:custGeom>
              <a:rect b="b" l="l" r="r" t="t"/>
              <a:pathLst>
                <a:path extrusionOk="0" h="69908" w="40557">
                  <a:moveTo>
                    <a:pt x="683" y="1"/>
                  </a:moveTo>
                  <a:lnTo>
                    <a:pt x="0" y="399"/>
                  </a:lnTo>
                  <a:cubicBezTo>
                    <a:pt x="2958" y="6087"/>
                    <a:pt x="10125" y="9102"/>
                    <a:pt x="17690" y="12230"/>
                  </a:cubicBezTo>
                  <a:cubicBezTo>
                    <a:pt x="25426" y="15472"/>
                    <a:pt x="33503" y="18828"/>
                    <a:pt x="36859" y="25370"/>
                  </a:cubicBezTo>
                  <a:cubicBezTo>
                    <a:pt x="39703" y="30830"/>
                    <a:pt x="38110" y="38282"/>
                    <a:pt x="36347" y="46131"/>
                  </a:cubicBezTo>
                  <a:cubicBezTo>
                    <a:pt x="34584" y="54550"/>
                    <a:pt x="32650" y="63139"/>
                    <a:pt x="36176" y="69907"/>
                  </a:cubicBezTo>
                  <a:lnTo>
                    <a:pt x="36859" y="69566"/>
                  </a:lnTo>
                  <a:cubicBezTo>
                    <a:pt x="33446" y="63082"/>
                    <a:pt x="35323" y="54550"/>
                    <a:pt x="37143" y="46359"/>
                  </a:cubicBezTo>
                  <a:cubicBezTo>
                    <a:pt x="38907" y="38338"/>
                    <a:pt x="40556" y="30716"/>
                    <a:pt x="37598" y="25028"/>
                  </a:cubicBezTo>
                  <a:cubicBezTo>
                    <a:pt x="34015" y="18203"/>
                    <a:pt x="25881" y="14847"/>
                    <a:pt x="18031" y="11547"/>
                  </a:cubicBezTo>
                  <a:cubicBezTo>
                    <a:pt x="10580" y="8419"/>
                    <a:pt x="3527" y="5518"/>
                    <a:pt x="6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2191000" y="2079650"/>
              <a:ext cx="1029575" cy="1750525"/>
            </a:xfrm>
            <a:custGeom>
              <a:rect b="b" l="l" r="r" t="t"/>
              <a:pathLst>
                <a:path extrusionOk="0" h="70021" w="41183">
                  <a:moveTo>
                    <a:pt x="5006" y="0"/>
                  </a:moveTo>
                  <a:lnTo>
                    <a:pt x="4324" y="398"/>
                  </a:lnTo>
                  <a:cubicBezTo>
                    <a:pt x="7168" y="5859"/>
                    <a:pt x="5518" y="13310"/>
                    <a:pt x="3812" y="21160"/>
                  </a:cubicBezTo>
                  <a:cubicBezTo>
                    <a:pt x="1935" y="29521"/>
                    <a:pt x="1" y="38167"/>
                    <a:pt x="3584" y="44936"/>
                  </a:cubicBezTo>
                  <a:cubicBezTo>
                    <a:pt x="6542" y="50624"/>
                    <a:pt x="13709" y="53639"/>
                    <a:pt x="21274" y="56824"/>
                  </a:cubicBezTo>
                  <a:cubicBezTo>
                    <a:pt x="29067" y="60066"/>
                    <a:pt x="37087" y="63422"/>
                    <a:pt x="40500" y="70021"/>
                  </a:cubicBezTo>
                  <a:lnTo>
                    <a:pt x="41182" y="69623"/>
                  </a:lnTo>
                  <a:cubicBezTo>
                    <a:pt x="37656" y="62797"/>
                    <a:pt x="29522" y="59441"/>
                    <a:pt x="21615" y="56142"/>
                  </a:cubicBezTo>
                  <a:cubicBezTo>
                    <a:pt x="14221" y="53013"/>
                    <a:pt x="7168" y="50112"/>
                    <a:pt x="4324" y="44595"/>
                  </a:cubicBezTo>
                  <a:cubicBezTo>
                    <a:pt x="911" y="38053"/>
                    <a:pt x="2788" y="29578"/>
                    <a:pt x="4551" y="21330"/>
                  </a:cubicBezTo>
                  <a:cubicBezTo>
                    <a:pt x="6314" y="13310"/>
                    <a:pt x="7964" y="5688"/>
                    <a:pt x="50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2375875" y="2992575"/>
              <a:ext cx="297225" cy="166400"/>
            </a:xfrm>
            <a:custGeom>
              <a:rect b="b" l="l" r="r" t="t"/>
              <a:pathLst>
                <a:path extrusionOk="0" h="6656" w="11889">
                  <a:moveTo>
                    <a:pt x="11547" y="1"/>
                  </a:moveTo>
                  <a:lnTo>
                    <a:pt x="0" y="5973"/>
                  </a:lnTo>
                  <a:lnTo>
                    <a:pt x="341" y="6656"/>
                  </a:lnTo>
                  <a:lnTo>
                    <a:pt x="11888" y="683"/>
                  </a:lnTo>
                  <a:lnTo>
                    <a:pt x="115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2536550" y="3230050"/>
              <a:ext cx="193425" cy="112375"/>
            </a:xfrm>
            <a:custGeom>
              <a:rect b="b" l="l" r="r" t="t"/>
              <a:pathLst>
                <a:path extrusionOk="0" h="4495" w="7737">
                  <a:moveTo>
                    <a:pt x="7395" y="1"/>
                  </a:moveTo>
                  <a:lnTo>
                    <a:pt x="1" y="3812"/>
                  </a:lnTo>
                  <a:lnTo>
                    <a:pt x="399" y="4494"/>
                  </a:lnTo>
                  <a:lnTo>
                    <a:pt x="7736" y="683"/>
                  </a:lnTo>
                  <a:lnTo>
                    <a:pt x="73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1927925" y="2136525"/>
              <a:ext cx="297225" cy="166400"/>
            </a:xfrm>
            <a:custGeom>
              <a:rect b="b" l="l" r="r" t="t"/>
              <a:pathLst>
                <a:path extrusionOk="0" h="6656" w="11889">
                  <a:moveTo>
                    <a:pt x="11547" y="0"/>
                  </a:moveTo>
                  <a:lnTo>
                    <a:pt x="1" y="5973"/>
                  </a:lnTo>
                  <a:lnTo>
                    <a:pt x="342" y="6655"/>
                  </a:lnTo>
                  <a:lnTo>
                    <a:pt x="11889" y="683"/>
                  </a:lnTo>
                  <a:lnTo>
                    <a:pt x="115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2085775" y="2359775"/>
              <a:ext cx="192000" cy="112375"/>
            </a:xfrm>
            <a:custGeom>
              <a:rect b="b" l="l" r="r" t="t"/>
              <a:pathLst>
                <a:path extrusionOk="0" h="4495" w="7680">
                  <a:moveTo>
                    <a:pt x="7338" y="1"/>
                  </a:moveTo>
                  <a:lnTo>
                    <a:pt x="0" y="3812"/>
                  </a:lnTo>
                  <a:lnTo>
                    <a:pt x="342" y="4494"/>
                  </a:lnTo>
                  <a:lnTo>
                    <a:pt x="7679" y="683"/>
                  </a:lnTo>
                  <a:lnTo>
                    <a:pt x="73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2323250" y="2826200"/>
              <a:ext cx="192000" cy="112375"/>
            </a:xfrm>
            <a:custGeom>
              <a:rect b="b" l="l" r="r" t="t"/>
              <a:pathLst>
                <a:path extrusionOk="0" h="4495" w="7680">
                  <a:moveTo>
                    <a:pt x="7338" y="1"/>
                  </a:moveTo>
                  <a:lnTo>
                    <a:pt x="1" y="3812"/>
                  </a:lnTo>
                  <a:lnTo>
                    <a:pt x="342" y="4494"/>
                  </a:lnTo>
                  <a:lnTo>
                    <a:pt x="7679" y="683"/>
                  </a:lnTo>
                  <a:lnTo>
                    <a:pt x="73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2828075" y="3861450"/>
              <a:ext cx="297225" cy="167825"/>
            </a:xfrm>
            <a:custGeom>
              <a:rect b="b" l="l" r="r" t="t"/>
              <a:pathLst>
                <a:path extrusionOk="0" h="6713" w="11889">
                  <a:moveTo>
                    <a:pt x="11547" y="0"/>
                  </a:moveTo>
                  <a:lnTo>
                    <a:pt x="0" y="6029"/>
                  </a:lnTo>
                  <a:lnTo>
                    <a:pt x="342" y="6712"/>
                  </a:lnTo>
                  <a:lnTo>
                    <a:pt x="11888" y="683"/>
                  </a:lnTo>
                  <a:lnTo>
                    <a:pt x="115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2771200" y="3679425"/>
              <a:ext cx="191975" cy="112350"/>
            </a:xfrm>
            <a:custGeom>
              <a:rect b="b" l="l" r="r" t="t"/>
              <a:pathLst>
                <a:path extrusionOk="0" h="4494" w="7679">
                  <a:moveTo>
                    <a:pt x="7338" y="0"/>
                  </a:moveTo>
                  <a:lnTo>
                    <a:pt x="0" y="3811"/>
                  </a:lnTo>
                  <a:lnTo>
                    <a:pt x="341" y="4494"/>
                  </a:lnTo>
                  <a:lnTo>
                    <a:pt x="7679" y="683"/>
                  </a:lnTo>
                  <a:lnTo>
                    <a:pt x="73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3085450" y="248075"/>
              <a:ext cx="765075" cy="2672000"/>
            </a:xfrm>
            <a:custGeom>
              <a:rect b="b" l="l" r="r" t="t"/>
              <a:pathLst>
                <a:path extrusionOk="0" h="106880" w="30603">
                  <a:moveTo>
                    <a:pt x="1195" y="0"/>
                  </a:moveTo>
                  <a:cubicBezTo>
                    <a:pt x="1081" y="8817"/>
                    <a:pt x="7737" y="17008"/>
                    <a:pt x="14847" y="25654"/>
                  </a:cubicBezTo>
                  <a:cubicBezTo>
                    <a:pt x="22070" y="34584"/>
                    <a:pt x="29579" y="43742"/>
                    <a:pt x="29465" y="53753"/>
                  </a:cubicBezTo>
                  <a:cubicBezTo>
                    <a:pt x="29351" y="62171"/>
                    <a:pt x="22582" y="70078"/>
                    <a:pt x="15472" y="78382"/>
                  </a:cubicBezTo>
                  <a:cubicBezTo>
                    <a:pt x="7907" y="87313"/>
                    <a:pt x="114" y="96471"/>
                    <a:pt x="1" y="106880"/>
                  </a:cubicBezTo>
                  <a:lnTo>
                    <a:pt x="1025" y="106880"/>
                  </a:lnTo>
                  <a:cubicBezTo>
                    <a:pt x="1138" y="96869"/>
                    <a:pt x="8874" y="87825"/>
                    <a:pt x="16269" y="79065"/>
                  </a:cubicBezTo>
                  <a:cubicBezTo>
                    <a:pt x="23549" y="70590"/>
                    <a:pt x="30375" y="62569"/>
                    <a:pt x="30489" y="53753"/>
                  </a:cubicBezTo>
                  <a:cubicBezTo>
                    <a:pt x="30603" y="43287"/>
                    <a:pt x="22981" y="34015"/>
                    <a:pt x="15643" y="24971"/>
                  </a:cubicBezTo>
                  <a:cubicBezTo>
                    <a:pt x="8703" y="16439"/>
                    <a:pt x="2162" y="8475"/>
                    <a:pt x="2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3096825" y="258025"/>
              <a:ext cx="766500" cy="2670600"/>
            </a:xfrm>
            <a:custGeom>
              <a:rect b="b" l="l" r="r" t="t"/>
              <a:pathLst>
                <a:path extrusionOk="0" h="106824" w="30660">
                  <a:moveTo>
                    <a:pt x="29579" y="0"/>
                  </a:moveTo>
                  <a:cubicBezTo>
                    <a:pt x="29522" y="8362"/>
                    <a:pt x="22753" y="16268"/>
                    <a:pt x="15643" y="24630"/>
                  </a:cubicBezTo>
                  <a:cubicBezTo>
                    <a:pt x="8078" y="33503"/>
                    <a:pt x="228" y="42661"/>
                    <a:pt x="115" y="53070"/>
                  </a:cubicBezTo>
                  <a:cubicBezTo>
                    <a:pt x="1" y="61830"/>
                    <a:pt x="6713" y="70021"/>
                    <a:pt x="13766" y="78667"/>
                  </a:cubicBezTo>
                  <a:cubicBezTo>
                    <a:pt x="21047" y="87597"/>
                    <a:pt x="28498" y="96755"/>
                    <a:pt x="28441" y="106823"/>
                  </a:cubicBezTo>
                  <a:lnTo>
                    <a:pt x="29465" y="106823"/>
                  </a:lnTo>
                  <a:cubicBezTo>
                    <a:pt x="29579" y="96357"/>
                    <a:pt x="21957" y="87085"/>
                    <a:pt x="14619" y="78041"/>
                  </a:cubicBezTo>
                  <a:cubicBezTo>
                    <a:pt x="7680" y="69509"/>
                    <a:pt x="1138" y="61546"/>
                    <a:pt x="1195" y="53070"/>
                  </a:cubicBezTo>
                  <a:cubicBezTo>
                    <a:pt x="1309" y="43059"/>
                    <a:pt x="8988" y="34072"/>
                    <a:pt x="16439" y="25312"/>
                  </a:cubicBezTo>
                  <a:cubicBezTo>
                    <a:pt x="23663" y="16780"/>
                    <a:pt x="30546" y="8760"/>
                    <a:pt x="30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3253250" y="1573400"/>
              <a:ext cx="442275" cy="31300"/>
            </a:xfrm>
            <a:custGeom>
              <a:rect b="b" l="l" r="r" t="t"/>
              <a:pathLst>
                <a:path extrusionOk="0" h="1252" w="17691">
                  <a:moveTo>
                    <a:pt x="1" y="0"/>
                  </a:moveTo>
                  <a:lnTo>
                    <a:pt x="1" y="1024"/>
                  </a:lnTo>
                  <a:lnTo>
                    <a:pt x="17691" y="1252"/>
                  </a:lnTo>
                  <a:lnTo>
                    <a:pt x="17691" y="17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3330050" y="1896200"/>
              <a:ext cx="281575" cy="29875"/>
            </a:xfrm>
            <a:custGeom>
              <a:rect b="b" l="l" r="r" t="t"/>
              <a:pathLst>
                <a:path extrusionOk="0" h="1195" w="11263">
                  <a:moveTo>
                    <a:pt x="0" y="0"/>
                  </a:moveTo>
                  <a:lnTo>
                    <a:pt x="0" y="1024"/>
                  </a:lnTo>
                  <a:lnTo>
                    <a:pt x="11263" y="1195"/>
                  </a:lnTo>
                  <a:lnTo>
                    <a:pt x="11263" y="114"/>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3268900" y="238125"/>
              <a:ext cx="442275" cy="31300"/>
            </a:xfrm>
            <a:custGeom>
              <a:rect b="b" l="l" r="r" t="t"/>
              <a:pathLst>
                <a:path extrusionOk="0" h="1252" w="17691">
                  <a:moveTo>
                    <a:pt x="0" y="0"/>
                  </a:moveTo>
                  <a:lnTo>
                    <a:pt x="0" y="1024"/>
                  </a:lnTo>
                  <a:lnTo>
                    <a:pt x="17690" y="1251"/>
                  </a:lnTo>
                  <a:lnTo>
                    <a:pt x="17690" y="228"/>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1"/>
            <p:cNvSpPr/>
            <p:nvPr/>
          </p:nvSpPr>
          <p:spPr>
            <a:xfrm>
              <a:off x="3345675" y="560925"/>
              <a:ext cx="281600" cy="29875"/>
            </a:xfrm>
            <a:custGeom>
              <a:rect b="b" l="l" r="r" t="t"/>
              <a:pathLst>
                <a:path extrusionOk="0" h="1195" w="11264">
                  <a:moveTo>
                    <a:pt x="1" y="0"/>
                  </a:moveTo>
                  <a:lnTo>
                    <a:pt x="1" y="1024"/>
                  </a:lnTo>
                  <a:lnTo>
                    <a:pt x="11263" y="1195"/>
                  </a:lnTo>
                  <a:lnTo>
                    <a:pt x="11263" y="114"/>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3337150" y="1252025"/>
              <a:ext cx="283000" cy="29875"/>
            </a:xfrm>
            <a:custGeom>
              <a:rect b="b" l="l" r="r" t="t"/>
              <a:pathLst>
                <a:path extrusionOk="0" h="1195" w="11320">
                  <a:moveTo>
                    <a:pt x="1" y="0"/>
                  </a:moveTo>
                  <a:lnTo>
                    <a:pt x="1" y="1081"/>
                  </a:lnTo>
                  <a:lnTo>
                    <a:pt x="11263" y="1195"/>
                  </a:lnTo>
                  <a:lnTo>
                    <a:pt x="11320" y="17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3237600" y="2908675"/>
              <a:ext cx="443700" cy="31325"/>
            </a:xfrm>
            <a:custGeom>
              <a:rect b="b" l="l" r="r" t="t"/>
              <a:pathLst>
                <a:path extrusionOk="0" h="1253" w="17748">
                  <a:moveTo>
                    <a:pt x="1" y="1"/>
                  </a:moveTo>
                  <a:lnTo>
                    <a:pt x="1" y="1025"/>
                  </a:lnTo>
                  <a:lnTo>
                    <a:pt x="17691" y="1252"/>
                  </a:lnTo>
                  <a:lnTo>
                    <a:pt x="17748" y="17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3321500" y="2587300"/>
              <a:ext cx="283025" cy="29900"/>
            </a:xfrm>
            <a:custGeom>
              <a:rect b="b" l="l" r="r" t="t"/>
              <a:pathLst>
                <a:path extrusionOk="0" h="1196" w="11321">
                  <a:moveTo>
                    <a:pt x="1" y="1"/>
                  </a:moveTo>
                  <a:lnTo>
                    <a:pt x="1" y="1081"/>
                  </a:lnTo>
                  <a:lnTo>
                    <a:pt x="11320" y="1195"/>
                  </a:lnTo>
                  <a:lnTo>
                    <a:pt x="11320" y="17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8">
  <p:cSld name="CAPTION_ONLY_2">
    <p:spTree>
      <p:nvGrpSpPr>
        <p:cNvPr id="436" name="Shape 436"/>
        <p:cNvGrpSpPr/>
        <p:nvPr/>
      </p:nvGrpSpPr>
      <p:grpSpPr>
        <a:xfrm>
          <a:off x="0" y="0"/>
          <a:ext cx="0" cy="0"/>
          <a:chOff x="0" y="0"/>
          <a:chExt cx="0" cy="0"/>
        </a:xfrm>
      </p:grpSpPr>
      <p:sp>
        <p:nvSpPr>
          <p:cNvPr id="437" name="Google Shape;437;p22"/>
          <p:cNvSpPr txBox="1"/>
          <p:nvPr>
            <p:ph type="title"/>
          </p:nvPr>
        </p:nvSpPr>
        <p:spPr>
          <a:xfrm>
            <a:off x="2857500" y="540000"/>
            <a:ext cx="5566500" cy="1182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438" name="Google Shape;438;p22"/>
          <p:cNvSpPr/>
          <p:nvPr/>
        </p:nvSpPr>
        <p:spPr>
          <a:xfrm rot="-340">
            <a:off x="1156755" y="-312984"/>
            <a:ext cx="7215968" cy="793510"/>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rot="10791678">
            <a:off x="517" y="4648462"/>
            <a:ext cx="9142967" cy="803123"/>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rot="-8136570">
            <a:off x="2230434" y="4723145"/>
            <a:ext cx="199415" cy="19941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flipH="1" rot="5671217">
            <a:off x="8922212" y="118814"/>
            <a:ext cx="357813" cy="340097"/>
          </a:xfrm>
          <a:prstGeom prst="pentagon">
            <a:avLst>
              <a:gd fmla="val 105146" name="hf"/>
              <a:gd fmla="val 110557" name="vf"/>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flipH="1" rot="5671566">
            <a:off x="8646650" y="200238"/>
            <a:ext cx="186281" cy="177262"/>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454">
          <p15:clr>
            <a:srgbClr val="FA7B17"/>
          </p15:clr>
        </p15:guide>
        <p15:guide id="2" pos="5306">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APTION_ONLY_1">
    <p:spTree>
      <p:nvGrpSpPr>
        <p:cNvPr id="443" name="Shape 443"/>
        <p:cNvGrpSpPr/>
        <p:nvPr/>
      </p:nvGrpSpPr>
      <p:grpSpPr>
        <a:xfrm>
          <a:off x="0" y="0"/>
          <a:ext cx="0" cy="0"/>
          <a:chOff x="0" y="0"/>
          <a:chExt cx="0" cy="0"/>
        </a:xfrm>
      </p:grpSpPr>
      <p:sp>
        <p:nvSpPr>
          <p:cNvPr id="444" name="Google Shape;444;p23"/>
          <p:cNvSpPr/>
          <p:nvPr/>
        </p:nvSpPr>
        <p:spPr>
          <a:xfrm>
            <a:off x="-46150" y="3979651"/>
            <a:ext cx="11473995" cy="1182912"/>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23"/>
          <p:cNvGrpSpPr/>
          <p:nvPr/>
        </p:nvGrpSpPr>
        <p:grpSpPr>
          <a:xfrm flipH="1" rot="5951429">
            <a:off x="6682612" y="-412375"/>
            <a:ext cx="1583331" cy="2096061"/>
            <a:chOff x="1828400" y="238125"/>
            <a:chExt cx="3939025" cy="5214600"/>
          </a:xfrm>
        </p:grpSpPr>
        <p:sp>
          <p:nvSpPr>
            <p:cNvPr id="446" name="Google Shape;446;p23"/>
            <p:cNvSpPr/>
            <p:nvPr/>
          </p:nvSpPr>
          <p:spPr>
            <a:xfrm>
              <a:off x="3308700" y="2994000"/>
              <a:ext cx="2458725" cy="2458725"/>
            </a:xfrm>
            <a:custGeom>
              <a:rect b="b" l="l" r="r" t="t"/>
              <a:pathLst>
                <a:path extrusionOk="0" h="98349" w="98349">
                  <a:moveTo>
                    <a:pt x="97381" y="1"/>
                  </a:moveTo>
                  <a:cubicBezTo>
                    <a:pt x="89702" y="7680"/>
                    <a:pt x="76449" y="8874"/>
                    <a:pt x="62342" y="10125"/>
                  </a:cubicBezTo>
                  <a:cubicBezTo>
                    <a:pt x="47383" y="11491"/>
                    <a:pt x="31911" y="12856"/>
                    <a:pt x="22412" y="22355"/>
                  </a:cubicBezTo>
                  <a:cubicBezTo>
                    <a:pt x="14392" y="30375"/>
                    <a:pt x="13197" y="43970"/>
                    <a:pt x="11889" y="58304"/>
                  </a:cubicBezTo>
                  <a:cubicBezTo>
                    <a:pt x="10524" y="73036"/>
                    <a:pt x="9159" y="88280"/>
                    <a:pt x="1" y="97438"/>
                  </a:cubicBezTo>
                  <a:lnTo>
                    <a:pt x="911" y="98348"/>
                  </a:lnTo>
                  <a:cubicBezTo>
                    <a:pt x="10410" y="88906"/>
                    <a:pt x="11775" y="73377"/>
                    <a:pt x="13197" y="58417"/>
                  </a:cubicBezTo>
                  <a:cubicBezTo>
                    <a:pt x="14449" y="44311"/>
                    <a:pt x="15643" y="31001"/>
                    <a:pt x="23322" y="23322"/>
                  </a:cubicBezTo>
                  <a:cubicBezTo>
                    <a:pt x="32480" y="14164"/>
                    <a:pt x="47724" y="12799"/>
                    <a:pt x="62456" y="11491"/>
                  </a:cubicBezTo>
                  <a:cubicBezTo>
                    <a:pt x="76790" y="10239"/>
                    <a:pt x="90328" y="8988"/>
                    <a:pt x="98348" y="968"/>
                  </a:cubicBezTo>
                  <a:lnTo>
                    <a:pt x="9738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2650325" y="2335600"/>
              <a:ext cx="2458700" cy="2458725"/>
            </a:xfrm>
            <a:custGeom>
              <a:rect b="b" l="l" r="r" t="t"/>
              <a:pathLst>
                <a:path extrusionOk="0" h="98349" w="98348">
                  <a:moveTo>
                    <a:pt x="97437" y="1"/>
                  </a:moveTo>
                  <a:cubicBezTo>
                    <a:pt x="89417" y="8021"/>
                    <a:pt x="88222" y="21559"/>
                    <a:pt x="86914" y="35949"/>
                  </a:cubicBezTo>
                  <a:cubicBezTo>
                    <a:pt x="85492" y="50682"/>
                    <a:pt x="84127" y="65869"/>
                    <a:pt x="75026" y="75027"/>
                  </a:cubicBezTo>
                  <a:cubicBezTo>
                    <a:pt x="67290" y="82706"/>
                    <a:pt x="54037" y="83900"/>
                    <a:pt x="39931" y="85152"/>
                  </a:cubicBezTo>
                  <a:cubicBezTo>
                    <a:pt x="24971" y="86517"/>
                    <a:pt x="9499" y="87882"/>
                    <a:pt x="0" y="97381"/>
                  </a:cubicBezTo>
                  <a:lnTo>
                    <a:pt x="967" y="98348"/>
                  </a:lnTo>
                  <a:cubicBezTo>
                    <a:pt x="10125" y="89190"/>
                    <a:pt x="25312" y="87825"/>
                    <a:pt x="40101" y="86517"/>
                  </a:cubicBezTo>
                  <a:cubicBezTo>
                    <a:pt x="54435" y="85209"/>
                    <a:pt x="67973" y="83957"/>
                    <a:pt x="75993" y="75994"/>
                  </a:cubicBezTo>
                  <a:cubicBezTo>
                    <a:pt x="85492" y="66495"/>
                    <a:pt x="86914" y="50966"/>
                    <a:pt x="88222" y="36063"/>
                  </a:cubicBezTo>
                  <a:cubicBezTo>
                    <a:pt x="89531" y="21957"/>
                    <a:pt x="90725" y="8647"/>
                    <a:pt x="98347" y="968"/>
                  </a:cubicBezTo>
                  <a:lnTo>
                    <a:pt x="974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3995550" y="3680850"/>
              <a:ext cx="426625" cy="426625"/>
            </a:xfrm>
            <a:custGeom>
              <a:rect b="b" l="l" r="r" t="t"/>
              <a:pathLst>
                <a:path extrusionOk="0" h="17065" w="17065">
                  <a:moveTo>
                    <a:pt x="911" y="0"/>
                  </a:moveTo>
                  <a:lnTo>
                    <a:pt x="0" y="967"/>
                  </a:lnTo>
                  <a:lnTo>
                    <a:pt x="16098" y="17065"/>
                  </a:lnTo>
                  <a:lnTo>
                    <a:pt x="17065" y="16154"/>
                  </a:lnTo>
                  <a:lnTo>
                    <a:pt x="9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3775125" y="4047725"/>
              <a:ext cx="280175" cy="280175"/>
            </a:xfrm>
            <a:custGeom>
              <a:rect b="b" l="l" r="r" t="t"/>
              <a:pathLst>
                <a:path extrusionOk="0" h="11207" w="11207">
                  <a:moveTo>
                    <a:pt x="911" y="0"/>
                  </a:moveTo>
                  <a:lnTo>
                    <a:pt x="1" y="911"/>
                  </a:lnTo>
                  <a:lnTo>
                    <a:pt x="10239" y="11206"/>
                  </a:lnTo>
                  <a:lnTo>
                    <a:pt x="11206" y="10296"/>
                  </a:lnTo>
                  <a:lnTo>
                    <a:pt x="9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5211375" y="2463575"/>
              <a:ext cx="428050" cy="426650"/>
            </a:xfrm>
            <a:custGeom>
              <a:rect b="b" l="l" r="r" t="t"/>
              <a:pathLst>
                <a:path extrusionOk="0" h="17066" w="17122">
                  <a:moveTo>
                    <a:pt x="968" y="1"/>
                  </a:moveTo>
                  <a:lnTo>
                    <a:pt x="1" y="968"/>
                  </a:lnTo>
                  <a:lnTo>
                    <a:pt x="16155" y="17065"/>
                  </a:lnTo>
                  <a:lnTo>
                    <a:pt x="17122" y="16155"/>
                  </a:lnTo>
                  <a:lnTo>
                    <a:pt x="9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4990975" y="2830475"/>
              <a:ext cx="281575" cy="280150"/>
            </a:xfrm>
            <a:custGeom>
              <a:rect b="b" l="l" r="r" t="t"/>
              <a:pathLst>
                <a:path extrusionOk="0" h="11206" w="11263">
                  <a:moveTo>
                    <a:pt x="967" y="0"/>
                  </a:moveTo>
                  <a:lnTo>
                    <a:pt x="0" y="910"/>
                  </a:lnTo>
                  <a:lnTo>
                    <a:pt x="10296" y="11206"/>
                  </a:lnTo>
                  <a:lnTo>
                    <a:pt x="11262" y="10296"/>
                  </a:lnTo>
                  <a:lnTo>
                    <a:pt x="9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4361000" y="3460425"/>
              <a:ext cx="281600" cy="281600"/>
            </a:xfrm>
            <a:custGeom>
              <a:rect b="b" l="l" r="r" t="t"/>
              <a:pathLst>
                <a:path extrusionOk="0" h="11264" w="11264">
                  <a:moveTo>
                    <a:pt x="968" y="1"/>
                  </a:moveTo>
                  <a:lnTo>
                    <a:pt x="1" y="968"/>
                  </a:lnTo>
                  <a:lnTo>
                    <a:pt x="10296" y="11263"/>
                  </a:lnTo>
                  <a:lnTo>
                    <a:pt x="11263" y="10296"/>
                  </a:lnTo>
                  <a:lnTo>
                    <a:pt x="9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2776875" y="4898100"/>
              <a:ext cx="428050" cy="426625"/>
            </a:xfrm>
            <a:custGeom>
              <a:rect b="b" l="l" r="r" t="t"/>
              <a:pathLst>
                <a:path extrusionOk="0" h="17065" w="17122">
                  <a:moveTo>
                    <a:pt x="968" y="0"/>
                  </a:moveTo>
                  <a:lnTo>
                    <a:pt x="1" y="910"/>
                  </a:lnTo>
                  <a:lnTo>
                    <a:pt x="16155" y="17065"/>
                  </a:lnTo>
                  <a:lnTo>
                    <a:pt x="17122" y="16155"/>
                  </a:lnTo>
                  <a:lnTo>
                    <a:pt x="9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3143750" y="4677675"/>
              <a:ext cx="281600" cy="281600"/>
            </a:xfrm>
            <a:custGeom>
              <a:rect b="b" l="l" r="r" t="t"/>
              <a:pathLst>
                <a:path extrusionOk="0" h="11264" w="11264">
                  <a:moveTo>
                    <a:pt x="968" y="1"/>
                  </a:moveTo>
                  <a:lnTo>
                    <a:pt x="1" y="968"/>
                  </a:lnTo>
                  <a:lnTo>
                    <a:pt x="10296" y="11263"/>
                  </a:lnTo>
                  <a:lnTo>
                    <a:pt x="11263" y="10296"/>
                  </a:lnTo>
                  <a:lnTo>
                    <a:pt x="9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1828400" y="2324225"/>
              <a:ext cx="1013925" cy="1747700"/>
            </a:xfrm>
            <a:custGeom>
              <a:rect b="b" l="l" r="r" t="t"/>
              <a:pathLst>
                <a:path extrusionOk="0" h="69908" w="40557">
                  <a:moveTo>
                    <a:pt x="683" y="1"/>
                  </a:moveTo>
                  <a:lnTo>
                    <a:pt x="0" y="399"/>
                  </a:lnTo>
                  <a:cubicBezTo>
                    <a:pt x="2958" y="6087"/>
                    <a:pt x="10125" y="9102"/>
                    <a:pt x="17690" y="12230"/>
                  </a:cubicBezTo>
                  <a:cubicBezTo>
                    <a:pt x="25426" y="15472"/>
                    <a:pt x="33503" y="18828"/>
                    <a:pt x="36859" y="25370"/>
                  </a:cubicBezTo>
                  <a:cubicBezTo>
                    <a:pt x="39703" y="30830"/>
                    <a:pt x="38110" y="38282"/>
                    <a:pt x="36347" y="46131"/>
                  </a:cubicBezTo>
                  <a:cubicBezTo>
                    <a:pt x="34584" y="54550"/>
                    <a:pt x="32650" y="63139"/>
                    <a:pt x="36176" y="69907"/>
                  </a:cubicBezTo>
                  <a:lnTo>
                    <a:pt x="36859" y="69566"/>
                  </a:lnTo>
                  <a:cubicBezTo>
                    <a:pt x="33446" y="63082"/>
                    <a:pt x="35323" y="54550"/>
                    <a:pt x="37143" y="46359"/>
                  </a:cubicBezTo>
                  <a:cubicBezTo>
                    <a:pt x="38907" y="38338"/>
                    <a:pt x="40556" y="30716"/>
                    <a:pt x="37598" y="25028"/>
                  </a:cubicBezTo>
                  <a:cubicBezTo>
                    <a:pt x="34015" y="18203"/>
                    <a:pt x="25881" y="14847"/>
                    <a:pt x="18031" y="11547"/>
                  </a:cubicBezTo>
                  <a:cubicBezTo>
                    <a:pt x="10580" y="8419"/>
                    <a:pt x="3527" y="5518"/>
                    <a:pt x="6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2191000" y="2079650"/>
              <a:ext cx="1029575" cy="1750525"/>
            </a:xfrm>
            <a:custGeom>
              <a:rect b="b" l="l" r="r" t="t"/>
              <a:pathLst>
                <a:path extrusionOk="0" h="70021" w="41183">
                  <a:moveTo>
                    <a:pt x="5006" y="0"/>
                  </a:moveTo>
                  <a:lnTo>
                    <a:pt x="4324" y="398"/>
                  </a:lnTo>
                  <a:cubicBezTo>
                    <a:pt x="7168" y="5859"/>
                    <a:pt x="5518" y="13310"/>
                    <a:pt x="3812" y="21160"/>
                  </a:cubicBezTo>
                  <a:cubicBezTo>
                    <a:pt x="1935" y="29521"/>
                    <a:pt x="1" y="38167"/>
                    <a:pt x="3584" y="44936"/>
                  </a:cubicBezTo>
                  <a:cubicBezTo>
                    <a:pt x="6542" y="50624"/>
                    <a:pt x="13709" y="53639"/>
                    <a:pt x="21274" y="56824"/>
                  </a:cubicBezTo>
                  <a:cubicBezTo>
                    <a:pt x="29067" y="60066"/>
                    <a:pt x="37087" y="63422"/>
                    <a:pt x="40500" y="70021"/>
                  </a:cubicBezTo>
                  <a:lnTo>
                    <a:pt x="41182" y="69623"/>
                  </a:lnTo>
                  <a:cubicBezTo>
                    <a:pt x="37656" y="62797"/>
                    <a:pt x="29522" y="59441"/>
                    <a:pt x="21615" y="56142"/>
                  </a:cubicBezTo>
                  <a:cubicBezTo>
                    <a:pt x="14221" y="53013"/>
                    <a:pt x="7168" y="50112"/>
                    <a:pt x="4324" y="44595"/>
                  </a:cubicBezTo>
                  <a:cubicBezTo>
                    <a:pt x="911" y="38053"/>
                    <a:pt x="2788" y="29578"/>
                    <a:pt x="4551" y="21330"/>
                  </a:cubicBezTo>
                  <a:cubicBezTo>
                    <a:pt x="6314" y="13310"/>
                    <a:pt x="7964" y="5688"/>
                    <a:pt x="50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2375875" y="2992575"/>
              <a:ext cx="297225" cy="166400"/>
            </a:xfrm>
            <a:custGeom>
              <a:rect b="b" l="l" r="r" t="t"/>
              <a:pathLst>
                <a:path extrusionOk="0" h="6656" w="11889">
                  <a:moveTo>
                    <a:pt x="11547" y="1"/>
                  </a:moveTo>
                  <a:lnTo>
                    <a:pt x="0" y="5973"/>
                  </a:lnTo>
                  <a:lnTo>
                    <a:pt x="341" y="6656"/>
                  </a:lnTo>
                  <a:lnTo>
                    <a:pt x="11888" y="683"/>
                  </a:lnTo>
                  <a:lnTo>
                    <a:pt x="115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2536550" y="3230050"/>
              <a:ext cx="193425" cy="112375"/>
            </a:xfrm>
            <a:custGeom>
              <a:rect b="b" l="l" r="r" t="t"/>
              <a:pathLst>
                <a:path extrusionOk="0" h="4495" w="7737">
                  <a:moveTo>
                    <a:pt x="7395" y="1"/>
                  </a:moveTo>
                  <a:lnTo>
                    <a:pt x="1" y="3812"/>
                  </a:lnTo>
                  <a:lnTo>
                    <a:pt x="399" y="4494"/>
                  </a:lnTo>
                  <a:lnTo>
                    <a:pt x="7736" y="683"/>
                  </a:lnTo>
                  <a:lnTo>
                    <a:pt x="73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1927925" y="2136525"/>
              <a:ext cx="297225" cy="166400"/>
            </a:xfrm>
            <a:custGeom>
              <a:rect b="b" l="l" r="r" t="t"/>
              <a:pathLst>
                <a:path extrusionOk="0" h="6656" w="11889">
                  <a:moveTo>
                    <a:pt x="11547" y="0"/>
                  </a:moveTo>
                  <a:lnTo>
                    <a:pt x="1" y="5973"/>
                  </a:lnTo>
                  <a:lnTo>
                    <a:pt x="342" y="6655"/>
                  </a:lnTo>
                  <a:lnTo>
                    <a:pt x="11889" y="683"/>
                  </a:lnTo>
                  <a:lnTo>
                    <a:pt x="115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2085775" y="2359775"/>
              <a:ext cx="192000" cy="112375"/>
            </a:xfrm>
            <a:custGeom>
              <a:rect b="b" l="l" r="r" t="t"/>
              <a:pathLst>
                <a:path extrusionOk="0" h="4495" w="7680">
                  <a:moveTo>
                    <a:pt x="7338" y="1"/>
                  </a:moveTo>
                  <a:lnTo>
                    <a:pt x="0" y="3812"/>
                  </a:lnTo>
                  <a:lnTo>
                    <a:pt x="342" y="4494"/>
                  </a:lnTo>
                  <a:lnTo>
                    <a:pt x="7679" y="683"/>
                  </a:lnTo>
                  <a:lnTo>
                    <a:pt x="73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2323250" y="2826200"/>
              <a:ext cx="192000" cy="112375"/>
            </a:xfrm>
            <a:custGeom>
              <a:rect b="b" l="l" r="r" t="t"/>
              <a:pathLst>
                <a:path extrusionOk="0" h="4495" w="7680">
                  <a:moveTo>
                    <a:pt x="7338" y="1"/>
                  </a:moveTo>
                  <a:lnTo>
                    <a:pt x="1" y="3812"/>
                  </a:lnTo>
                  <a:lnTo>
                    <a:pt x="342" y="4494"/>
                  </a:lnTo>
                  <a:lnTo>
                    <a:pt x="7679" y="683"/>
                  </a:lnTo>
                  <a:lnTo>
                    <a:pt x="73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2828075" y="3861450"/>
              <a:ext cx="297225" cy="167825"/>
            </a:xfrm>
            <a:custGeom>
              <a:rect b="b" l="l" r="r" t="t"/>
              <a:pathLst>
                <a:path extrusionOk="0" h="6713" w="11889">
                  <a:moveTo>
                    <a:pt x="11547" y="0"/>
                  </a:moveTo>
                  <a:lnTo>
                    <a:pt x="0" y="6029"/>
                  </a:lnTo>
                  <a:lnTo>
                    <a:pt x="342" y="6712"/>
                  </a:lnTo>
                  <a:lnTo>
                    <a:pt x="11888" y="683"/>
                  </a:lnTo>
                  <a:lnTo>
                    <a:pt x="115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2771200" y="3679425"/>
              <a:ext cx="191975" cy="112350"/>
            </a:xfrm>
            <a:custGeom>
              <a:rect b="b" l="l" r="r" t="t"/>
              <a:pathLst>
                <a:path extrusionOk="0" h="4494" w="7679">
                  <a:moveTo>
                    <a:pt x="7338" y="0"/>
                  </a:moveTo>
                  <a:lnTo>
                    <a:pt x="0" y="3811"/>
                  </a:lnTo>
                  <a:lnTo>
                    <a:pt x="341" y="4494"/>
                  </a:lnTo>
                  <a:lnTo>
                    <a:pt x="7679" y="683"/>
                  </a:lnTo>
                  <a:lnTo>
                    <a:pt x="73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3085450" y="248075"/>
              <a:ext cx="765075" cy="2672000"/>
            </a:xfrm>
            <a:custGeom>
              <a:rect b="b" l="l" r="r" t="t"/>
              <a:pathLst>
                <a:path extrusionOk="0" h="106880" w="30603">
                  <a:moveTo>
                    <a:pt x="1195" y="0"/>
                  </a:moveTo>
                  <a:cubicBezTo>
                    <a:pt x="1081" y="8817"/>
                    <a:pt x="7737" y="17008"/>
                    <a:pt x="14847" y="25654"/>
                  </a:cubicBezTo>
                  <a:cubicBezTo>
                    <a:pt x="22070" y="34584"/>
                    <a:pt x="29579" y="43742"/>
                    <a:pt x="29465" y="53753"/>
                  </a:cubicBezTo>
                  <a:cubicBezTo>
                    <a:pt x="29351" y="62171"/>
                    <a:pt x="22582" y="70078"/>
                    <a:pt x="15472" y="78382"/>
                  </a:cubicBezTo>
                  <a:cubicBezTo>
                    <a:pt x="7907" y="87313"/>
                    <a:pt x="114" y="96471"/>
                    <a:pt x="1" y="106880"/>
                  </a:cubicBezTo>
                  <a:lnTo>
                    <a:pt x="1025" y="106880"/>
                  </a:lnTo>
                  <a:cubicBezTo>
                    <a:pt x="1138" y="96869"/>
                    <a:pt x="8874" y="87825"/>
                    <a:pt x="16269" y="79065"/>
                  </a:cubicBezTo>
                  <a:cubicBezTo>
                    <a:pt x="23549" y="70590"/>
                    <a:pt x="30375" y="62569"/>
                    <a:pt x="30489" y="53753"/>
                  </a:cubicBezTo>
                  <a:cubicBezTo>
                    <a:pt x="30603" y="43287"/>
                    <a:pt x="22981" y="34015"/>
                    <a:pt x="15643" y="24971"/>
                  </a:cubicBezTo>
                  <a:cubicBezTo>
                    <a:pt x="8703" y="16439"/>
                    <a:pt x="2162" y="8475"/>
                    <a:pt x="2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3096825" y="258025"/>
              <a:ext cx="766500" cy="2670600"/>
            </a:xfrm>
            <a:custGeom>
              <a:rect b="b" l="l" r="r" t="t"/>
              <a:pathLst>
                <a:path extrusionOk="0" h="106824" w="30660">
                  <a:moveTo>
                    <a:pt x="29579" y="0"/>
                  </a:moveTo>
                  <a:cubicBezTo>
                    <a:pt x="29522" y="8362"/>
                    <a:pt x="22753" y="16268"/>
                    <a:pt x="15643" y="24630"/>
                  </a:cubicBezTo>
                  <a:cubicBezTo>
                    <a:pt x="8078" y="33503"/>
                    <a:pt x="228" y="42661"/>
                    <a:pt x="115" y="53070"/>
                  </a:cubicBezTo>
                  <a:cubicBezTo>
                    <a:pt x="1" y="61830"/>
                    <a:pt x="6713" y="70021"/>
                    <a:pt x="13766" y="78667"/>
                  </a:cubicBezTo>
                  <a:cubicBezTo>
                    <a:pt x="21047" y="87597"/>
                    <a:pt x="28498" y="96755"/>
                    <a:pt x="28441" y="106823"/>
                  </a:cubicBezTo>
                  <a:lnTo>
                    <a:pt x="29465" y="106823"/>
                  </a:lnTo>
                  <a:cubicBezTo>
                    <a:pt x="29579" y="96357"/>
                    <a:pt x="21957" y="87085"/>
                    <a:pt x="14619" y="78041"/>
                  </a:cubicBezTo>
                  <a:cubicBezTo>
                    <a:pt x="7680" y="69509"/>
                    <a:pt x="1138" y="61546"/>
                    <a:pt x="1195" y="53070"/>
                  </a:cubicBezTo>
                  <a:cubicBezTo>
                    <a:pt x="1309" y="43059"/>
                    <a:pt x="8988" y="34072"/>
                    <a:pt x="16439" y="25312"/>
                  </a:cubicBezTo>
                  <a:cubicBezTo>
                    <a:pt x="23663" y="16780"/>
                    <a:pt x="30546" y="8760"/>
                    <a:pt x="306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3253250" y="1573400"/>
              <a:ext cx="442275" cy="31300"/>
            </a:xfrm>
            <a:custGeom>
              <a:rect b="b" l="l" r="r" t="t"/>
              <a:pathLst>
                <a:path extrusionOk="0" h="1252" w="17691">
                  <a:moveTo>
                    <a:pt x="1" y="0"/>
                  </a:moveTo>
                  <a:lnTo>
                    <a:pt x="1" y="1024"/>
                  </a:lnTo>
                  <a:lnTo>
                    <a:pt x="17691" y="1252"/>
                  </a:lnTo>
                  <a:lnTo>
                    <a:pt x="17691" y="17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3330050" y="1896200"/>
              <a:ext cx="281575" cy="29875"/>
            </a:xfrm>
            <a:custGeom>
              <a:rect b="b" l="l" r="r" t="t"/>
              <a:pathLst>
                <a:path extrusionOk="0" h="1195" w="11263">
                  <a:moveTo>
                    <a:pt x="0" y="0"/>
                  </a:moveTo>
                  <a:lnTo>
                    <a:pt x="0" y="1024"/>
                  </a:lnTo>
                  <a:lnTo>
                    <a:pt x="11263" y="1195"/>
                  </a:lnTo>
                  <a:lnTo>
                    <a:pt x="11263" y="114"/>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3268900" y="238125"/>
              <a:ext cx="442275" cy="31300"/>
            </a:xfrm>
            <a:custGeom>
              <a:rect b="b" l="l" r="r" t="t"/>
              <a:pathLst>
                <a:path extrusionOk="0" h="1252" w="17691">
                  <a:moveTo>
                    <a:pt x="0" y="0"/>
                  </a:moveTo>
                  <a:lnTo>
                    <a:pt x="0" y="1024"/>
                  </a:lnTo>
                  <a:lnTo>
                    <a:pt x="17690" y="1251"/>
                  </a:lnTo>
                  <a:lnTo>
                    <a:pt x="17690" y="228"/>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345675" y="560925"/>
              <a:ext cx="281600" cy="29875"/>
            </a:xfrm>
            <a:custGeom>
              <a:rect b="b" l="l" r="r" t="t"/>
              <a:pathLst>
                <a:path extrusionOk="0" h="1195" w="11264">
                  <a:moveTo>
                    <a:pt x="1" y="0"/>
                  </a:moveTo>
                  <a:lnTo>
                    <a:pt x="1" y="1024"/>
                  </a:lnTo>
                  <a:lnTo>
                    <a:pt x="11263" y="1195"/>
                  </a:lnTo>
                  <a:lnTo>
                    <a:pt x="11263" y="114"/>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3337150" y="1252025"/>
              <a:ext cx="283000" cy="29875"/>
            </a:xfrm>
            <a:custGeom>
              <a:rect b="b" l="l" r="r" t="t"/>
              <a:pathLst>
                <a:path extrusionOk="0" h="1195" w="11320">
                  <a:moveTo>
                    <a:pt x="1" y="0"/>
                  </a:moveTo>
                  <a:lnTo>
                    <a:pt x="1" y="1081"/>
                  </a:lnTo>
                  <a:lnTo>
                    <a:pt x="11263" y="1195"/>
                  </a:lnTo>
                  <a:lnTo>
                    <a:pt x="11320" y="17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3237600" y="2908675"/>
              <a:ext cx="443700" cy="31325"/>
            </a:xfrm>
            <a:custGeom>
              <a:rect b="b" l="l" r="r" t="t"/>
              <a:pathLst>
                <a:path extrusionOk="0" h="1253" w="17748">
                  <a:moveTo>
                    <a:pt x="1" y="1"/>
                  </a:moveTo>
                  <a:lnTo>
                    <a:pt x="1" y="1025"/>
                  </a:lnTo>
                  <a:lnTo>
                    <a:pt x="17691" y="1252"/>
                  </a:lnTo>
                  <a:lnTo>
                    <a:pt x="17748" y="17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3321500" y="2587300"/>
              <a:ext cx="283025" cy="29900"/>
            </a:xfrm>
            <a:custGeom>
              <a:rect b="b" l="l" r="r" t="t"/>
              <a:pathLst>
                <a:path extrusionOk="0" h="1196" w="11321">
                  <a:moveTo>
                    <a:pt x="1" y="1"/>
                  </a:moveTo>
                  <a:lnTo>
                    <a:pt x="1" y="1081"/>
                  </a:lnTo>
                  <a:lnTo>
                    <a:pt x="11320" y="1195"/>
                  </a:lnTo>
                  <a:lnTo>
                    <a:pt x="11320" y="171"/>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23"/>
          <p:cNvSpPr txBox="1"/>
          <p:nvPr>
            <p:ph type="title"/>
          </p:nvPr>
        </p:nvSpPr>
        <p:spPr>
          <a:xfrm>
            <a:off x="720000" y="540000"/>
            <a:ext cx="5745300" cy="1182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474" name="Google Shape;474;p23"/>
          <p:cNvSpPr/>
          <p:nvPr/>
        </p:nvSpPr>
        <p:spPr>
          <a:xfrm flipH="1" rot="475">
            <a:off x="3671456" y="-312983"/>
            <a:ext cx="5164055" cy="793510"/>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rot="-8451524">
            <a:off x="4853207" y="174580"/>
            <a:ext cx="228600" cy="228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flipH="1" rot="5671217">
            <a:off x="180787" y="118814"/>
            <a:ext cx="357813" cy="340097"/>
          </a:xfrm>
          <a:prstGeom prst="pentagon">
            <a:avLst>
              <a:gd fmla="val 105146" name="hf"/>
              <a:gd fmla="val 110557" name="vf"/>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flipH="1" rot="5671566">
            <a:off x="-94775" y="200238"/>
            <a:ext cx="186281" cy="177262"/>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23"/>
          <p:cNvGrpSpPr/>
          <p:nvPr/>
        </p:nvGrpSpPr>
        <p:grpSpPr>
          <a:xfrm rot="1808733">
            <a:off x="393235" y="4437400"/>
            <a:ext cx="374276" cy="314764"/>
            <a:chOff x="2047425" y="139025"/>
            <a:chExt cx="1082100" cy="301975"/>
          </a:xfrm>
        </p:grpSpPr>
        <p:cxnSp>
          <p:nvCxnSpPr>
            <p:cNvPr id="479" name="Google Shape;479;p23"/>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0" name="Google Shape;480;p23"/>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1" name="Google Shape;481;p23"/>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2" name="Google Shape;482;p23"/>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3" name="Google Shape;483;p23"/>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4" name="Google Shape;484;p23"/>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5" name="Google Shape;485;p23"/>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486" name="Google Shape;486;p23"/>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grpSp>
        <p:nvGrpSpPr>
          <p:cNvPr id="487" name="Google Shape;487;p23"/>
          <p:cNvGrpSpPr/>
          <p:nvPr/>
        </p:nvGrpSpPr>
        <p:grpSpPr>
          <a:xfrm flipH="1" rot="-2700000">
            <a:off x="6726665" y="4323560"/>
            <a:ext cx="969135" cy="969885"/>
            <a:chOff x="3368407" y="4173748"/>
            <a:chExt cx="969007" cy="969757"/>
          </a:xfrm>
        </p:grpSpPr>
        <p:sp>
          <p:nvSpPr>
            <p:cNvPr id="488" name="Google Shape;488;p23"/>
            <p:cNvSpPr/>
            <p:nvPr/>
          </p:nvSpPr>
          <p:spPr>
            <a:xfrm rot="9974911">
              <a:off x="4077296" y="436066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rot="8095985">
              <a:off x="3255738" y="4772081"/>
              <a:ext cx="908138" cy="58548"/>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rot="9974911">
              <a:off x="4167336" y="427062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rot="9974911">
              <a:off x="4256565" y="4181399"/>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APTION_ONLY_1_1">
    <p:bg>
      <p:bgPr>
        <a:solidFill>
          <a:srgbClr val="FFFFFF"/>
        </a:solidFill>
      </p:bgPr>
    </p:bg>
    <p:spTree>
      <p:nvGrpSpPr>
        <p:cNvPr id="492" name="Shape 492"/>
        <p:cNvGrpSpPr/>
        <p:nvPr/>
      </p:nvGrpSpPr>
      <p:grpSpPr>
        <a:xfrm>
          <a:off x="0" y="0"/>
          <a:ext cx="0" cy="0"/>
          <a:chOff x="0" y="0"/>
          <a:chExt cx="0" cy="0"/>
        </a:xfrm>
      </p:grpSpPr>
      <p:sp>
        <p:nvSpPr>
          <p:cNvPr id="493" name="Google Shape;493;p24"/>
          <p:cNvSpPr/>
          <p:nvPr/>
        </p:nvSpPr>
        <p:spPr>
          <a:xfrm flipH="1" rot="10393985">
            <a:off x="-603284" y="-97484"/>
            <a:ext cx="1234956" cy="5436304"/>
          </a:xfrm>
          <a:custGeom>
            <a:rect b="b" l="l" r="r" t="t"/>
            <a:pathLst>
              <a:path extrusionOk="0" h="209056" w="95734">
                <a:moveTo>
                  <a:pt x="0" y="0"/>
                </a:moveTo>
                <a:lnTo>
                  <a:pt x="0" y="14745"/>
                </a:lnTo>
                <a:cubicBezTo>
                  <a:pt x="31" y="14915"/>
                  <a:pt x="46" y="15069"/>
                  <a:pt x="62" y="15239"/>
                </a:cubicBezTo>
                <a:cubicBezTo>
                  <a:pt x="77" y="19026"/>
                  <a:pt x="93" y="22813"/>
                  <a:pt x="93" y="26599"/>
                </a:cubicBezTo>
                <a:cubicBezTo>
                  <a:pt x="108" y="28779"/>
                  <a:pt x="108" y="30958"/>
                  <a:pt x="124" y="33137"/>
                </a:cubicBezTo>
                <a:cubicBezTo>
                  <a:pt x="139" y="37079"/>
                  <a:pt x="155" y="41020"/>
                  <a:pt x="170" y="44961"/>
                </a:cubicBezTo>
                <a:cubicBezTo>
                  <a:pt x="170" y="51499"/>
                  <a:pt x="185" y="58037"/>
                  <a:pt x="201" y="64574"/>
                </a:cubicBezTo>
                <a:cubicBezTo>
                  <a:pt x="201" y="68701"/>
                  <a:pt x="216" y="72828"/>
                  <a:pt x="216" y="76955"/>
                </a:cubicBezTo>
                <a:cubicBezTo>
                  <a:pt x="216" y="79103"/>
                  <a:pt x="232" y="81251"/>
                  <a:pt x="232" y="83400"/>
                </a:cubicBezTo>
                <a:cubicBezTo>
                  <a:pt x="247" y="87557"/>
                  <a:pt x="247" y="91715"/>
                  <a:pt x="263" y="95872"/>
                </a:cubicBezTo>
                <a:cubicBezTo>
                  <a:pt x="263" y="102163"/>
                  <a:pt x="278" y="108469"/>
                  <a:pt x="294" y="114790"/>
                </a:cubicBezTo>
                <a:cubicBezTo>
                  <a:pt x="294" y="118933"/>
                  <a:pt x="294" y="123075"/>
                  <a:pt x="309" y="127217"/>
                </a:cubicBezTo>
                <a:cubicBezTo>
                  <a:pt x="294" y="129350"/>
                  <a:pt x="309" y="131483"/>
                  <a:pt x="325" y="133616"/>
                </a:cubicBezTo>
                <a:cubicBezTo>
                  <a:pt x="340" y="137789"/>
                  <a:pt x="340" y="141946"/>
                  <a:pt x="355" y="146135"/>
                </a:cubicBezTo>
                <a:cubicBezTo>
                  <a:pt x="371" y="152425"/>
                  <a:pt x="386" y="158700"/>
                  <a:pt x="386" y="164991"/>
                </a:cubicBezTo>
                <a:cubicBezTo>
                  <a:pt x="402" y="169148"/>
                  <a:pt x="402" y="173306"/>
                  <a:pt x="402" y="177464"/>
                </a:cubicBezTo>
                <a:cubicBezTo>
                  <a:pt x="417" y="179581"/>
                  <a:pt x="417" y="181699"/>
                  <a:pt x="417" y="183816"/>
                </a:cubicBezTo>
                <a:cubicBezTo>
                  <a:pt x="433" y="188005"/>
                  <a:pt x="448" y="192193"/>
                  <a:pt x="448" y="196382"/>
                </a:cubicBezTo>
                <a:cubicBezTo>
                  <a:pt x="464" y="200277"/>
                  <a:pt x="479" y="204171"/>
                  <a:pt x="479" y="208066"/>
                </a:cubicBezTo>
                <a:lnTo>
                  <a:pt x="479" y="208638"/>
                </a:lnTo>
                <a:cubicBezTo>
                  <a:pt x="850" y="208654"/>
                  <a:pt x="1190" y="208684"/>
                  <a:pt x="1530" y="208684"/>
                </a:cubicBezTo>
                <a:lnTo>
                  <a:pt x="15703" y="208746"/>
                </a:lnTo>
                <a:lnTo>
                  <a:pt x="32720" y="208839"/>
                </a:lnTo>
                <a:lnTo>
                  <a:pt x="49690" y="208932"/>
                </a:lnTo>
                <a:lnTo>
                  <a:pt x="66661" y="209025"/>
                </a:lnTo>
                <a:lnTo>
                  <a:pt x="70509" y="209055"/>
                </a:lnTo>
                <a:cubicBezTo>
                  <a:pt x="70664" y="209055"/>
                  <a:pt x="70803" y="209040"/>
                  <a:pt x="71066" y="209025"/>
                </a:cubicBezTo>
                <a:cubicBezTo>
                  <a:pt x="70911" y="208916"/>
                  <a:pt x="70849" y="208854"/>
                  <a:pt x="70788" y="208808"/>
                </a:cubicBezTo>
                <a:cubicBezTo>
                  <a:pt x="66924" y="206258"/>
                  <a:pt x="64265" y="202765"/>
                  <a:pt x="62534" y="198515"/>
                </a:cubicBezTo>
                <a:cubicBezTo>
                  <a:pt x="61576" y="196103"/>
                  <a:pt x="60927" y="193569"/>
                  <a:pt x="60633" y="190988"/>
                </a:cubicBezTo>
                <a:cubicBezTo>
                  <a:pt x="60324" y="188345"/>
                  <a:pt x="60309" y="185671"/>
                  <a:pt x="60587" y="183028"/>
                </a:cubicBezTo>
                <a:cubicBezTo>
                  <a:pt x="61035" y="178731"/>
                  <a:pt x="62287" y="174666"/>
                  <a:pt x="64126" y="170756"/>
                </a:cubicBezTo>
                <a:cubicBezTo>
                  <a:pt x="65935" y="166938"/>
                  <a:pt x="68176" y="163368"/>
                  <a:pt x="70633" y="159937"/>
                </a:cubicBezTo>
                <a:cubicBezTo>
                  <a:pt x="72967" y="156676"/>
                  <a:pt x="75471" y="153554"/>
                  <a:pt x="77975" y="150431"/>
                </a:cubicBezTo>
                <a:cubicBezTo>
                  <a:pt x="80664" y="147078"/>
                  <a:pt x="83353" y="143739"/>
                  <a:pt x="85826" y="140215"/>
                </a:cubicBezTo>
                <a:cubicBezTo>
                  <a:pt x="88191" y="136846"/>
                  <a:pt x="90339" y="133353"/>
                  <a:pt x="92039" y="129597"/>
                </a:cubicBezTo>
                <a:cubicBezTo>
                  <a:pt x="93585" y="126181"/>
                  <a:pt x="94682" y="122596"/>
                  <a:pt x="95301" y="118902"/>
                </a:cubicBezTo>
                <a:cubicBezTo>
                  <a:pt x="95671" y="116645"/>
                  <a:pt x="95733" y="114389"/>
                  <a:pt x="95718" y="112117"/>
                </a:cubicBezTo>
                <a:cubicBezTo>
                  <a:pt x="95702" y="107943"/>
                  <a:pt x="94961" y="103879"/>
                  <a:pt x="93894" y="99860"/>
                </a:cubicBezTo>
                <a:cubicBezTo>
                  <a:pt x="92580" y="94976"/>
                  <a:pt x="90679" y="90324"/>
                  <a:pt x="88531" y="85764"/>
                </a:cubicBezTo>
                <a:cubicBezTo>
                  <a:pt x="86429" y="81329"/>
                  <a:pt x="84111" y="77047"/>
                  <a:pt x="81746" y="72735"/>
                </a:cubicBezTo>
                <a:cubicBezTo>
                  <a:pt x="79366" y="68423"/>
                  <a:pt x="76970" y="64111"/>
                  <a:pt x="74791" y="59690"/>
                </a:cubicBezTo>
                <a:cubicBezTo>
                  <a:pt x="73245" y="56568"/>
                  <a:pt x="71761" y="53400"/>
                  <a:pt x="70633" y="50092"/>
                </a:cubicBezTo>
                <a:cubicBezTo>
                  <a:pt x="69845" y="47867"/>
                  <a:pt x="69304" y="45579"/>
                  <a:pt x="69010" y="43245"/>
                </a:cubicBezTo>
                <a:cubicBezTo>
                  <a:pt x="68639" y="40324"/>
                  <a:pt x="68871" y="37357"/>
                  <a:pt x="69690" y="34528"/>
                </a:cubicBezTo>
                <a:cubicBezTo>
                  <a:pt x="70355" y="32349"/>
                  <a:pt x="71097" y="30185"/>
                  <a:pt x="71823" y="28021"/>
                </a:cubicBezTo>
                <a:cubicBezTo>
                  <a:pt x="72457" y="26213"/>
                  <a:pt x="72967" y="24358"/>
                  <a:pt x="73369" y="22488"/>
                </a:cubicBezTo>
                <a:cubicBezTo>
                  <a:pt x="73972" y="19459"/>
                  <a:pt x="73740" y="16321"/>
                  <a:pt x="72720" y="13416"/>
                </a:cubicBezTo>
                <a:cubicBezTo>
                  <a:pt x="71545" y="9954"/>
                  <a:pt x="69752" y="6862"/>
                  <a:pt x="67140" y="4281"/>
                </a:cubicBezTo>
                <a:cubicBezTo>
                  <a:pt x="65517" y="2689"/>
                  <a:pt x="63678" y="1453"/>
                  <a:pt x="61468" y="804"/>
                </a:cubicBezTo>
                <a:cubicBezTo>
                  <a:pt x="60463" y="525"/>
                  <a:pt x="59428" y="402"/>
                  <a:pt x="58392" y="402"/>
                </a:cubicBezTo>
                <a:lnTo>
                  <a:pt x="52550" y="402"/>
                </a:lnTo>
                <a:lnTo>
                  <a:pt x="30943" y="386"/>
                </a:lnTo>
                <a:cubicBezTo>
                  <a:pt x="28006" y="371"/>
                  <a:pt x="25069" y="371"/>
                  <a:pt x="22133" y="355"/>
                </a:cubicBezTo>
                <a:cubicBezTo>
                  <a:pt x="17759" y="325"/>
                  <a:pt x="13369" y="309"/>
                  <a:pt x="8980" y="247"/>
                </a:cubicBezTo>
                <a:cubicBezTo>
                  <a:pt x="6306" y="232"/>
                  <a:pt x="3632" y="155"/>
                  <a:pt x="958" y="93"/>
                </a:cubicBezTo>
                <a:cubicBezTo>
                  <a:pt x="726" y="77"/>
                  <a:pt x="495" y="46"/>
                  <a:pt x="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flipH="1" rot="361024">
            <a:off x="3170054" y="-437573"/>
            <a:ext cx="6640692" cy="1470189"/>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txBox="1"/>
          <p:nvPr>
            <p:ph type="title"/>
          </p:nvPr>
        </p:nvSpPr>
        <p:spPr>
          <a:xfrm>
            <a:off x="760125" y="540000"/>
            <a:ext cx="7597800" cy="1182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496" name="Google Shape;496;p24"/>
          <p:cNvSpPr/>
          <p:nvPr/>
        </p:nvSpPr>
        <p:spPr>
          <a:xfrm flipH="1" rot="-6262884">
            <a:off x="702747" y="365848"/>
            <a:ext cx="422747" cy="402152"/>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flipH="1" rot="-6261488">
            <a:off x="1207993" y="324014"/>
            <a:ext cx="220177" cy="209626"/>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8" name="Google Shape;498;p24"/>
          <p:cNvGrpSpPr/>
          <p:nvPr/>
        </p:nvGrpSpPr>
        <p:grpSpPr>
          <a:xfrm flipH="1" rot="1168009">
            <a:off x="276050" y="4461628"/>
            <a:ext cx="526339" cy="390169"/>
            <a:chOff x="2047425" y="139025"/>
            <a:chExt cx="1082100" cy="301975"/>
          </a:xfrm>
        </p:grpSpPr>
        <p:cxnSp>
          <p:nvCxnSpPr>
            <p:cNvPr id="499" name="Google Shape;499;p24"/>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0" name="Google Shape;500;p24"/>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1" name="Google Shape;501;p24"/>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2" name="Google Shape;502;p24"/>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3" name="Google Shape;503;p24"/>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4" name="Google Shape;504;p24"/>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5" name="Google Shape;505;p24"/>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06" name="Google Shape;506;p24"/>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7">
  <p:cSld name="CAPTION_ONLY_1_1_3">
    <p:bg>
      <p:bgPr>
        <a:solidFill>
          <a:srgbClr val="FFFFFF"/>
        </a:solidFill>
      </p:bgPr>
    </p:bg>
    <p:spTree>
      <p:nvGrpSpPr>
        <p:cNvPr id="507" name="Shape 507"/>
        <p:cNvGrpSpPr/>
        <p:nvPr/>
      </p:nvGrpSpPr>
      <p:grpSpPr>
        <a:xfrm>
          <a:off x="0" y="0"/>
          <a:ext cx="0" cy="0"/>
          <a:chOff x="0" y="0"/>
          <a:chExt cx="0" cy="0"/>
        </a:xfrm>
      </p:grpSpPr>
      <p:sp>
        <p:nvSpPr>
          <p:cNvPr id="508" name="Google Shape;508;p25"/>
          <p:cNvSpPr/>
          <p:nvPr/>
        </p:nvSpPr>
        <p:spPr>
          <a:xfrm flipH="1" rot="5400000">
            <a:off x="6026166" y="1518191"/>
            <a:ext cx="2590121" cy="4870047"/>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rot="-361024">
            <a:off x="-825418" y="-439435"/>
            <a:ext cx="6640692" cy="2145695"/>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txBox="1"/>
          <p:nvPr>
            <p:ph type="title"/>
          </p:nvPr>
        </p:nvSpPr>
        <p:spPr>
          <a:xfrm>
            <a:off x="720000" y="540000"/>
            <a:ext cx="7704300" cy="80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511" name="Google Shape;511;p25"/>
          <p:cNvSpPr/>
          <p:nvPr/>
        </p:nvSpPr>
        <p:spPr>
          <a:xfrm>
            <a:off x="7933426" y="3755140"/>
            <a:ext cx="170700" cy="16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rot="-6959240">
            <a:off x="101881" y="253053"/>
            <a:ext cx="306044" cy="291148"/>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rot="-6959209">
            <a:off x="462770" y="209344"/>
            <a:ext cx="159529" cy="151881"/>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5">
  <p:cSld name="CAPTION_ONLY_1_1_2">
    <p:bg>
      <p:bgPr>
        <a:solidFill>
          <a:schemeClr val="lt2"/>
        </a:solidFill>
      </p:bgPr>
    </p:bg>
    <p:spTree>
      <p:nvGrpSpPr>
        <p:cNvPr id="514" name="Shape 514"/>
        <p:cNvGrpSpPr/>
        <p:nvPr/>
      </p:nvGrpSpPr>
      <p:grpSpPr>
        <a:xfrm>
          <a:off x="0" y="0"/>
          <a:ext cx="0" cy="0"/>
          <a:chOff x="0" y="0"/>
          <a:chExt cx="0" cy="0"/>
        </a:xfrm>
      </p:grpSpPr>
      <p:sp>
        <p:nvSpPr>
          <p:cNvPr id="515" name="Google Shape;515;p26"/>
          <p:cNvSpPr/>
          <p:nvPr/>
        </p:nvSpPr>
        <p:spPr>
          <a:xfrm flipH="1">
            <a:off x="-1698549" y="-47625"/>
            <a:ext cx="7702174" cy="1866850"/>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flipH="1" rot="361024">
            <a:off x="3412028" y="-429910"/>
            <a:ext cx="6640692" cy="2145695"/>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rot="3842099">
            <a:off x="8437983" y="4467881"/>
            <a:ext cx="422774" cy="402105"/>
          </a:xfrm>
          <a:prstGeom prst="pentagon">
            <a:avLst>
              <a:gd fmla="val 105146" name="hf"/>
              <a:gd fmla="val 110557" name="vf"/>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txBox="1"/>
          <p:nvPr>
            <p:ph type="title"/>
          </p:nvPr>
        </p:nvSpPr>
        <p:spPr>
          <a:xfrm>
            <a:off x="760125" y="540000"/>
            <a:ext cx="4096500" cy="1182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519" name="Google Shape;519;p26"/>
          <p:cNvSpPr/>
          <p:nvPr/>
        </p:nvSpPr>
        <p:spPr>
          <a:xfrm rot="3839594">
            <a:off x="8141992" y="4720428"/>
            <a:ext cx="220308" cy="209575"/>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26"/>
          <p:cNvGrpSpPr/>
          <p:nvPr/>
        </p:nvGrpSpPr>
        <p:grpSpPr>
          <a:xfrm flipH="1" rot="-3811529">
            <a:off x="5226144" y="1321036"/>
            <a:ext cx="250110" cy="250086"/>
            <a:chOff x="4069645" y="4173748"/>
            <a:chExt cx="267769" cy="267769"/>
          </a:xfrm>
        </p:grpSpPr>
        <p:sp>
          <p:nvSpPr>
            <p:cNvPr id="521" name="Google Shape;521;p26"/>
            <p:cNvSpPr/>
            <p:nvPr/>
          </p:nvSpPr>
          <p:spPr>
            <a:xfrm rot="9974911">
              <a:off x="4077296" y="4360668"/>
              <a:ext cx="73198" cy="73198"/>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rot="9974911">
              <a:off x="4167336" y="4270628"/>
              <a:ext cx="73198" cy="73198"/>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rot="9974911">
              <a:off x="4256565" y="4181399"/>
              <a:ext cx="73198" cy="73198"/>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479">
          <p15:clr>
            <a:srgbClr val="FA7B17"/>
          </p15:clr>
        </p15:guide>
        <p15:guide id="2" orient="horz" pos="340">
          <p15:clr>
            <a:srgbClr val="FA7B17"/>
          </p15:clr>
        </p15:guide>
        <p15:guide id="3" pos="5306">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6">
  <p:cSld name="CAPTION_ONLY_1_1_1">
    <p:bg>
      <p:bgPr>
        <a:solidFill>
          <a:srgbClr val="FFFFFF"/>
        </a:solidFill>
      </p:bgPr>
    </p:bg>
    <p:spTree>
      <p:nvGrpSpPr>
        <p:cNvPr id="524" name="Shape 524"/>
        <p:cNvGrpSpPr/>
        <p:nvPr/>
      </p:nvGrpSpPr>
      <p:grpSpPr>
        <a:xfrm>
          <a:off x="0" y="0"/>
          <a:ext cx="0" cy="0"/>
          <a:chOff x="0" y="0"/>
          <a:chExt cx="0" cy="0"/>
        </a:xfrm>
      </p:grpSpPr>
      <p:sp>
        <p:nvSpPr>
          <p:cNvPr id="525" name="Google Shape;525;p27"/>
          <p:cNvSpPr/>
          <p:nvPr/>
        </p:nvSpPr>
        <p:spPr>
          <a:xfrm flipH="1" rot="-10799640">
            <a:off x="421936" y="4413743"/>
            <a:ext cx="6816152" cy="1194882"/>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flipH="1" rot="-10507813">
            <a:off x="4889120" y="-646445"/>
            <a:ext cx="3060502" cy="1915945"/>
          </a:xfrm>
          <a:custGeom>
            <a:rect b="b" l="l" r="r" t="t"/>
            <a:pathLst>
              <a:path extrusionOk="0" h="90549" w="91644">
                <a:moveTo>
                  <a:pt x="65495" y="1"/>
                </a:moveTo>
                <a:cubicBezTo>
                  <a:pt x="61193" y="1"/>
                  <a:pt x="56859" y="973"/>
                  <a:pt x="53043" y="2964"/>
                </a:cubicBezTo>
                <a:cubicBezTo>
                  <a:pt x="51353" y="3845"/>
                  <a:pt x="49769" y="4857"/>
                  <a:pt x="48209" y="5833"/>
                </a:cubicBezTo>
                <a:cubicBezTo>
                  <a:pt x="45268" y="7666"/>
                  <a:pt x="42304" y="9381"/>
                  <a:pt x="38541" y="9798"/>
                </a:cubicBezTo>
                <a:cubicBezTo>
                  <a:pt x="37831" y="9877"/>
                  <a:pt x="37122" y="9909"/>
                  <a:pt x="36415" y="9909"/>
                </a:cubicBezTo>
                <a:cubicBezTo>
                  <a:pt x="33291" y="9909"/>
                  <a:pt x="30189" y="9277"/>
                  <a:pt x="27064" y="9238"/>
                </a:cubicBezTo>
                <a:cubicBezTo>
                  <a:pt x="26995" y="9237"/>
                  <a:pt x="26926" y="9237"/>
                  <a:pt x="26858" y="9237"/>
                </a:cubicBezTo>
                <a:cubicBezTo>
                  <a:pt x="19021" y="9237"/>
                  <a:pt x="11236" y="13268"/>
                  <a:pt x="6692" y="19323"/>
                </a:cubicBezTo>
                <a:cubicBezTo>
                  <a:pt x="2108" y="25431"/>
                  <a:pt x="810" y="33384"/>
                  <a:pt x="2906" y="40337"/>
                </a:cubicBezTo>
                <a:cubicBezTo>
                  <a:pt x="3989" y="43933"/>
                  <a:pt x="5930" y="47326"/>
                  <a:pt x="6228" y="51088"/>
                </a:cubicBezTo>
                <a:cubicBezTo>
                  <a:pt x="6954" y="60411"/>
                  <a:pt x="1" y="67817"/>
                  <a:pt x="5502" y="77008"/>
                </a:cubicBezTo>
                <a:cubicBezTo>
                  <a:pt x="8907" y="82688"/>
                  <a:pt x="14765" y="85855"/>
                  <a:pt x="21849" y="86259"/>
                </a:cubicBezTo>
                <a:cubicBezTo>
                  <a:pt x="22847" y="86317"/>
                  <a:pt x="23847" y="86337"/>
                  <a:pt x="24848" y="86337"/>
                </a:cubicBezTo>
                <a:cubicBezTo>
                  <a:pt x="27150" y="86337"/>
                  <a:pt x="29457" y="86231"/>
                  <a:pt x="31754" y="86231"/>
                </a:cubicBezTo>
                <a:cubicBezTo>
                  <a:pt x="33441" y="86231"/>
                  <a:pt x="35122" y="86288"/>
                  <a:pt x="36791" y="86486"/>
                </a:cubicBezTo>
                <a:cubicBezTo>
                  <a:pt x="41554" y="87045"/>
                  <a:pt x="46019" y="88712"/>
                  <a:pt x="50650" y="89808"/>
                </a:cubicBezTo>
                <a:cubicBezTo>
                  <a:pt x="52792" y="90310"/>
                  <a:pt x="54938" y="90549"/>
                  <a:pt x="57057" y="90549"/>
                </a:cubicBezTo>
                <a:cubicBezTo>
                  <a:pt x="69987" y="90549"/>
                  <a:pt x="81896" y="81663"/>
                  <a:pt x="85702" y="69746"/>
                </a:cubicBezTo>
                <a:cubicBezTo>
                  <a:pt x="87119" y="65293"/>
                  <a:pt x="87643" y="60947"/>
                  <a:pt x="86488" y="56494"/>
                </a:cubicBezTo>
                <a:cubicBezTo>
                  <a:pt x="85333" y="52089"/>
                  <a:pt x="83095" y="47814"/>
                  <a:pt x="83499" y="43111"/>
                </a:cubicBezTo>
                <a:cubicBezTo>
                  <a:pt x="83880" y="38396"/>
                  <a:pt x="86964" y="34170"/>
                  <a:pt x="88548" y="29633"/>
                </a:cubicBezTo>
                <a:cubicBezTo>
                  <a:pt x="91643" y="20811"/>
                  <a:pt x="88548" y="10595"/>
                  <a:pt x="80987" y="4892"/>
                </a:cubicBezTo>
                <a:cubicBezTo>
                  <a:pt x="76701" y="1666"/>
                  <a:pt x="71126" y="1"/>
                  <a:pt x="654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txBox="1"/>
          <p:nvPr>
            <p:ph type="title"/>
          </p:nvPr>
        </p:nvSpPr>
        <p:spPr>
          <a:xfrm>
            <a:off x="4291800" y="540000"/>
            <a:ext cx="4132200" cy="1182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528" name="Google Shape;528;p27"/>
          <p:cNvSpPr/>
          <p:nvPr/>
        </p:nvSpPr>
        <p:spPr>
          <a:xfrm flipH="1" rot="-3527910">
            <a:off x="8461675" y="-80558"/>
            <a:ext cx="421581" cy="401470"/>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9" name="Google Shape;529;p27"/>
          <p:cNvSpPr/>
          <p:nvPr/>
        </p:nvSpPr>
        <p:spPr>
          <a:xfrm flipH="1" rot="-3526896">
            <a:off x="8942574" y="207005"/>
            <a:ext cx="219949" cy="209041"/>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27"/>
          <p:cNvGrpSpPr/>
          <p:nvPr/>
        </p:nvGrpSpPr>
        <p:grpSpPr>
          <a:xfrm rot="5399219">
            <a:off x="370685" y="1081854"/>
            <a:ext cx="353776" cy="353776"/>
            <a:chOff x="4069645" y="4173748"/>
            <a:chExt cx="267769" cy="267769"/>
          </a:xfrm>
        </p:grpSpPr>
        <p:sp>
          <p:nvSpPr>
            <p:cNvPr id="531" name="Google Shape;531;p27"/>
            <p:cNvSpPr/>
            <p:nvPr/>
          </p:nvSpPr>
          <p:spPr>
            <a:xfrm rot="9974911">
              <a:off x="4077296" y="4360668"/>
              <a:ext cx="73198" cy="73198"/>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rot="9974911">
              <a:off x="4167336" y="4270628"/>
              <a:ext cx="73198" cy="73198"/>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rot="9974911">
              <a:off x="4256565" y="4181399"/>
              <a:ext cx="73198" cy="73198"/>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7"/>
          <p:cNvGrpSpPr/>
          <p:nvPr/>
        </p:nvGrpSpPr>
        <p:grpSpPr>
          <a:xfrm flipH="1" rot="-1422199">
            <a:off x="183220" y="3990409"/>
            <a:ext cx="624225" cy="409971"/>
            <a:chOff x="2047425" y="139025"/>
            <a:chExt cx="1082100" cy="301975"/>
          </a:xfrm>
        </p:grpSpPr>
        <p:cxnSp>
          <p:nvCxnSpPr>
            <p:cNvPr id="535" name="Google Shape;535;p27"/>
            <p:cNvCxnSpPr/>
            <p:nvPr/>
          </p:nvCxnSpPr>
          <p:spPr>
            <a:xfrm>
              <a:off x="2047425" y="31057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36" name="Google Shape;536;p27"/>
            <p:cNvCxnSpPr/>
            <p:nvPr/>
          </p:nvCxnSpPr>
          <p:spPr>
            <a:xfrm>
              <a:off x="2047425" y="3517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37" name="Google Shape;537;p27"/>
            <p:cNvCxnSpPr/>
            <p:nvPr/>
          </p:nvCxnSpPr>
          <p:spPr>
            <a:xfrm>
              <a:off x="2047425" y="3963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38" name="Google Shape;538;p27"/>
            <p:cNvCxnSpPr/>
            <p:nvPr/>
          </p:nvCxnSpPr>
          <p:spPr>
            <a:xfrm>
              <a:off x="2047425" y="4410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39" name="Google Shape;539;p27"/>
            <p:cNvCxnSpPr/>
            <p:nvPr/>
          </p:nvCxnSpPr>
          <p:spPr>
            <a:xfrm>
              <a:off x="2047425" y="13902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40" name="Google Shape;540;p27"/>
            <p:cNvCxnSpPr/>
            <p:nvPr/>
          </p:nvCxnSpPr>
          <p:spPr>
            <a:xfrm>
              <a:off x="2047425" y="1801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41" name="Google Shape;541;p27"/>
            <p:cNvCxnSpPr/>
            <p:nvPr/>
          </p:nvCxnSpPr>
          <p:spPr>
            <a:xfrm>
              <a:off x="2047425" y="2248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542" name="Google Shape;542;p27"/>
            <p:cNvCxnSpPr/>
            <p:nvPr/>
          </p:nvCxnSpPr>
          <p:spPr>
            <a:xfrm>
              <a:off x="2047425" y="269450"/>
              <a:ext cx="1082100" cy="0"/>
            </a:xfrm>
            <a:prstGeom prst="straightConnector1">
              <a:avLst/>
            </a:prstGeom>
            <a:noFill/>
            <a:ln cap="flat" cmpd="sng" w="9525">
              <a:solidFill>
                <a:schemeClr val="lt2"/>
              </a:solidFill>
              <a:prstDash val="solid"/>
              <a:round/>
              <a:headEnd len="med" w="med" type="none"/>
              <a:tailEnd len="med" w="med" type="none"/>
            </a:ln>
          </p:spPr>
        </p:cxnSp>
      </p:grpSp>
      <p:grpSp>
        <p:nvGrpSpPr>
          <p:cNvPr id="543" name="Google Shape;543;p27"/>
          <p:cNvGrpSpPr/>
          <p:nvPr/>
        </p:nvGrpSpPr>
        <p:grpSpPr>
          <a:xfrm flipH="1" rot="-2700000">
            <a:off x="439965" y="-88640"/>
            <a:ext cx="969135" cy="969885"/>
            <a:chOff x="3368407" y="4173748"/>
            <a:chExt cx="969007" cy="969757"/>
          </a:xfrm>
        </p:grpSpPr>
        <p:sp>
          <p:nvSpPr>
            <p:cNvPr id="544" name="Google Shape;544;p27"/>
            <p:cNvSpPr/>
            <p:nvPr/>
          </p:nvSpPr>
          <p:spPr>
            <a:xfrm rot="9974911">
              <a:off x="4077296" y="4360668"/>
              <a:ext cx="73198" cy="731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rot="8095985">
              <a:off x="3255738" y="4772081"/>
              <a:ext cx="908138" cy="58548"/>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rot="9974911">
              <a:off x="4167336" y="4270628"/>
              <a:ext cx="73198" cy="731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rot="9974911">
              <a:off x="4256565" y="4181399"/>
              <a:ext cx="73198" cy="731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8" name="Shape 548"/>
        <p:cNvGrpSpPr/>
        <p:nvPr/>
      </p:nvGrpSpPr>
      <p:grpSpPr>
        <a:xfrm>
          <a:off x="0" y="0"/>
          <a:ext cx="0" cy="0"/>
          <a:chOff x="0" y="0"/>
          <a:chExt cx="0" cy="0"/>
        </a:xfrm>
      </p:grpSpPr>
      <p:sp>
        <p:nvSpPr>
          <p:cNvPr id="549" name="Google Shape;549;p28"/>
          <p:cNvSpPr/>
          <p:nvPr/>
        </p:nvSpPr>
        <p:spPr>
          <a:xfrm>
            <a:off x="-158128" y="-40476"/>
            <a:ext cx="4817785" cy="740183"/>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txBox="1"/>
          <p:nvPr>
            <p:ph hasCustomPrompt="1" type="title"/>
          </p:nvPr>
        </p:nvSpPr>
        <p:spPr>
          <a:xfrm>
            <a:off x="3271200" y="1588013"/>
            <a:ext cx="5152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400"/>
              <a:buNone/>
              <a:defRPr b="0" sz="12400"/>
            </a:lvl1pPr>
            <a:lvl2pPr lvl="1" algn="ctr">
              <a:spcBef>
                <a:spcPts val="0"/>
              </a:spcBef>
              <a:spcAft>
                <a:spcPts val="0"/>
              </a:spcAft>
              <a:buClr>
                <a:schemeClr val="accent2"/>
              </a:buClr>
              <a:buSzPts val="12000"/>
              <a:buNone/>
              <a:defRPr sz="12000">
                <a:solidFill>
                  <a:schemeClr val="accent2"/>
                </a:solidFill>
              </a:defRPr>
            </a:lvl2pPr>
            <a:lvl3pPr lvl="2" algn="ctr">
              <a:spcBef>
                <a:spcPts val="0"/>
              </a:spcBef>
              <a:spcAft>
                <a:spcPts val="0"/>
              </a:spcAft>
              <a:buClr>
                <a:schemeClr val="accent2"/>
              </a:buClr>
              <a:buSzPts val="12000"/>
              <a:buNone/>
              <a:defRPr sz="12000">
                <a:solidFill>
                  <a:schemeClr val="accent2"/>
                </a:solidFill>
              </a:defRPr>
            </a:lvl3pPr>
            <a:lvl4pPr lvl="3" algn="ctr">
              <a:spcBef>
                <a:spcPts val="0"/>
              </a:spcBef>
              <a:spcAft>
                <a:spcPts val="0"/>
              </a:spcAft>
              <a:buClr>
                <a:schemeClr val="accent2"/>
              </a:buClr>
              <a:buSzPts val="12000"/>
              <a:buNone/>
              <a:defRPr sz="12000">
                <a:solidFill>
                  <a:schemeClr val="accent2"/>
                </a:solidFill>
              </a:defRPr>
            </a:lvl4pPr>
            <a:lvl5pPr lvl="4" algn="ctr">
              <a:spcBef>
                <a:spcPts val="0"/>
              </a:spcBef>
              <a:spcAft>
                <a:spcPts val="0"/>
              </a:spcAft>
              <a:buClr>
                <a:schemeClr val="accent2"/>
              </a:buClr>
              <a:buSzPts val="12000"/>
              <a:buNone/>
              <a:defRPr sz="12000">
                <a:solidFill>
                  <a:schemeClr val="accent2"/>
                </a:solidFill>
              </a:defRPr>
            </a:lvl5pPr>
            <a:lvl6pPr lvl="5" algn="ctr">
              <a:spcBef>
                <a:spcPts val="0"/>
              </a:spcBef>
              <a:spcAft>
                <a:spcPts val="0"/>
              </a:spcAft>
              <a:buClr>
                <a:schemeClr val="accent2"/>
              </a:buClr>
              <a:buSzPts val="12000"/>
              <a:buNone/>
              <a:defRPr sz="12000">
                <a:solidFill>
                  <a:schemeClr val="accent2"/>
                </a:solidFill>
              </a:defRPr>
            </a:lvl6pPr>
            <a:lvl7pPr lvl="6" algn="ctr">
              <a:spcBef>
                <a:spcPts val="0"/>
              </a:spcBef>
              <a:spcAft>
                <a:spcPts val="0"/>
              </a:spcAft>
              <a:buClr>
                <a:schemeClr val="accent2"/>
              </a:buClr>
              <a:buSzPts val="12000"/>
              <a:buNone/>
              <a:defRPr sz="12000">
                <a:solidFill>
                  <a:schemeClr val="accent2"/>
                </a:solidFill>
              </a:defRPr>
            </a:lvl7pPr>
            <a:lvl8pPr lvl="7" algn="ctr">
              <a:spcBef>
                <a:spcPts val="0"/>
              </a:spcBef>
              <a:spcAft>
                <a:spcPts val="0"/>
              </a:spcAft>
              <a:buClr>
                <a:schemeClr val="accent2"/>
              </a:buClr>
              <a:buSzPts val="12000"/>
              <a:buNone/>
              <a:defRPr sz="12000">
                <a:solidFill>
                  <a:schemeClr val="accent2"/>
                </a:solidFill>
              </a:defRPr>
            </a:lvl8pPr>
            <a:lvl9pPr lvl="8" algn="ctr">
              <a:spcBef>
                <a:spcPts val="0"/>
              </a:spcBef>
              <a:spcAft>
                <a:spcPts val="0"/>
              </a:spcAft>
              <a:buClr>
                <a:schemeClr val="accent2"/>
              </a:buClr>
              <a:buSzPts val="12000"/>
              <a:buNone/>
              <a:defRPr sz="12000">
                <a:solidFill>
                  <a:schemeClr val="accent2"/>
                </a:solidFill>
              </a:defRPr>
            </a:lvl9pPr>
          </a:lstStyle>
          <a:p>
            <a:r>
              <a:t>xx%</a:t>
            </a:r>
          </a:p>
        </p:txBody>
      </p:sp>
      <p:sp>
        <p:nvSpPr>
          <p:cNvPr id="551" name="Google Shape;551;p28"/>
          <p:cNvSpPr/>
          <p:nvPr/>
        </p:nvSpPr>
        <p:spPr>
          <a:xfrm rot="425226">
            <a:off x="4052430" y="-356880"/>
            <a:ext cx="5219641" cy="1266923"/>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txBox="1"/>
          <p:nvPr>
            <p:ph idx="1" type="body"/>
          </p:nvPr>
        </p:nvSpPr>
        <p:spPr>
          <a:xfrm>
            <a:off x="3271200" y="3296291"/>
            <a:ext cx="5152800" cy="3900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Clr>
                <a:schemeClr val="accent2"/>
              </a:buClr>
              <a:buSzPts val="1600"/>
              <a:buFont typeface="Open Sans"/>
              <a:buChar char="●"/>
              <a:defRPr sz="1600">
                <a:solidFill>
                  <a:schemeClr val="accent2"/>
                </a:solidFill>
                <a:latin typeface="Open Sans"/>
                <a:ea typeface="Open Sans"/>
                <a:cs typeface="Open Sans"/>
                <a:sym typeface="Open Sans"/>
              </a:defRPr>
            </a:lvl1pPr>
            <a:lvl2pPr indent="-317500" lvl="1" marL="914400">
              <a:spcBef>
                <a:spcPts val="1600"/>
              </a:spcBef>
              <a:spcAft>
                <a:spcPts val="0"/>
              </a:spcAft>
              <a:buClr>
                <a:schemeClr val="accent2"/>
              </a:buClr>
              <a:buSzPts val="1400"/>
              <a:buChar char="○"/>
              <a:defRPr>
                <a:solidFill>
                  <a:schemeClr val="accent2"/>
                </a:solidFill>
              </a:defRPr>
            </a:lvl2pPr>
            <a:lvl3pPr indent="-317500" lvl="2" marL="1371600">
              <a:spcBef>
                <a:spcPts val="1600"/>
              </a:spcBef>
              <a:spcAft>
                <a:spcPts val="0"/>
              </a:spcAft>
              <a:buClr>
                <a:schemeClr val="accent2"/>
              </a:buClr>
              <a:buSzPts val="1400"/>
              <a:buChar char="■"/>
              <a:defRPr>
                <a:solidFill>
                  <a:schemeClr val="accent2"/>
                </a:solidFill>
              </a:defRPr>
            </a:lvl3pPr>
            <a:lvl4pPr indent="-317500" lvl="3" marL="1828800">
              <a:spcBef>
                <a:spcPts val="1600"/>
              </a:spcBef>
              <a:spcAft>
                <a:spcPts val="0"/>
              </a:spcAft>
              <a:buClr>
                <a:schemeClr val="accent2"/>
              </a:buClr>
              <a:buSzPts val="1400"/>
              <a:buChar char="●"/>
              <a:defRPr>
                <a:solidFill>
                  <a:schemeClr val="accent2"/>
                </a:solidFill>
              </a:defRPr>
            </a:lvl4pPr>
            <a:lvl5pPr indent="-317500" lvl="4" marL="2286000">
              <a:spcBef>
                <a:spcPts val="1600"/>
              </a:spcBef>
              <a:spcAft>
                <a:spcPts val="0"/>
              </a:spcAft>
              <a:buClr>
                <a:schemeClr val="accent2"/>
              </a:buClr>
              <a:buSzPts val="1400"/>
              <a:buChar char="○"/>
              <a:defRPr>
                <a:solidFill>
                  <a:schemeClr val="accent2"/>
                </a:solidFill>
              </a:defRPr>
            </a:lvl5pPr>
            <a:lvl6pPr indent="-317500" lvl="5" marL="2743200">
              <a:spcBef>
                <a:spcPts val="1600"/>
              </a:spcBef>
              <a:spcAft>
                <a:spcPts val="0"/>
              </a:spcAft>
              <a:buClr>
                <a:schemeClr val="accent2"/>
              </a:buClr>
              <a:buSzPts val="1400"/>
              <a:buChar char="■"/>
              <a:defRPr>
                <a:solidFill>
                  <a:schemeClr val="accent2"/>
                </a:solidFill>
              </a:defRPr>
            </a:lvl6pPr>
            <a:lvl7pPr indent="-317500" lvl="6" marL="3200400">
              <a:spcBef>
                <a:spcPts val="1600"/>
              </a:spcBef>
              <a:spcAft>
                <a:spcPts val="0"/>
              </a:spcAft>
              <a:buClr>
                <a:schemeClr val="accent2"/>
              </a:buClr>
              <a:buSzPts val="1400"/>
              <a:buChar char="●"/>
              <a:defRPr>
                <a:solidFill>
                  <a:schemeClr val="accent2"/>
                </a:solidFill>
              </a:defRPr>
            </a:lvl7pPr>
            <a:lvl8pPr indent="-317500" lvl="7" marL="3657600">
              <a:spcBef>
                <a:spcPts val="1600"/>
              </a:spcBef>
              <a:spcAft>
                <a:spcPts val="0"/>
              </a:spcAft>
              <a:buClr>
                <a:schemeClr val="accent2"/>
              </a:buClr>
              <a:buSzPts val="1400"/>
              <a:buChar char="○"/>
              <a:defRPr>
                <a:solidFill>
                  <a:schemeClr val="accent2"/>
                </a:solidFill>
              </a:defRPr>
            </a:lvl8pPr>
            <a:lvl9pPr indent="-317500" lvl="8" marL="4114800">
              <a:spcBef>
                <a:spcPts val="1600"/>
              </a:spcBef>
              <a:spcAft>
                <a:spcPts val="1600"/>
              </a:spcAft>
              <a:buClr>
                <a:schemeClr val="accent2"/>
              </a:buClr>
              <a:buSzPts val="1400"/>
              <a:buChar char="■"/>
              <a:defRPr>
                <a:solidFill>
                  <a:schemeClr val="accent2"/>
                </a:solidFill>
              </a:defRPr>
            </a:lvl9pPr>
          </a:lstStyle>
          <a:p/>
        </p:txBody>
      </p:sp>
      <p:sp>
        <p:nvSpPr>
          <p:cNvPr id="553" name="Google Shape;553;p28"/>
          <p:cNvSpPr/>
          <p:nvPr/>
        </p:nvSpPr>
        <p:spPr>
          <a:xfrm flipH="1" rot="782606">
            <a:off x="8152414" y="4381801"/>
            <a:ext cx="369534" cy="361462"/>
          </a:xfrm>
          <a:prstGeom prst="mathPlus">
            <a:avLst>
              <a:gd fmla="val 23520" name="adj1"/>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flipH="1" rot="6177182">
            <a:off x="8190823" y="4661006"/>
            <a:ext cx="619668" cy="604737"/>
          </a:xfrm>
          <a:prstGeom prst="mathPlus">
            <a:avLst>
              <a:gd fmla="val 23520" name="adj1"/>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rot="-8450549">
            <a:off x="3593677" y="577458"/>
            <a:ext cx="183386" cy="183386"/>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rot="-8453381">
            <a:off x="3812312" y="738901"/>
            <a:ext cx="101297" cy="101297"/>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28"/>
          <p:cNvGrpSpPr/>
          <p:nvPr/>
        </p:nvGrpSpPr>
        <p:grpSpPr>
          <a:xfrm rot="949412">
            <a:off x="-113100" y="4344205"/>
            <a:ext cx="412322" cy="387249"/>
            <a:chOff x="2047425" y="139025"/>
            <a:chExt cx="1082100" cy="301975"/>
          </a:xfrm>
        </p:grpSpPr>
        <p:cxnSp>
          <p:nvCxnSpPr>
            <p:cNvPr id="558" name="Google Shape;558;p28"/>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59" name="Google Shape;559;p28"/>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60" name="Google Shape;560;p28"/>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61" name="Google Shape;561;p28"/>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62" name="Google Shape;562;p28"/>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63" name="Google Shape;563;p28"/>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64" name="Google Shape;564;p28"/>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565" name="Google Shape;565;p28"/>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IG_NUMBER_1">
    <p:spTree>
      <p:nvGrpSpPr>
        <p:cNvPr id="566" name="Shape 566"/>
        <p:cNvGrpSpPr/>
        <p:nvPr/>
      </p:nvGrpSpPr>
      <p:grpSpPr>
        <a:xfrm>
          <a:off x="0" y="0"/>
          <a:ext cx="0" cy="0"/>
          <a:chOff x="0" y="0"/>
          <a:chExt cx="0" cy="0"/>
        </a:xfrm>
      </p:grpSpPr>
      <p:sp>
        <p:nvSpPr>
          <p:cNvPr id="567" name="Google Shape;567;p29"/>
          <p:cNvSpPr/>
          <p:nvPr/>
        </p:nvSpPr>
        <p:spPr>
          <a:xfrm rot="10659193">
            <a:off x="2333378" y="4077524"/>
            <a:ext cx="7479981" cy="1569116"/>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flipH="1" rot="10800000">
            <a:off x="0" y="0"/>
            <a:ext cx="6805050" cy="1155075"/>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txBox="1"/>
          <p:nvPr>
            <p:ph hasCustomPrompt="1" type="title"/>
          </p:nvPr>
        </p:nvSpPr>
        <p:spPr>
          <a:xfrm>
            <a:off x="344850" y="651273"/>
            <a:ext cx="3623100" cy="105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70" name="Google Shape;570;p29"/>
          <p:cNvSpPr txBox="1"/>
          <p:nvPr>
            <p:ph idx="1" type="body"/>
          </p:nvPr>
        </p:nvSpPr>
        <p:spPr>
          <a:xfrm>
            <a:off x="872400" y="1592347"/>
            <a:ext cx="2568000" cy="2805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indent="-317500" lvl="1" marL="914400" rtl="0">
              <a:spcBef>
                <a:spcPts val="1600"/>
              </a:spcBef>
              <a:spcAft>
                <a:spcPts val="0"/>
              </a:spcAft>
              <a:buClr>
                <a:schemeClr val="accent2"/>
              </a:buClr>
              <a:buSzPts val="1400"/>
              <a:buChar char="○"/>
              <a:defRPr>
                <a:solidFill>
                  <a:schemeClr val="accent2"/>
                </a:solidFill>
              </a:defRPr>
            </a:lvl2pPr>
            <a:lvl3pPr indent="-317500" lvl="2" marL="1371600" rtl="0">
              <a:spcBef>
                <a:spcPts val="1600"/>
              </a:spcBef>
              <a:spcAft>
                <a:spcPts val="0"/>
              </a:spcAft>
              <a:buClr>
                <a:schemeClr val="accent2"/>
              </a:buClr>
              <a:buSzPts val="1400"/>
              <a:buChar char="■"/>
              <a:defRPr>
                <a:solidFill>
                  <a:schemeClr val="accent2"/>
                </a:solidFill>
              </a:defRPr>
            </a:lvl3pPr>
            <a:lvl4pPr indent="-317500" lvl="3" marL="1828800" rtl="0">
              <a:spcBef>
                <a:spcPts val="1600"/>
              </a:spcBef>
              <a:spcAft>
                <a:spcPts val="0"/>
              </a:spcAft>
              <a:buClr>
                <a:schemeClr val="accent2"/>
              </a:buClr>
              <a:buSzPts val="1400"/>
              <a:buChar char="●"/>
              <a:defRPr>
                <a:solidFill>
                  <a:schemeClr val="accent2"/>
                </a:solidFill>
              </a:defRPr>
            </a:lvl4pPr>
            <a:lvl5pPr indent="-317500" lvl="4" marL="2286000" rtl="0">
              <a:spcBef>
                <a:spcPts val="1600"/>
              </a:spcBef>
              <a:spcAft>
                <a:spcPts val="0"/>
              </a:spcAft>
              <a:buClr>
                <a:schemeClr val="accent2"/>
              </a:buClr>
              <a:buSzPts val="1400"/>
              <a:buChar char="○"/>
              <a:defRPr>
                <a:solidFill>
                  <a:schemeClr val="accent2"/>
                </a:solidFill>
              </a:defRPr>
            </a:lvl5pPr>
            <a:lvl6pPr indent="-317500" lvl="5" marL="2743200" rtl="0">
              <a:spcBef>
                <a:spcPts val="1600"/>
              </a:spcBef>
              <a:spcAft>
                <a:spcPts val="0"/>
              </a:spcAft>
              <a:buClr>
                <a:schemeClr val="accent2"/>
              </a:buClr>
              <a:buSzPts val="1400"/>
              <a:buChar char="■"/>
              <a:defRPr>
                <a:solidFill>
                  <a:schemeClr val="accent2"/>
                </a:solidFill>
              </a:defRPr>
            </a:lvl6pPr>
            <a:lvl7pPr indent="-317500" lvl="6" marL="3200400" rtl="0">
              <a:spcBef>
                <a:spcPts val="1600"/>
              </a:spcBef>
              <a:spcAft>
                <a:spcPts val="0"/>
              </a:spcAft>
              <a:buClr>
                <a:schemeClr val="accent2"/>
              </a:buClr>
              <a:buSzPts val="1400"/>
              <a:buChar char="●"/>
              <a:defRPr>
                <a:solidFill>
                  <a:schemeClr val="accent2"/>
                </a:solidFill>
              </a:defRPr>
            </a:lvl7pPr>
            <a:lvl8pPr indent="-317500" lvl="7" marL="3657600" rtl="0">
              <a:spcBef>
                <a:spcPts val="1600"/>
              </a:spcBef>
              <a:spcAft>
                <a:spcPts val="0"/>
              </a:spcAft>
              <a:buClr>
                <a:schemeClr val="accent2"/>
              </a:buClr>
              <a:buSzPts val="1400"/>
              <a:buChar char="○"/>
              <a:defRPr>
                <a:solidFill>
                  <a:schemeClr val="accent2"/>
                </a:solidFill>
              </a:defRPr>
            </a:lvl8pPr>
            <a:lvl9pPr indent="-317500" lvl="8" marL="4114800" rtl="0">
              <a:spcBef>
                <a:spcPts val="1600"/>
              </a:spcBef>
              <a:spcAft>
                <a:spcPts val="1600"/>
              </a:spcAft>
              <a:buClr>
                <a:schemeClr val="accent2"/>
              </a:buClr>
              <a:buSzPts val="1400"/>
              <a:buChar char="■"/>
              <a:defRPr>
                <a:solidFill>
                  <a:schemeClr val="accent2"/>
                </a:solidFill>
              </a:defRPr>
            </a:lvl9pPr>
          </a:lstStyle>
          <a:p/>
        </p:txBody>
      </p:sp>
      <p:sp>
        <p:nvSpPr>
          <p:cNvPr id="571" name="Google Shape;571;p29"/>
          <p:cNvSpPr txBox="1"/>
          <p:nvPr>
            <p:ph hasCustomPrompt="1" idx="2" type="title"/>
          </p:nvPr>
        </p:nvSpPr>
        <p:spPr>
          <a:xfrm>
            <a:off x="2760450" y="1844000"/>
            <a:ext cx="3623100" cy="105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72" name="Google Shape;572;p29"/>
          <p:cNvSpPr txBox="1"/>
          <p:nvPr>
            <p:ph idx="3" type="body"/>
          </p:nvPr>
        </p:nvSpPr>
        <p:spPr>
          <a:xfrm>
            <a:off x="3287990" y="2767667"/>
            <a:ext cx="2568000" cy="560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indent="-317500" lvl="1" marL="914400" rtl="0">
              <a:spcBef>
                <a:spcPts val="1600"/>
              </a:spcBef>
              <a:spcAft>
                <a:spcPts val="0"/>
              </a:spcAft>
              <a:buClr>
                <a:schemeClr val="accent2"/>
              </a:buClr>
              <a:buSzPts val="1400"/>
              <a:buChar char="○"/>
              <a:defRPr>
                <a:solidFill>
                  <a:schemeClr val="accent2"/>
                </a:solidFill>
              </a:defRPr>
            </a:lvl2pPr>
            <a:lvl3pPr indent="-317500" lvl="2" marL="1371600" rtl="0">
              <a:spcBef>
                <a:spcPts val="1600"/>
              </a:spcBef>
              <a:spcAft>
                <a:spcPts val="0"/>
              </a:spcAft>
              <a:buClr>
                <a:schemeClr val="accent2"/>
              </a:buClr>
              <a:buSzPts val="1400"/>
              <a:buChar char="■"/>
              <a:defRPr>
                <a:solidFill>
                  <a:schemeClr val="accent2"/>
                </a:solidFill>
              </a:defRPr>
            </a:lvl3pPr>
            <a:lvl4pPr indent="-317500" lvl="3" marL="1828800" rtl="0">
              <a:spcBef>
                <a:spcPts val="1600"/>
              </a:spcBef>
              <a:spcAft>
                <a:spcPts val="0"/>
              </a:spcAft>
              <a:buClr>
                <a:schemeClr val="accent2"/>
              </a:buClr>
              <a:buSzPts val="1400"/>
              <a:buChar char="●"/>
              <a:defRPr>
                <a:solidFill>
                  <a:schemeClr val="accent2"/>
                </a:solidFill>
              </a:defRPr>
            </a:lvl4pPr>
            <a:lvl5pPr indent="-317500" lvl="4" marL="2286000" rtl="0">
              <a:spcBef>
                <a:spcPts val="1600"/>
              </a:spcBef>
              <a:spcAft>
                <a:spcPts val="0"/>
              </a:spcAft>
              <a:buClr>
                <a:schemeClr val="accent2"/>
              </a:buClr>
              <a:buSzPts val="1400"/>
              <a:buChar char="○"/>
              <a:defRPr>
                <a:solidFill>
                  <a:schemeClr val="accent2"/>
                </a:solidFill>
              </a:defRPr>
            </a:lvl5pPr>
            <a:lvl6pPr indent="-317500" lvl="5" marL="2743200" rtl="0">
              <a:spcBef>
                <a:spcPts val="1600"/>
              </a:spcBef>
              <a:spcAft>
                <a:spcPts val="0"/>
              </a:spcAft>
              <a:buClr>
                <a:schemeClr val="accent2"/>
              </a:buClr>
              <a:buSzPts val="1400"/>
              <a:buChar char="■"/>
              <a:defRPr>
                <a:solidFill>
                  <a:schemeClr val="accent2"/>
                </a:solidFill>
              </a:defRPr>
            </a:lvl6pPr>
            <a:lvl7pPr indent="-317500" lvl="6" marL="3200400" rtl="0">
              <a:spcBef>
                <a:spcPts val="1600"/>
              </a:spcBef>
              <a:spcAft>
                <a:spcPts val="0"/>
              </a:spcAft>
              <a:buClr>
                <a:schemeClr val="accent2"/>
              </a:buClr>
              <a:buSzPts val="1400"/>
              <a:buChar char="●"/>
              <a:defRPr>
                <a:solidFill>
                  <a:schemeClr val="accent2"/>
                </a:solidFill>
              </a:defRPr>
            </a:lvl7pPr>
            <a:lvl8pPr indent="-317500" lvl="7" marL="3657600" rtl="0">
              <a:spcBef>
                <a:spcPts val="1600"/>
              </a:spcBef>
              <a:spcAft>
                <a:spcPts val="0"/>
              </a:spcAft>
              <a:buClr>
                <a:schemeClr val="accent2"/>
              </a:buClr>
              <a:buSzPts val="1400"/>
              <a:buChar char="○"/>
              <a:defRPr>
                <a:solidFill>
                  <a:schemeClr val="accent2"/>
                </a:solidFill>
              </a:defRPr>
            </a:lvl8pPr>
            <a:lvl9pPr indent="-317500" lvl="8" marL="4114800" rtl="0">
              <a:spcBef>
                <a:spcPts val="1600"/>
              </a:spcBef>
              <a:spcAft>
                <a:spcPts val="1600"/>
              </a:spcAft>
              <a:buClr>
                <a:schemeClr val="accent2"/>
              </a:buClr>
              <a:buSzPts val="1400"/>
              <a:buChar char="■"/>
              <a:defRPr>
                <a:solidFill>
                  <a:schemeClr val="accent2"/>
                </a:solidFill>
              </a:defRPr>
            </a:lvl9pPr>
          </a:lstStyle>
          <a:p/>
        </p:txBody>
      </p:sp>
      <p:sp>
        <p:nvSpPr>
          <p:cNvPr id="573" name="Google Shape;573;p29"/>
          <p:cNvSpPr txBox="1"/>
          <p:nvPr>
            <p:ph idx="4" type="body"/>
          </p:nvPr>
        </p:nvSpPr>
        <p:spPr>
          <a:xfrm>
            <a:off x="5712850" y="3947853"/>
            <a:ext cx="2568000" cy="3861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indent="-317500" lvl="1" marL="914400" rtl="0">
              <a:spcBef>
                <a:spcPts val="1600"/>
              </a:spcBef>
              <a:spcAft>
                <a:spcPts val="0"/>
              </a:spcAft>
              <a:buClr>
                <a:schemeClr val="accent2"/>
              </a:buClr>
              <a:buSzPts val="1400"/>
              <a:buChar char="○"/>
              <a:defRPr>
                <a:solidFill>
                  <a:schemeClr val="accent2"/>
                </a:solidFill>
              </a:defRPr>
            </a:lvl2pPr>
            <a:lvl3pPr indent="-317500" lvl="2" marL="1371600" rtl="0">
              <a:spcBef>
                <a:spcPts val="1600"/>
              </a:spcBef>
              <a:spcAft>
                <a:spcPts val="0"/>
              </a:spcAft>
              <a:buClr>
                <a:schemeClr val="accent2"/>
              </a:buClr>
              <a:buSzPts val="1400"/>
              <a:buChar char="■"/>
              <a:defRPr>
                <a:solidFill>
                  <a:schemeClr val="accent2"/>
                </a:solidFill>
              </a:defRPr>
            </a:lvl3pPr>
            <a:lvl4pPr indent="-317500" lvl="3" marL="1828800" rtl="0">
              <a:spcBef>
                <a:spcPts val="1600"/>
              </a:spcBef>
              <a:spcAft>
                <a:spcPts val="0"/>
              </a:spcAft>
              <a:buClr>
                <a:schemeClr val="accent2"/>
              </a:buClr>
              <a:buSzPts val="1400"/>
              <a:buChar char="●"/>
              <a:defRPr>
                <a:solidFill>
                  <a:schemeClr val="accent2"/>
                </a:solidFill>
              </a:defRPr>
            </a:lvl4pPr>
            <a:lvl5pPr indent="-317500" lvl="4" marL="2286000" rtl="0">
              <a:spcBef>
                <a:spcPts val="1600"/>
              </a:spcBef>
              <a:spcAft>
                <a:spcPts val="0"/>
              </a:spcAft>
              <a:buClr>
                <a:schemeClr val="accent2"/>
              </a:buClr>
              <a:buSzPts val="1400"/>
              <a:buChar char="○"/>
              <a:defRPr>
                <a:solidFill>
                  <a:schemeClr val="accent2"/>
                </a:solidFill>
              </a:defRPr>
            </a:lvl5pPr>
            <a:lvl6pPr indent="-317500" lvl="5" marL="2743200" rtl="0">
              <a:spcBef>
                <a:spcPts val="1600"/>
              </a:spcBef>
              <a:spcAft>
                <a:spcPts val="0"/>
              </a:spcAft>
              <a:buClr>
                <a:schemeClr val="accent2"/>
              </a:buClr>
              <a:buSzPts val="1400"/>
              <a:buChar char="■"/>
              <a:defRPr>
                <a:solidFill>
                  <a:schemeClr val="accent2"/>
                </a:solidFill>
              </a:defRPr>
            </a:lvl6pPr>
            <a:lvl7pPr indent="-317500" lvl="6" marL="3200400" rtl="0">
              <a:spcBef>
                <a:spcPts val="1600"/>
              </a:spcBef>
              <a:spcAft>
                <a:spcPts val="0"/>
              </a:spcAft>
              <a:buClr>
                <a:schemeClr val="accent2"/>
              </a:buClr>
              <a:buSzPts val="1400"/>
              <a:buChar char="●"/>
              <a:defRPr>
                <a:solidFill>
                  <a:schemeClr val="accent2"/>
                </a:solidFill>
              </a:defRPr>
            </a:lvl7pPr>
            <a:lvl8pPr indent="-317500" lvl="7" marL="3657600" rtl="0">
              <a:spcBef>
                <a:spcPts val="1600"/>
              </a:spcBef>
              <a:spcAft>
                <a:spcPts val="0"/>
              </a:spcAft>
              <a:buClr>
                <a:schemeClr val="accent2"/>
              </a:buClr>
              <a:buSzPts val="1400"/>
              <a:buChar char="○"/>
              <a:defRPr>
                <a:solidFill>
                  <a:schemeClr val="accent2"/>
                </a:solidFill>
              </a:defRPr>
            </a:lvl8pPr>
            <a:lvl9pPr indent="-317500" lvl="8" marL="4114800" rtl="0">
              <a:spcBef>
                <a:spcPts val="1600"/>
              </a:spcBef>
              <a:spcAft>
                <a:spcPts val="1600"/>
              </a:spcAft>
              <a:buClr>
                <a:schemeClr val="accent2"/>
              </a:buClr>
              <a:buSzPts val="1400"/>
              <a:buChar char="■"/>
              <a:defRPr>
                <a:solidFill>
                  <a:schemeClr val="accent2"/>
                </a:solidFill>
              </a:defRPr>
            </a:lvl9pPr>
          </a:lstStyle>
          <a:p/>
        </p:txBody>
      </p:sp>
      <p:sp>
        <p:nvSpPr>
          <p:cNvPr id="574" name="Google Shape;574;p29"/>
          <p:cNvSpPr txBox="1"/>
          <p:nvPr>
            <p:ph hasCustomPrompt="1" idx="5" type="title"/>
          </p:nvPr>
        </p:nvSpPr>
        <p:spPr>
          <a:xfrm>
            <a:off x="5202125" y="3024800"/>
            <a:ext cx="3589500" cy="1043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grpSp>
        <p:nvGrpSpPr>
          <p:cNvPr id="575" name="Google Shape;575;p29"/>
          <p:cNvGrpSpPr/>
          <p:nvPr/>
        </p:nvGrpSpPr>
        <p:grpSpPr>
          <a:xfrm rot="-1497417">
            <a:off x="8751012" y="881644"/>
            <a:ext cx="862219" cy="497308"/>
            <a:chOff x="2047425" y="139025"/>
            <a:chExt cx="1082100" cy="301975"/>
          </a:xfrm>
        </p:grpSpPr>
        <p:cxnSp>
          <p:nvCxnSpPr>
            <p:cNvPr id="576" name="Google Shape;576;p29"/>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77" name="Google Shape;577;p29"/>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78" name="Google Shape;578;p29"/>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79" name="Google Shape;579;p29"/>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80" name="Google Shape;580;p29"/>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81" name="Google Shape;581;p29"/>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82" name="Google Shape;582;p29"/>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583" name="Google Shape;583;p29"/>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
        <p:nvSpPr>
          <p:cNvPr id="584" name="Google Shape;584;p29"/>
          <p:cNvSpPr/>
          <p:nvPr/>
        </p:nvSpPr>
        <p:spPr>
          <a:xfrm rot="5851826">
            <a:off x="3640184" y="548056"/>
            <a:ext cx="194578" cy="202726"/>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rot="5854910">
            <a:off x="3872401" y="769384"/>
            <a:ext cx="88675" cy="92581"/>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rot="-782606">
            <a:off x="688665" y="4080176"/>
            <a:ext cx="369534" cy="361462"/>
          </a:xfrm>
          <a:prstGeom prst="mathPlus">
            <a:avLst>
              <a:gd fmla="val 23520" name="adj1"/>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rot="-6177182">
            <a:off x="400123" y="4359381"/>
            <a:ext cx="619668" cy="604737"/>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29"/>
          <p:cNvGrpSpPr/>
          <p:nvPr/>
        </p:nvGrpSpPr>
        <p:grpSpPr>
          <a:xfrm rot="-1273393">
            <a:off x="1354519" y="3238907"/>
            <a:ext cx="1823432" cy="1839221"/>
            <a:chOff x="1313000" y="237900"/>
            <a:chExt cx="5081500" cy="5226650"/>
          </a:xfrm>
        </p:grpSpPr>
        <p:sp>
          <p:nvSpPr>
            <p:cNvPr id="589" name="Google Shape;589;p29"/>
            <p:cNvSpPr/>
            <p:nvPr/>
          </p:nvSpPr>
          <p:spPr>
            <a:xfrm>
              <a:off x="2336100" y="1502375"/>
              <a:ext cx="4058400" cy="3324450"/>
            </a:xfrm>
            <a:custGeom>
              <a:rect b="b" l="l" r="r" t="t"/>
              <a:pathLst>
                <a:path extrusionOk="0" h="132978" w="162336">
                  <a:moveTo>
                    <a:pt x="133881" y="1"/>
                  </a:moveTo>
                  <a:cubicBezTo>
                    <a:pt x="131441" y="1"/>
                    <a:pt x="128885" y="329"/>
                    <a:pt x="126294" y="1060"/>
                  </a:cubicBezTo>
                  <a:cubicBezTo>
                    <a:pt x="105585" y="6836"/>
                    <a:pt x="106783" y="11626"/>
                    <a:pt x="86286" y="14866"/>
                  </a:cubicBezTo>
                  <a:cubicBezTo>
                    <a:pt x="65718" y="18106"/>
                    <a:pt x="48672" y="39448"/>
                    <a:pt x="44446" y="50014"/>
                  </a:cubicBezTo>
                  <a:cubicBezTo>
                    <a:pt x="40220" y="60650"/>
                    <a:pt x="31063" y="71779"/>
                    <a:pt x="18103" y="75935"/>
                  </a:cubicBezTo>
                  <a:cubicBezTo>
                    <a:pt x="5142" y="80020"/>
                    <a:pt x="0" y="102771"/>
                    <a:pt x="10848" y="115943"/>
                  </a:cubicBezTo>
                  <a:cubicBezTo>
                    <a:pt x="21021" y="128330"/>
                    <a:pt x="34893" y="132977"/>
                    <a:pt x="47663" y="132977"/>
                  </a:cubicBezTo>
                  <a:cubicBezTo>
                    <a:pt x="64956" y="132977"/>
                    <a:pt x="80229" y="124457"/>
                    <a:pt x="81566" y="115098"/>
                  </a:cubicBezTo>
                  <a:cubicBezTo>
                    <a:pt x="83961" y="98756"/>
                    <a:pt x="83045" y="84458"/>
                    <a:pt x="108614" y="72554"/>
                  </a:cubicBezTo>
                  <a:cubicBezTo>
                    <a:pt x="134112" y="60650"/>
                    <a:pt x="116714" y="29165"/>
                    <a:pt x="141015" y="22121"/>
                  </a:cubicBezTo>
                  <a:cubicBezTo>
                    <a:pt x="162336" y="16020"/>
                    <a:pt x="150934" y="1"/>
                    <a:pt x="1338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2528025" y="1696150"/>
              <a:ext cx="3219000" cy="3768400"/>
            </a:xfrm>
            <a:custGeom>
              <a:rect b="b" l="l" r="r" t="t"/>
              <a:pathLst>
                <a:path extrusionOk="0" h="150736" w="128760">
                  <a:moveTo>
                    <a:pt x="128337" y="1"/>
                  </a:moveTo>
                  <a:cubicBezTo>
                    <a:pt x="128126" y="142"/>
                    <a:pt x="103121" y="10496"/>
                    <a:pt x="75016" y="34163"/>
                  </a:cubicBezTo>
                  <a:cubicBezTo>
                    <a:pt x="49025" y="55998"/>
                    <a:pt x="15004" y="93964"/>
                    <a:pt x="1" y="150525"/>
                  </a:cubicBezTo>
                  <a:lnTo>
                    <a:pt x="1128" y="150736"/>
                  </a:lnTo>
                  <a:cubicBezTo>
                    <a:pt x="16061" y="94386"/>
                    <a:pt x="49941" y="56703"/>
                    <a:pt x="75650" y="35078"/>
                  </a:cubicBezTo>
                  <a:cubicBezTo>
                    <a:pt x="103684" y="11482"/>
                    <a:pt x="128548" y="1128"/>
                    <a:pt x="128760" y="987"/>
                  </a:cubicBezTo>
                  <a:lnTo>
                    <a:pt x="1283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1313000" y="237900"/>
              <a:ext cx="2560400" cy="4684800"/>
            </a:xfrm>
            <a:custGeom>
              <a:rect b="b" l="l" r="r" t="t"/>
              <a:pathLst>
                <a:path extrusionOk="0" h="187392" w="102416">
                  <a:moveTo>
                    <a:pt x="81850" y="1"/>
                  </a:moveTo>
                  <a:cubicBezTo>
                    <a:pt x="76353" y="1"/>
                    <a:pt x="70025" y="2344"/>
                    <a:pt x="64943" y="7757"/>
                  </a:cubicBezTo>
                  <a:cubicBezTo>
                    <a:pt x="49729" y="23958"/>
                    <a:pt x="53251" y="28184"/>
                    <a:pt x="37050" y="41778"/>
                  </a:cubicBezTo>
                  <a:cubicBezTo>
                    <a:pt x="20850" y="55443"/>
                    <a:pt x="16835" y="85731"/>
                    <a:pt x="18596" y="98621"/>
                  </a:cubicBezTo>
                  <a:cubicBezTo>
                    <a:pt x="20427" y="111440"/>
                    <a:pt x="18032" y="127500"/>
                    <a:pt x="9016" y="138065"/>
                  </a:cubicBezTo>
                  <a:cubicBezTo>
                    <a:pt x="1" y="148701"/>
                    <a:pt x="7115" y="174552"/>
                    <a:pt x="23456" y="182582"/>
                  </a:cubicBezTo>
                  <a:cubicBezTo>
                    <a:pt x="30249" y="185951"/>
                    <a:pt x="36885" y="187392"/>
                    <a:pt x="43139" y="187392"/>
                  </a:cubicBezTo>
                  <a:cubicBezTo>
                    <a:pt x="69958" y="187392"/>
                    <a:pt x="89736" y="160898"/>
                    <a:pt x="84595" y="146447"/>
                  </a:cubicBezTo>
                  <a:cubicBezTo>
                    <a:pt x="78185" y="128627"/>
                    <a:pt x="70085" y="114469"/>
                    <a:pt x="86215" y="89534"/>
                  </a:cubicBezTo>
                  <a:cubicBezTo>
                    <a:pt x="102416" y="64670"/>
                    <a:pt x="70860" y="41144"/>
                    <a:pt x="88610" y="21915"/>
                  </a:cubicBezTo>
                  <a:cubicBezTo>
                    <a:pt x="100357" y="9186"/>
                    <a:pt x="92732" y="1"/>
                    <a:pt x="818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1610600" y="532175"/>
              <a:ext cx="1628875" cy="4886600"/>
            </a:xfrm>
            <a:custGeom>
              <a:rect b="b" l="l" r="r" t="t"/>
              <a:pathLst>
                <a:path extrusionOk="0" h="195464" w="65155">
                  <a:moveTo>
                    <a:pt x="64591" y="1"/>
                  </a:moveTo>
                  <a:cubicBezTo>
                    <a:pt x="58745" y="3945"/>
                    <a:pt x="42333" y="34374"/>
                    <a:pt x="31133" y="71424"/>
                  </a:cubicBezTo>
                  <a:cubicBezTo>
                    <a:pt x="20991" y="105163"/>
                    <a:pt x="11975" y="153976"/>
                    <a:pt x="26485" y="195464"/>
                  </a:cubicBezTo>
                  <a:lnTo>
                    <a:pt x="26485" y="195464"/>
                  </a:lnTo>
                  <a:lnTo>
                    <a:pt x="27471" y="195182"/>
                  </a:lnTo>
                  <a:cubicBezTo>
                    <a:pt x="0" y="116926"/>
                    <a:pt x="55223" y="7467"/>
                    <a:pt x="65154" y="917"/>
                  </a:cubicBezTo>
                  <a:lnTo>
                    <a:pt x="645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29"/>
          <p:cNvGrpSpPr/>
          <p:nvPr/>
        </p:nvGrpSpPr>
        <p:grpSpPr>
          <a:xfrm rot="-10762645">
            <a:off x="5652065" y="-33739"/>
            <a:ext cx="1823858" cy="1839258"/>
            <a:chOff x="1313000" y="237900"/>
            <a:chExt cx="5081500" cy="5226650"/>
          </a:xfrm>
        </p:grpSpPr>
        <p:sp>
          <p:nvSpPr>
            <p:cNvPr id="594" name="Google Shape;594;p29"/>
            <p:cNvSpPr/>
            <p:nvPr/>
          </p:nvSpPr>
          <p:spPr>
            <a:xfrm>
              <a:off x="2336100" y="1502375"/>
              <a:ext cx="4058400" cy="3324450"/>
            </a:xfrm>
            <a:custGeom>
              <a:rect b="b" l="l" r="r" t="t"/>
              <a:pathLst>
                <a:path extrusionOk="0" h="132978" w="162336">
                  <a:moveTo>
                    <a:pt x="133881" y="1"/>
                  </a:moveTo>
                  <a:cubicBezTo>
                    <a:pt x="131441" y="1"/>
                    <a:pt x="128885" y="329"/>
                    <a:pt x="126294" y="1060"/>
                  </a:cubicBezTo>
                  <a:cubicBezTo>
                    <a:pt x="105585" y="6836"/>
                    <a:pt x="106783" y="11626"/>
                    <a:pt x="86286" y="14866"/>
                  </a:cubicBezTo>
                  <a:cubicBezTo>
                    <a:pt x="65718" y="18106"/>
                    <a:pt x="48672" y="39448"/>
                    <a:pt x="44446" y="50014"/>
                  </a:cubicBezTo>
                  <a:cubicBezTo>
                    <a:pt x="40220" y="60650"/>
                    <a:pt x="31063" y="71779"/>
                    <a:pt x="18103" y="75935"/>
                  </a:cubicBezTo>
                  <a:cubicBezTo>
                    <a:pt x="5142" y="80020"/>
                    <a:pt x="0" y="102771"/>
                    <a:pt x="10848" y="115943"/>
                  </a:cubicBezTo>
                  <a:cubicBezTo>
                    <a:pt x="21021" y="128330"/>
                    <a:pt x="34893" y="132977"/>
                    <a:pt x="47663" y="132977"/>
                  </a:cubicBezTo>
                  <a:cubicBezTo>
                    <a:pt x="64956" y="132977"/>
                    <a:pt x="80229" y="124457"/>
                    <a:pt x="81566" y="115098"/>
                  </a:cubicBezTo>
                  <a:cubicBezTo>
                    <a:pt x="83961" y="98756"/>
                    <a:pt x="83045" y="84458"/>
                    <a:pt x="108614" y="72554"/>
                  </a:cubicBezTo>
                  <a:cubicBezTo>
                    <a:pt x="134112" y="60650"/>
                    <a:pt x="116714" y="29165"/>
                    <a:pt x="141015" y="22121"/>
                  </a:cubicBezTo>
                  <a:cubicBezTo>
                    <a:pt x="162336" y="16020"/>
                    <a:pt x="150934" y="1"/>
                    <a:pt x="1338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2528025" y="1696150"/>
              <a:ext cx="3219000" cy="3768400"/>
            </a:xfrm>
            <a:custGeom>
              <a:rect b="b" l="l" r="r" t="t"/>
              <a:pathLst>
                <a:path extrusionOk="0" h="150736" w="128760">
                  <a:moveTo>
                    <a:pt x="128337" y="1"/>
                  </a:moveTo>
                  <a:cubicBezTo>
                    <a:pt x="128126" y="142"/>
                    <a:pt x="103121" y="10496"/>
                    <a:pt x="75016" y="34163"/>
                  </a:cubicBezTo>
                  <a:cubicBezTo>
                    <a:pt x="49025" y="55998"/>
                    <a:pt x="15004" y="93964"/>
                    <a:pt x="1" y="150525"/>
                  </a:cubicBezTo>
                  <a:lnTo>
                    <a:pt x="1128" y="150736"/>
                  </a:lnTo>
                  <a:cubicBezTo>
                    <a:pt x="16061" y="94386"/>
                    <a:pt x="49941" y="56703"/>
                    <a:pt x="75650" y="35078"/>
                  </a:cubicBezTo>
                  <a:cubicBezTo>
                    <a:pt x="103684" y="11482"/>
                    <a:pt x="128548" y="1128"/>
                    <a:pt x="128760" y="987"/>
                  </a:cubicBezTo>
                  <a:lnTo>
                    <a:pt x="1283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1313000" y="237900"/>
              <a:ext cx="2560400" cy="4684800"/>
            </a:xfrm>
            <a:custGeom>
              <a:rect b="b" l="l" r="r" t="t"/>
              <a:pathLst>
                <a:path extrusionOk="0" h="187392" w="102416">
                  <a:moveTo>
                    <a:pt x="81850" y="1"/>
                  </a:moveTo>
                  <a:cubicBezTo>
                    <a:pt x="76353" y="1"/>
                    <a:pt x="70025" y="2344"/>
                    <a:pt x="64943" y="7757"/>
                  </a:cubicBezTo>
                  <a:cubicBezTo>
                    <a:pt x="49729" y="23958"/>
                    <a:pt x="53251" y="28184"/>
                    <a:pt x="37050" y="41778"/>
                  </a:cubicBezTo>
                  <a:cubicBezTo>
                    <a:pt x="20850" y="55443"/>
                    <a:pt x="16835" y="85731"/>
                    <a:pt x="18596" y="98621"/>
                  </a:cubicBezTo>
                  <a:cubicBezTo>
                    <a:pt x="20427" y="111440"/>
                    <a:pt x="18032" y="127500"/>
                    <a:pt x="9016" y="138065"/>
                  </a:cubicBezTo>
                  <a:cubicBezTo>
                    <a:pt x="1" y="148701"/>
                    <a:pt x="7115" y="174552"/>
                    <a:pt x="23456" y="182582"/>
                  </a:cubicBezTo>
                  <a:cubicBezTo>
                    <a:pt x="30249" y="185951"/>
                    <a:pt x="36885" y="187392"/>
                    <a:pt x="43139" y="187392"/>
                  </a:cubicBezTo>
                  <a:cubicBezTo>
                    <a:pt x="69958" y="187392"/>
                    <a:pt x="89736" y="160898"/>
                    <a:pt x="84595" y="146447"/>
                  </a:cubicBezTo>
                  <a:cubicBezTo>
                    <a:pt x="78185" y="128627"/>
                    <a:pt x="70085" y="114469"/>
                    <a:pt x="86215" y="89534"/>
                  </a:cubicBezTo>
                  <a:cubicBezTo>
                    <a:pt x="102416" y="64670"/>
                    <a:pt x="70860" y="41144"/>
                    <a:pt x="88610" y="21915"/>
                  </a:cubicBezTo>
                  <a:cubicBezTo>
                    <a:pt x="100357" y="9186"/>
                    <a:pt x="92732" y="1"/>
                    <a:pt x="818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p:nvPr/>
          </p:nvSpPr>
          <p:spPr>
            <a:xfrm>
              <a:off x="1610600" y="532175"/>
              <a:ext cx="1628875" cy="4886600"/>
            </a:xfrm>
            <a:custGeom>
              <a:rect b="b" l="l" r="r" t="t"/>
              <a:pathLst>
                <a:path extrusionOk="0" h="195464" w="65155">
                  <a:moveTo>
                    <a:pt x="64591" y="1"/>
                  </a:moveTo>
                  <a:cubicBezTo>
                    <a:pt x="58745" y="3945"/>
                    <a:pt x="42333" y="34374"/>
                    <a:pt x="31133" y="71424"/>
                  </a:cubicBezTo>
                  <a:cubicBezTo>
                    <a:pt x="20991" y="105163"/>
                    <a:pt x="11975" y="153976"/>
                    <a:pt x="26485" y="195464"/>
                  </a:cubicBezTo>
                  <a:lnTo>
                    <a:pt x="26485" y="195464"/>
                  </a:lnTo>
                  <a:lnTo>
                    <a:pt x="27471" y="195182"/>
                  </a:lnTo>
                  <a:cubicBezTo>
                    <a:pt x="0" y="116926"/>
                    <a:pt x="55223" y="7467"/>
                    <a:pt x="65154" y="917"/>
                  </a:cubicBezTo>
                  <a:lnTo>
                    <a:pt x="645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8" name="Shape 59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4"/>
          <p:cNvSpPr/>
          <p:nvPr/>
        </p:nvSpPr>
        <p:spPr>
          <a:xfrm rot="10800000">
            <a:off x="-408750" y="3332804"/>
            <a:ext cx="9974700" cy="1810696"/>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txBox="1"/>
          <p:nvPr>
            <p:ph hasCustomPrompt="1" type="title"/>
          </p:nvPr>
        </p:nvSpPr>
        <p:spPr>
          <a:xfrm>
            <a:off x="3688650" y="1058598"/>
            <a:ext cx="1766700" cy="176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b="0"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4"/>
          <p:cNvSpPr txBox="1"/>
          <p:nvPr>
            <p:ph idx="1" type="subTitle"/>
          </p:nvPr>
        </p:nvSpPr>
        <p:spPr>
          <a:xfrm>
            <a:off x="2060100" y="3842411"/>
            <a:ext cx="5023800" cy="6408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1600">
                <a:solidFill>
                  <a:schemeClr val="accent2"/>
                </a:solidFill>
                <a:latin typeface="Open Sans"/>
                <a:ea typeface="Open Sans"/>
                <a:cs typeface="Open Sans"/>
                <a:sym typeface="Open Sans"/>
              </a:defRPr>
            </a:lvl1pPr>
            <a:lvl2pPr lvl="1" algn="ctr">
              <a:spcBef>
                <a:spcPts val="1600"/>
              </a:spcBef>
              <a:spcAft>
                <a:spcPts val="0"/>
              </a:spcAft>
              <a:buNone/>
              <a:defRPr sz="1600">
                <a:latin typeface="Open Sans"/>
                <a:ea typeface="Open Sans"/>
                <a:cs typeface="Open Sans"/>
                <a:sym typeface="Open Sans"/>
              </a:defRPr>
            </a:lvl2pPr>
            <a:lvl3pPr lvl="2" algn="ctr">
              <a:spcBef>
                <a:spcPts val="1600"/>
              </a:spcBef>
              <a:spcAft>
                <a:spcPts val="0"/>
              </a:spcAft>
              <a:buNone/>
              <a:defRPr sz="1600">
                <a:latin typeface="Open Sans"/>
                <a:ea typeface="Open Sans"/>
                <a:cs typeface="Open Sans"/>
                <a:sym typeface="Open Sans"/>
              </a:defRPr>
            </a:lvl3pPr>
            <a:lvl4pPr lvl="3" algn="ctr">
              <a:spcBef>
                <a:spcPts val="1600"/>
              </a:spcBef>
              <a:spcAft>
                <a:spcPts val="0"/>
              </a:spcAft>
              <a:buNone/>
              <a:defRPr sz="1600">
                <a:latin typeface="Open Sans"/>
                <a:ea typeface="Open Sans"/>
                <a:cs typeface="Open Sans"/>
                <a:sym typeface="Open Sans"/>
              </a:defRPr>
            </a:lvl4pPr>
            <a:lvl5pPr lvl="4" algn="ctr">
              <a:spcBef>
                <a:spcPts val="1600"/>
              </a:spcBef>
              <a:spcAft>
                <a:spcPts val="0"/>
              </a:spcAft>
              <a:buNone/>
              <a:defRPr sz="1600">
                <a:latin typeface="Open Sans"/>
                <a:ea typeface="Open Sans"/>
                <a:cs typeface="Open Sans"/>
                <a:sym typeface="Open Sans"/>
              </a:defRPr>
            </a:lvl5pPr>
            <a:lvl6pPr lvl="5" algn="ctr">
              <a:spcBef>
                <a:spcPts val="1600"/>
              </a:spcBef>
              <a:spcAft>
                <a:spcPts val="0"/>
              </a:spcAft>
              <a:buNone/>
              <a:defRPr sz="1600">
                <a:latin typeface="Open Sans"/>
                <a:ea typeface="Open Sans"/>
                <a:cs typeface="Open Sans"/>
                <a:sym typeface="Open Sans"/>
              </a:defRPr>
            </a:lvl6pPr>
            <a:lvl7pPr lvl="6" algn="ctr">
              <a:spcBef>
                <a:spcPts val="1600"/>
              </a:spcBef>
              <a:spcAft>
                <a:spcPts val="0"/>
              </a:spcAft>
              <a:buNone/>
              <a:defRPr sz="1600">
                <a:latin typeface="Open Sans"/>
                <a:ea typeface="Open Sans"/>
                <a:cs typeface="Open Sans"/>
                <a:sym typeface="Open Sans"/>
              </a:defRPr>
            </a:lvl7pPr>
            <a:lvl8pPr lvl="7" algn="ctr">
              <a:spcBef>
                <a:spcPts val="1600"/>
              </a:spcBef>
              <a:spcAft>
                <a:spcPts val="0"/>
              </a:spcAft>
              <a:buNone/>
              <a:defRPr sz="1600">
                <a:latin typeface="Open Sans"/>
                <a:ea typeface="Open Sans"/>
                <a:cs typeface="Open Sans"/>
                <a:sym typeface="Open Sans"/>
              </a:defRPr>
            </a:lvl8pPr>
            <a:lvl9pPr lvl="8" algn="ctr">
              <a:spcBef>
                <a:spcPts val="1600"/>
              </a:spcBef>
              <a:spcAft>
                <a:spcPts val="1600"/>
              </a:spcAft>
              <a:buNone/>
              <a:defRPr sz="1600">
                <a:latin typeface="Open Sans"/>
                <a:ea typeface="Open Sans"/>
                <a:cs typeface="Open Sans"/>
                <a:sym typeface="Open Sans"/>
              </a:defRPr>
            </a:lvl9pPr>
          </a:lstStyle>
          <a:p/>
        </p:txBody>
      </p:sp>
      <p:sp>
        <p:nvSpPr>
          <p:cNvPr id="99" name="Google Shape;99;p4"/>
          <p:cNvSpPr txBox="1"/>
          <p:nvPr>
            <p:ph idx="2" type="title"/>
          </p:nvPr>
        </p:nvSpPr>
        <p:spPr>
          <a:xfrm>
            <a:off x="2060100" y="3102928"/>
            <a:ext cx="50238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
    <p:bg>
      <p:bgPr>
        <a:solidFill>
          <a:schemeClr val="dk2"/>
        </a:solidFill>
      </p:bgPr>
    </p:bg>
    <p:spTree>
      <p:nvGrpSpPr>
        <p:cNvPr id="599" name="Shape 599"/>
        <p:cNvGrpSpPr/>
        <p:nvPr/>
      </p:nvGrpSpPr>
      <p:grpSpPr>
        <a:xfrm>
          <a:off x="0" y="0"/>
          <a:ext cx="0" cy="0"/>
          <a:chOff x="0" y="0"/>
          <a:chExt cx="0" cy="0"/>
        </a:xfrm>
      </p:grpSpPr>
      <p:sp>
        <p:nvSpPr>
          <p:cNvPr id="600" name="Google Shape;600;p31"/>
          <p:cNvSpPr/>
          <p:nvPr/>
        </p:nvSpPr>
        <p:spPr>
          <a:xfrm rot="-5400000">
            <a:off x="958991" y="1479790"/>
            <a:ext cx="2704718" cy="4622701"/>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rot="5400000">
            <a:off x="6207736" y="-808427"/>
            <a:ext cx="2203065" cy="3765619"/>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31"/>
          <p:cNvGrpSpPr/>
          <p:nvPr/>
        </p:nvGrpSpPr>
        <p:grpSpPr>
          <a:xfrm rot="-431">
            <a:off x="8382464" y="160676"/>
            <a:ext cx="862217" cy="497323"/>
            <a:chOff x="2047425" y="139025"/>
            <a:chExt cx="1082100" cy="301975"/>
          </a:xfrm>
        </p:grpSpPr>
        <p:cxnSp>
          <p:nvCxnSpPr>
            <p:cNvPr id="603" name="Google Shape;603;p31"/>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04" name="Google Shape;604;p31"/>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05" name="Google Shape;605;p31"/>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06" name="Google Shape;606;p31"/>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07" name="Google Shape;607;p31"/>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08" name="Google Shape;608;p31"/>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09" name="Google Shape;609;p31"/>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10" name="Google Shape;610;p31"/>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
        <p:nvSpPr>
          <p:cNvPr id="611" name="Google Shape;611;p31"/>
          <p:cNvSpPr/>
          <p:nvPr/>
        </p:nvSpPr>
        <p:spPr>
          <a:xfrm rot="-8504032">
            <a:off x="3267858" y="3638107"/>
            <a:ext cx="265939" cy="276857"/>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rot="-8497673">
            <a:off x="3019570" y="3807366"/>
            <a:ext cx="121302" cy="126457"/>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rot="6194169">
            <a:off x="-321010" y="914517"/>
            <a:ext cx="1125499" cy="1101485"/>
          </a:xfrm>
          <a:prstGeom prst="mathPlus">
            <a:avLst>
              <a:gd fmla="val 23520" name="adj1"/>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rot="796517">
            <a:off x="427214" y="1842640"/>
            <a:ext cx="509515" cy="497370"/>
          </a:xfrm>
          <a:prstGeom prst="mathPlus">
            <a:avLst>
              <a:gd fmla="val 23520"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
  <p:cSld name="CUSTOM_5_1">
    <p:bg>
      <p:bgPr>
        <a:solidFill>
          <a:schemeClr val="lt2"/>
        </a:solidFill>
      </p:bgPr>
    </p:bg>
    <p:spTree>
      <p:nvGrpSpPr>
        <p:cNvPr id="615" name="Shape 615"/>
        <p:cNvGrpSpPr/>
        <p:nvPr/>
      </p:nvGrpSpPr>
      <p:grpSpPr>
        <a:xfrm>
          <a:off x="0" y="0"/>
          <a:ext cx="0" cy="0"/>
          <a:chOff x="0" y="0"/>
          <a:chExt cx="0" cy="0"/>
        </a:xfrm>
      </p:grpSpPr>
      <p:sp>
        <p:nvSpPr>
          <p:cNvPr id="616" name="Google Shape;616;p32"/>
          <p:cNvSpPr/>
          <p:nvPr/>
        </p:nvSpPr>
        <p:spPr>
          <a:xfrm flipH="1">
            <a:off x="346" y="0"/>
            <a:ext cx="9143654" cy="1337906"/>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flipH="1" rot="5400000">
            <a:off x="6224575" y="1999750"/>
            <a:ext cx="1470269" cy="4817231"/>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 name="Google Shape;618;p32"/>
          <p:cNvGrpSpPr/>
          <p:nvPr/>
        </p:nvGrpSpPr>
        <p:grpSpPr>
          <a:xfrm flipH="1" rot="-2700000">
            <a:off x="7051915" y="108260"/>
            <a:ext cx="969135" cy="969885"/>
            <a:chOff x="3368407" y="4173748"/>
            <a:chExt cx="969007" cy="969757"/>
          </a:xfrm>
        </p:grpSpPr>
        <p:sp>
          <p:nvSpPr>
            <p:cNvPr id="619" name="Google Shape;619;p32"/>
            <p:cNvSpPr/>
            <p:nvPr/>
          </p:nvSpPr>
          <p:spPr>
            <a:xfrm rot="9974911">
              <a:off x="4077296" y="436066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rot="8095985">
              <a:off x="3255738" y="4772081"/>
              <a:ext cx="908138" cy="58548"/>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rot="9974911">
              <a:off x="4167336" y="427062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rot="9974911">
              <a:off x="4256565" y="4181399"/>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32"/>
          <p:cNvSpPr/>
          <p:nvPr/>
        </p:nvSpPr>
        <p:spPr>
          <a:xfrm rot="9668962">
            <a:off x="7488386" y="4146536"/>
            <a:ext cx="313833" cy="313833"/>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rot="9667284">
            <a:off x="7202582" y="4322748"/>
            <a:ext cx="171527" cy="171243"/>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32"/>
          <p:cNvGrpSpPr/>
          <p:nvPr/>
        </p:nvGrpSpPr>
        <p:grpSpPr>
          <a:xfrm flipH="1" rot="8101428">
            <a:off x="663431" y="4097452"/>
            <a:ext cx="1154753" cy="1155647"/>
            <a:chOff x="3368407" y="4173748"/>
            <a:chExt cx="969007" cy="969757"/>
          </a:xfrm>
        </p:grpSpPr>
        <p:sp>
          <p:nvSpPr>
            <p:cNvPr id="626" name="Google Shape;626;p32"/>
            <p:cNvSpPr/>
            <p:nvPr/>
          </p:nvSpPr>
          <p:spPr>
            <a:xfrm rot="9974911">
              <a:off x="4077296" y="436066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rot="8095985">
              <a:off x="3255738" y="4772081"/>
              <a:ext cx="908138" cy="58548"/>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rot="9974911">
              <a:off x="4167336" y="427062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rot="9974911">
              <a:off x="4256565" y="4181399"/>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32"/>
          <p:cNvGrpSpPr/>
          <p:nvPr/>
        </p:nvGrpSpPr>
        <p:grpSpPr>
          <a:xfrm rot="1807889">
            <a:off x="480524" y="970784"/>
            <a:ext cx="310209" cy="310209"/>
            <a:chOff x="5207300" y="720450"/>
            <a:chExt cx="310200" cy="310200"/>
          </a:xfrm>
        </p:grpSpPr>
        <p:sp>
          <p:nvSpPr>
            <p:cNvPr id="631" name="Google Shape;631;p32"/>
            <p:cNvSpPr/>
            <p:nvPr/>
          </p:nvSpPr>
          <p:spPr>
            <a:xfrm>
              <a:off x="5307650" y="720450"/>
              <a:ext cx="109500" cy="31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rot="5400000">
              <a:off x="5314550" y="720450"/>
              <a:ext cx="95700" cy="31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
    <p:spTree>
      <p:nvGrpSpPr>
        <p:cNvPr id="633" name="Shape 633"/>
        <p:cNvGrpSpPr/>
        <p:nvPr/>
      </p:nvGrpSpPr>
      <p:grpSpPr>
        <a:xfrm>
          <a:off x="0" y="0"/>
          <a:ext cx="0" cy="0"/>
          <a:chOff x="0" y="0"/>
          <a:chExt cx="0" cy="0"/>
        </a:xfrm>
      </p:grpSpPr>
      <p:sp>
        <p:nvSpPr>
          <p:cNvPr id="634" name="Google Shape;634;p33"/>
          <p:cNvSpPr txBox="1"/>
          <p:nvPr>
            <p:ph type="title"/>
          </p:nvPr>
        </p:nvSpPr>
        <p:spPr>
          <a:xfrm>
            <a:off x="2932275" y="540000"/>
            <a:ext cx="5491800" cy="139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5" name="Google Shape;635;p33"/>
          <p:cNvSpPr txBox="1"/>
          <p:nvPr>
            <p:ph idx="1" type="body"/>
          </p:nvPr>
        </p:nvSpPr>
        <p:spPr>
          <a:xfrm>
            <a:off x="702900" y="1336800"/>
            <a:ext cx="7738200" cy="3266700"/>
          </a:xfrm>
          <a:prstGeom prst="rect">
            <a:avLst/>
          </a:prstGeom>
        </p:spPr>
        <p:txBody>
          <a:bodyPr anchorCtr="0" anchor="t" bIns="91425" lIns="91425" spcFirstLastPara="1" rIns="98800" wrap="square" tIns="91425">
            <a:noAutofit/>
          </a:bodyPr>
          <a:lstStyle>
            <a:lvl1pPr indent="-304800" lvl="0" marL="457200" rtl="0">
              <a:lnSpc>
                <a:spcPct val="100000"/>
              </a:lnSpc>
              <a:spcBef>
                <a:spcPts val="0"/>
              </a:spcBef>
              <a:spcAft>
                <a:spcPts val="0"/>
              </a:spcAft>
              <a:buClr>
                <a:schemeClr val="accent2"/>
              </a:buClr>
              <a:buSzPts val="1200"/>
              <a:buFont typeface="Open Sans"/>
              <a:buAutoNum type="arabicPeriod"/>
              <a:defRPr sz="1100">
                <a:solidFill>
                  <a:schemeClr val="accent2"/>
                </a:solidFill>
                <a:latin typeface="Open Sans"/>
                <a:ea typeface="Open Sans"/>
                <a:cs typeface="Open Sans"/>
                <a:sym typeface="Open Sans"/>
              </a:defRPr>
            </a:lvl1pPr>
            <a:lvl2pPr indent="-304800" lvl="1" marL="914400" rtl="0">
              <a:lnSpc>
                <a:spcPct val="100000"/>
              </a:lnSpc>
              <a:spcBef>
                <a:spcPts val="1600"/>
              </a:spcBef>
              <a:spcAft>
                <a:spcPts val="0"/>
              </a:spcAft>
              <a:buClr>
                <a:schemeClr val="accent2"/>
              </a:buClr>
              <a:buSzPts val="1200"/>
              <a:buFont typeface="Open Sans"/>
              <a:buAutoNum type="alphaLcPeriod"/>
              <a:defRPr sz="1200">
                <a:solidFill>
                  <a:schemeClr val="accent2"/>
                </a:solidFill>
                <a:latin typeface="Open Sans"/>
                <a:ea typeface="Open Sans"/>
                <a:cs typeface="Open Sans"/>
                <a:sym typeface="Open Sans"/>
              </a:defRPr>
            </a:lvl2pPr>
            <a:lvl3pPr indent="-304800" lvl="2" marL="1371600" rtl="0">
              <a:lnSpc>
                <a:spcPct val="100000"/>
              </a:lnSpc>
              <a:spcBef>
                <a:spcPts val="1600"/>
              </a:spcBef>
              <a:spcAft>
                <a:spcPts val="0"/>
              </a:spcAft>
              <a:buClr>
                <a:schemeClr val="accent2"/>
              </a:buClr>
              <a:buSzPts val="1200"/>
              <a:buFont typeface="Open Sans"/>
              <a:buAutoNum type="romanLcPeriod"/>
              <a:defRPr sz="1200">
                <a:solidFill>
                  <a:schemeClr val="accent2"/>
                </a:solidFill>
                <a:latin typeface="Open Sans"/>
                <a:ea typeface="Open Sans"/>
                <a:cs typeface="Open Sans"/>
                <a:sym typeface="Open Sans"/>
              </a:defRPr>
            </a:lvl3pPr>
            <a:lvl4pPr indent="-304800" lvl="3" marL="1828800" rtl="0">
              <a:lnSpc>
                <a:spcPct val="100000"/>
              </a:lnSpc>
              <a:spcBef>
                <a:spcPts val="1600"/>
              </a:spcBef>
              <a:spcAft>
                <a:spcPts val="0"/>
              </a:spcAft>
              <a:buClr>
                <a:schemeClr val="accent2"/>
              </a:buClr>
              <a:buSzPts val="1200"/>
              <a:buFont typeface="Open Sans"/>
              <a:buAutoNum type="arabicPeriod"/>
              <a:defRPr sz="1200">
                <a:solidFill>
                  <a:schemeClr val="accent2"/>
                </a:solidFill>
                <a:latin typeface="Open Sans"/>
                <a:ea typeface="Open Sans"/>
                <a:cs typeface="Open Sans"/>
                <a:sym typeface="Open Sans"/>
              </a:defRPr>
            </a:lvl4pPr>
            <a:lvl5pPr indent="-304800" lvl="4" marL="2286000" rtl="0">
              <a:lnSpc>
                <a:spcPct val="100000"/>
              </a:lnSpc>
              <a:spcBef>
                <a:spcPts val="1600"/>
              </a:spcBef>
              <a:spcAft>
                <a:spcPts val="0"/>
              </a:spcAft>
              <a:buClr>
                <a:schemeClr val="accent2"/>
              </a:buClr>
              <a:buSzPts val="1200"/>
              <a:buFont typeface="Open Sans"/>
              <a:buAutoNum type="alphaLcPeriod"/>
              <a:defRPr sz="1200">
                <a:solidFill>
                  <a:schemeClr val="accent2"/>
                </a:solidFill>
                <a:latin typeface="Open Sans"/>
                <a:ea typeface="Open Sans"/>
                <a:cs typeface="Open Sans"/>
                <a:sym typeface="Open Sans"/>
              </a:defRPr>
            </a:lvl5pPr>
            <a:lvl6pPr indent="-304800" lvl="5" marL="2743200" rtl="0">
              <a:lnSpc>
                <a:spcPct val="100000"/>
              </a:lnSpc>
              <a:spcBef>
                <a:spcPts val="1600"/>
              </a:spcBef>
              <a:spcAft>
                <a:spcPts val="0"/>
              </a:spcAft>
              <a:buClr>
                <a:schemeClr val="accent2"/>
              </a:buClr>
              <a:buSzPts val="1200"/>
              <a:buFont typeface="Open Sans"/>
              <a:buAutoNum type="romanLcPeriod"/>
              <a:defRPr sz="1200">
                <a:solidFill>
                  <a:schemeClr val="accent2"/>
                </a:solidFill>
                <a:latin typeface="Open Sans"/>
                <a:ea typeface="Open Sans"/>
                <a:cs typeface="Open Sans"/>
                <a:sym typeface="Open Sans"/>
              </a:defRPr>
            </a:lvl6pPr>
            <a:lvl7pPr indent="-304800" lvl="6" marL="3200400" rtl="0">
              <a:lnSpc>
                <a:spcPct val="100000"/>
              </a:lnSpc>
              <a:spcBef>
                <a:spcPts val="1600"/>
              </a:spcBef>
              <a:spcAft>
                <a:spcPts val="0"/>
              </a:spcAft>
              <a:buClr>
                <a:schemeClr val="accent2"/>
              </a:buClr>
              <a:buSzPts val="1200"/>
              <a:buFont typeface="Open Sans"/>
              <a:buAutoNum type="arabicPeriod"/>
              <a:defRPr sz="1200">
                <a:solidFill>
                  <a:schemeClr val="accent2"/>
                </a:solidFill>
                <a:latin typeface="Open Sans"/>
                <a:ea typeface="Open Sans"/>
                <a:cs typeface="Open Sans"/>
                <a:sym typeface="Open Sans"/>
              </a:defRPr>
            </a:lvl7pPr>
            <a:lvl8pPr indent="-304800" lvl="7" marL="3657600" rtl="0">
              <a:lnSpc>
                <a:spcPct val="100000"/>
              </a:lnSpc>
              <a:spcBef>
                <a:spcPts val="1600"/>
              </a:spcBef>
              <a:spcAft>
                <a:spcPts val="0"/>
              </a:spcAft>
              <a:buClr>
                <a:schemeClr val="accent2"/>
              </a:buClr>
              <a:buSzPts val="1200"/>
              <a:buFont typeface="Open Sans"/>
              <a:buAutoNum type="alphaLcPeriod"/>
              <a:defRPr sz="1200">
                <a:solidFill>
                  <a:schemeClr val="accent2"/>
                </a:solidFill>
                <a:latin typeface="Open Sans"/>
                <a:ea typeface="Open Sans"/>
                <a:cs typeface="Open Sans"/>
                <a:sym typeface="Open Sans"/>
              </a:defRPr>
            </a:lvl8pPr>
            <a:lvl9pPr indent="-317500" lvl="8" marL="4114800" rtl="0">
              <a:spcBef>
                <a:spcPts val="1600"/>
              </a:spcBef>
              <a:spcAft>
                <a:spcPts val="1600"/>
              </a:spcAft>
              <a:buClr>
                <a:schemeClr val="dk1"/>
              </a:buClr>
              <a:buSzPts val="1400"/>
              <a:buAutoNum type="romanLcPeriod"/>
              <a:defRPr>
                <a:solidFill>
                  <a:schemeClr val="dk1"/>
                </a:solidFill>
              </a:defRPr>
            </a:lvl9pPr>
          </a:lstStyle>
          <a:p/>
        </p:txBody>
      </p:sp>
      <p:sp>
        <p:nvSpPr>
          <p:cNvPr id="636" name="Google Shape;636;p33"/>
          <p:cNvSpPr/>
          <p:nvPr/>
        </p:nvSpPr>
        <p:spPr>
          <a:xfrm rot="10507566">
            <a:off x="869597" y="-307850"/>
            <a:ext cx="1928059" cy="1419287"/>
          </a:xfrm>
          <a:custGeom>
            <a:rect b="b" l="l" r="r" t="t"/>
            <a:pathLst>
              <a:path extrusionOk="0" h="90549" w="91644">
                <a:moveTo>
                  <a:pt x="65495" y="1"/>
                </a:moveTo>
                <a:cubicBezTo>
                  <a:pt x="61193" y="1"/>
                  <a:pt x="56859" y="973"/>
                  <a:pt x="53043" y="2964"/>
                </a:cubicBezTo>
                <a:cubicBezTo>
                  <a:pt x="51353" y="3845"/>
                  <a:pt x="49769" y="4857"/>
                  <a:pt x="48209" y="5833"/>
                </a:cubicBezTo>
                <a:cubicBezTo>
                  <a:pt x="45268" y="7666"/>
                  <a:pt x="42304" y="9381"/>
                  <a:pt x="38541" y="9798"/>
                </a:cubicBezTo>
                <a:cubicBezTo>
                  <a:pt x="37831" y="9877"/>
                  <a:pt x="37122" y="9909"/>
                  <a:pt x="36415" y="9909"/>
                </a:cubicBezTo>
                <a:cubicBezTo>
                  <a:pt x="33291" y="9909"/>
                  <a:pt x="30189" y="9277"/>
                  <a:pt x="27064" y="9238"/>
                </a:cubicBezTo>
                <a:cubicBezTo>
                  <a:pt x="26995" y="9237"/>
                  <a:pt x="26926" y="9237"/>
                  <a:pt x="26858" y="9237"/>
                </a:cubicBezTo>
                <a:cubicBezTo>
                  <a:pt x="19021" y="9237"/>
                  <a:pt x="11236" y="13268"/>
                  <a:pt x="6692" y="19323"/>
                </a:cubicBezTo>
                <a:cubicBezTo>
                  <a:pt x="2108" y="25431"/>
                  <a:pt x="810" y="33384"/>
                  <a:pt x="2906" y="40337"/>
                </a:cubicBezTo>
                <a:cubicBezTo>
                  <a:pt x="3989" y="43933"/>
                  <a:pt x="5930" y="47326"/>
                  <a:pt x="6228" y="51088"/>
                </a:cubicBezTo>
                <a:cubicBezTo>
                  <a:pt x="6954" y="60411"/>
                  <a:pt x="1" y="67817"/>
                  <a:pt x="5502" y="77008"/>
                </a:cubicBezTo>
                <a:cubicBezTo>
                  <a:pt x="8907" y="82688"/>
                  <a:pt x="14765" y="85855"/>
                  <a:pt x="21849" y="86259"/>
                </a:cubicBezTo>
                <a:cubicBezTo>
                  <a:pt x="22847" y="86317"/>
                  <a:pt x="23847" y="86337"/>
                  <a:pt x="24848" y="86337"/>
                </a:cubicBezTo>
                <a:cubicBezTo>
                  <a:pt x="27150" y="86337"/>
                  <a:pt x="29457" y="86231"/>
                  <a:pt x="31754" y="86231"/>
                </a:cubicBezTo>
                <a:cubicBezTo>
                  <a:pt x="33441" y="86231"/>
                  <a:pt x="35122" y="86288"/>
                  <a:pt x="36791" y="86486"/>
                </a:cubicBezTo>
                <a:cubicBezTo>
                  <a:pt x="41554" y="87045"/>
                  <a:pt x="46019" y="88712"/>
                  <a:pt x="50650" y="89808"/>
                </a:cubicBezTo>
                <a:cubicBezTo>
                  <a:pt x="52792" y="90310"/>
                  <a:pt x="54938" y="90549"/>
                  <a:pt x="57057" y="90549"/>
                </a:cubicBezTo>
                <a:cubicBezTo>
                  <a:pt x="69987" y="90549"/>
                  <a:pt x="81896" y="81663"/>
                  <a:pt x="85702" y="69746"/>
                </a:cubicBezTo>
                <a:cubicBezTo>
                  <a:pt x="87119" y="65293"/>
                  <a:pt x="87643" y="60947"/>
                  <a:pt x="86488" y="56494"/>
                </a:cubicBezTo>
                <a:cubicBezTo>
                  <a:pt x="85333" y="52089"/>
                  <a:pt x="83095" y="47814"/>
                  <a:pt x="83499" y="43111"/>
                </a:cubicBezTo>
                <a:cubicBezTo>
                  <a:pt x="83880" y="38396"/>
                  <a:pt x="86964" y="34170"/>
                  <a:pt x="88548" y="29633"/>
                </a:cubicBezTo>
                <a:cubicBezTo>
                  <a:pt x="91643" y="20811"/>
                  <a:pt x="88548" y="10595"/>
                  <a:pt x="80987" y="4892"/>
                </a:cubicBezTo>
                <a:cubicBezTo>
                  <a:pt x="76701" y="1666"/>
                  <a:pt x="71126" y="1"/>
                  <a:pt x="654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33"/>
          <p:cNvGrpSpPr/>
          <p:nvPr/>
        </p:nvGrpSpPr>
        <p:grpSpPr>
          <a:xfrm rot="-2967999">
            <a:off x="1027980" y="-277295"/>
            <a:ext cx="405773" cy="489277"/>
            <a:chOff x="2047425" y="139025"/>
            <a:chExt cx="1082100" cy="301975"/>
          </a:xfrm>
        </p:grpSpPr>
        <p:cxnSp>
          <p:nvCxnSpPr>
            <p:cNvPr id="638" name="Google Shape;638;p33"/>
            <p:cNvCxnSpPr/>
            <p:nvPr/>
          </p:nvCxnSpPr>
          <p:spPr>
            <a:xfrm>
              <a:off x="2047425" y="31057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39" name="Google Shape;639;p33"/>
            <p:cNvCxnSpPr/>
            <p:nvPr/>
          </p:nvCxnSpPr>
          <p:spPr>
            <a:xfrm>
              <a:off x="2047425" y="3517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0" name="Google Shape;640;p33"/>
            <p:cNvCxnSpPr/>
            <p:nvPr/>
          </p:nvCxnSpPr>
          <p:spPr>
            <a:xfrm>
              <a:off x="2047425" y="3963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1" name="Google Shape;641;p33"/>
            <p:cNvCxnSpPr/>
            <p:nvPr/>
          </p:nvCxnSpPr>
          <p:spPr>
            <a:xfrm>
              <a:off x="2047425" y="4410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2" name="Google Shape;642;p33"/>
            <p:cNvCxnSpPr/>
            <p:nvPr/>
          </p:nvCxnSpPr>
          <p:spPr>
            <a:xfrm>
              <a:off x="2047425" y="139025"/>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3" name="Google Shape;643;p33"/>
            <p:cNvCxnSpPr/>
            <p:nvPr/>
          </p:nvCxnSpPr>
          <p:spPr>
            <a:xfrm>
              <a:off x="2047425" y="18015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4" name="Google Shape;644;p33"/>
            <p:cNvCxnSpPr/>
            <p:nvPr/>
          </p:nvCxnSpPr>
          <p:spPr>
            <a:xfrm>
              <a:off x="2047425" y="224800"/>
              <a:ext cx="1082100" cy="0"/>
            </a:xfrm>
            <a:prstGeom prst="straightConnector1">
              <a:avLst/>
            </a:prstGeom>
            <a:noFill/>
            <a:ln cap="flat" cmpd="sng" w="9525">
              <a:solidFill>
                <a:schemeClr val="accent1"/>
              </a:solidFill>
              <a:prstDash val="solid"/>
              <a:round/>
              <a:headEnd len="med" w="med" type="none"/>
              <a:tailEnd len="med" w="med" type="none"/>
            </a:ln>
          </p:spPr>
        </p:cxnSp>
        <p:cxnSp>
          <p:nvCxnSpPr>
            <p:cNvPr id="645" name="Google Shape;645;p33"/>
            <p:cNvCxnSpPr/>
            <p:nvPr/>
          </p:nvCxnSpPr>
          <p:spPr>
            <a:xfrm>
              <a:off x="2047425" y="269450"/>
              <a:ext cx="1082100" cy="0"/>
            </a:xfrm>
            <a:prstGeom prst="straightConnector1">
              <a:avLst/>
            </a:prstGeom>
            <a:noFill/>
            <a:ln cap="flat" cmpd="sng" w="9525">
              <a:solidFill>
                <a:schemeClr val="accent1"/>
              </a:solidFill>
              <a:prstDash val="solid"/>
              <a:round/>
              <a:headEnd len="med" w="med" type="none"/>
              <a:tailEnd len="med" w="med" type="none"/>
            </a:ln>
          </p:spPr>
        </p:cxnSp>
      </p:grpSp>
      <p:sp>
        <p:nvSpPr>
          <p:cNvPr id="646" name="Google Shape;646;p33"/>
          <p:cNvSpPr/>
          <p:nvPr/>
        </p:nvSpPr>
        <p:spPr>
          <a:xfrm rot="-2923340">
            <a:off x="8133186" y="4465862"/>
            <a:ext cx="581620" cy="553370"/>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33"/>
          <p:cNvGrpSpPr/>
          <p:nvPr/>
        </p:nvGrpSpPr>
        <p:grpSpPr>
          <a:xfrm rot="9088200">
            <a:off x="344033" y="1736441"/>
            <a:ext cx="222119" cy="222119"/>
            <a:chOff x="5207300" y="720450"/>
            <a:chExt cx="310200" cy="310200"/>
          </a:xfrm>
        </p:grpSpPr>
        <p:sp>
          <p:nvSpPr>
            <p:cNvPr id="648" name="Google Shape;648;p33"/>
            <p:cNvSpPr/>
            <p:nvPr/>
          </p:nvSpPr>
          <p:spPr>
            <a:xfrm>
              <a:off x="5307650" y="720450"/>
              <a:ext cx="109500" cy="31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rot="5400000">
              <a:off x="5314550" y="720450"/>
              <a:ext cx="95700" cy="31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650" name="Shape 650"/>
        <p:cNvGrpSpPr/>
        <p:nvPr/>
      </p:nvGrpSpPr>
      <p:grpSpPr>
        <a:xfrm>
          <a:off x="0" y="0"/>
          <a:ext cx="0" cy="0"/>
          <a:chOff x="0" y="0"/>
          <a:chExt cx="0" cy="0"/>
        </a:xfrm>
      </p:grpSpPr>
      <p:sp>
        <p:nvSpPr>
          <p:cNvPr id="651" name="Google Shape;651;p34"/>
          <p:cNvSpPr/>
          <p:nvPr/>
        </p:nvSpPr>
        <p:spPr>
          <a:xfrm rot="10531989">
            <a:off x="1567854" y="4120538"/>
            <a:ext cx="8378753" cy="1354070"/>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rot="-340912">
            <a:off x="-156307" y="-226202"/>
            <a:ext cx="3684990" cy="793435"/>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txBox="1"/>
          <p:nvPr>
            <p:ph type="title"/>
          </p:nvPr>
        </p:nvSpPr>
        <p:spPr>
          <a:xfrm>
            <a:off x="4366800" y="540000"/>
            <a:ext cx="4057200" cy="9333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spcBef>
                <a:spcPts val="0"/>
              </a:spcBef>
              <a:spcAft>
                <a:spcPts val="0"/>
              </a:spcAft>
              <a:buNone/>
              <a:defRPr>
                <a:latin typeface="Open Sans"/>
                <a:ea typeface="Open Sans"/>
                <a:cs typeface="Open Sans"/>
                <a:sym typeface="Open Sans"/>
              </a:defRPr>
            </a:lvl2pPr>
            <a:lvl3pPr lvl="2">
              <a:spcBef>
                <a:spcPts val="0"/>
              </a:spcBef>
              <a:spcAft>
                <a:spcPts val="0"/>
              </a:spcAft>
              <a:buNone/>
              <a:defRPr>
                <a:latin typeface="Open Sans"/>
                <a:ea typeface="Open Sans"/>
                <a:cs typeface="Open Sans"/>
                <a:sym typeface="Open Sans"/>
              </a:defRPr>
            </a:lvl3pPr>
            <a:lvl4pPr lvl="3">
              <a:spcBef>
                <a:spcPts val="0"/>
              </a:spcBef>
              <a:spcAft>
                <a:spcPts val="0"/>
              </a:spcAft>
              <a:buNone/>
              <a:defRPr>
                <a:latin typeface="Open Sans"/>
                <a:ea typeface="Open Sans"/>
                <a:cs typeface="Open Sans"/>
                <a:sym typeface="Open Sans"/>
              </a:defRPr>
            </a:lvl4pPr>
            <a:lvl5pPr lvl="4">
              <a:spcBef>
                <a:spcPts val="0"/>
              </a:spcBef>
              <a:spcAft>
                <a:spcPts val="0"/>
              </a:spcAft>
              <a:buNone/>
              <a:defRPr>
                <a:latin typeface="Open Sans"/>
                <a:ea typeface="Open Sans"/>
                <a:cs typeface="Open Sans"/>
                <a:sym typeface="Open Sans"/>
              </a:defRPr>
            </a:lvl5pPr>
            <a:lvl6pPr lvl="5">
              <a:spcBef>
                <a:spcPts val="0"/>
              </a:spcBef>
              <a:spcAft>
                <a:spcPts val="0"/>
              </a:spcAft>
              <a:buNone/>
              <a:defRPr>
                <a:latin typeface="Open Sans"/>
                <a:ea typeface="Open Sans"/>
                <a:cs typeface="Open Sans"/>
                <a:sym typeface="Open Sans"/>
              </a:defRPr>
            </a:lvl6pPr>
            <a:lvl7pPr lvl="6">
              <a:spcBef>
                <a:spcPts val="0"/>
              </a:spcBef>
              <a:spcAft>
                <a:spcPts val="0"/>
              </a:spcAft>
              <a:buNone/>
              <a:defRPr>
                <a:latin typeface="Open Sans"/>
                <a:ea typeface="Open Sans"/>
                <a:cs typeface="Open Sans"/>
                <a:sym typeface="Open Sans"/>
              </a:defRPr>
            </a:lvl7pPr>
            <a:lvl8pPr lvl="7">
              <a:spcBef>
                <a:spcPts val="0"/>
              </a:spcBef>
              <a:spcAft>
                <a:spcPts val="0"/>
              </a:spcAft>
              <a:buNone/>
              <a:defRPr>
                <a:latin typeface="Open Sans"/>
                <a:ea typeface="Open Sans"/>
                <a:cs typeface="Open Sans"/>
                <a:sym typeface="Open Sans"/>
              </a:defRPr>
            </a:lvl8pPr>
            <a:lvl9pPr lvl="8">
              <a:spcBef>
                <a:spcPts val="0"/>
              </a:spcBef>
              <a:spcAft>
                <a:spcPts val="0"/>
              </a:spcAft>
              <a:buNone/>
              <a:defRPr>
                <a:latin typeface="Open Sans"/>
                <a:ea typeface="Open Sans"/>
                <a:cs typeface="Open Sans"/>
                <a:sym typeface="Open Sans"/>
              </a:defRPr>
            </a:lvl9pPr>
          </a:lstStyle>
          <a:p/>
        </p:txBody>
      </p:sp>
      <p:sp>
        <p:nvSpPr>
          <p:cNvPr id="654" name="Google Shape;654;p34"/>
          <p:cNvSpPr txBox="1"/>
          <p:nvPr>
            <p:ph idx="2" type="title"/>
          </p:nvPr>
        </p:nvSpPr>
        <p:spPr>
          <a:xfrm>
            <a:off x="720000" y="28241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55" name="Google Shape;655;p34"/>
          <p:cNvSpPr txBox="1"/>
          <p:nvPr>
            <p:ph idx="3" type="title"/>
          </p:nvPr>
        </p:nvSpPr>
        <p:spPr>
          <a:xfrm>
            <a:off x="720000" y="3205000"/>
            <a:ext cx="22929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56" name="Google Shape;656;p34"/>
          <p:cNvSpPr txBox="1"/>
          <p:nvPr>
            <p:ph idx="4" type="title"/>
          </p:nvPr>
        </p:nvSpPr>
        <p:spPr>
          <a:xfrm>
            <a:off x="3425550" y="28241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57" name="Google Shape;657;p34"/>
          <p:cNvSpPr txBox="1"/>
          <p:nvPr>
            <p:ph idx="5" type="title"/>
          </p:nvPr>
        </p:nvSpPr>
        <p:spPr>
          <a:xfrm>
            <a:off x="3425550" y="3205000"/>
            <a:ext cx="22929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58" name="Google Shape;658;p34"/>
          <p:cNvSpPr txBox="1"/>
          <p:nvPr>
            <p:ph idx="6" type="title"/>
          </p:nvPr>
        </p:nvSpPr>
        <p:spPr>
          <a:xfrm>
            <a:off x="6131100" y="28241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59" name="Google Shape;659;p34"/>
          <p:cNvSpPr txBox="1"/>
          <p:nvPr>
            <p:ph idx="7" type="title"/>
          </p:nvPr>
        </p:nvSpPr>
        <p:spPr>
          <a:xfrm>
            <a:off x="6131100" y="3205000"/>
            <a:ext cx="22929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60" name="Google Shape;660;p34"/>
          <p:cNvSpPr/>
          <p:nvPr/>
        </p:nvSpPr>
        <p:spPr>
          <a:xfrm>
            <a:off x="904775" y="693125"/>
            <a:ext cx="230100" cy="230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1209400" y="657400"/>
            <a:ext cx="108300" cy="1083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rot="-7121598">
            <a:off x="8695502" y="168897"/>
            <a:ext cx="198700" cy="188908"/>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rot="-5671217">
            <a:off x="8890534" y="332014"/>
            <a:ext cx="357813" cy="340097"/>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4" name="Google Shape;664;p34"/>
          <p:cNvGrpSpPr/>
          <p:nvPr/>
        </p:nvGrpSpPr>
        <p:grpSpPr>
          <a:xfrm rot="-2967999">
            <a:off x="1727930" y="4784480"/>
            <a:ext cx="405773" cy="489277"/>
            <a:chOff x="2047425" y="139025"/>
            <a:chExt cx="1082100" cy="301975"/>
          </a:xfrm>
        </p:grpSpPr>
        <p:cxnSp>
          <p:nvCxnSpPr>
            <p:cNvPr id="665" name="Google Shape;665;p34"/>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66" name="Google Shape;666;p34"/>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67" name="Google Shape;667;p34"/>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68" name="Google Shape;668;p34"/>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69" name="Google Shape;669;p34"/>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70" name="Google Shape;670;p34"/>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71" name="Google Shape;671;p34"/>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72" name="Google Shape;672;p34"/>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2">
    <p:bg>
      <p:bgPr>
        <a:solidFill>
          <a:schemeClr val="dk2"/>
        </a:solidFill>
      </p:bgPr>
    </p:bg>
    <p:spTree>
      <p:nvGrpSpPr>
        <p:cNvPr id="673" name="Shape 673"/>
        <p:cNvGrpSpPr/>
        <p:nvPr/>
      </p:nvGrpSpPr>
      <p:grpSpPr>
        <a:xfrm>
          <a:off x="0" y="0"/>
          <a:ext cx="0" cy="0"/>
          <a:chOff x="0" y="0"/>
          <a:chExt cx="0" cy="0"/>
        </a:xfrm>
      </p:grpSpPr>
      <p:sp>
        <p:nvSpPr>
          <p:cNvPr id="674" name="Google Shape;674;p35"/>
          <p:cNvSpPr/>
          <p:nvPr/>
        </p:nvSpPr>
        <p:spPr>
          <a:xfrm flipH="1" rot="5400000">
            <a:off x="1821816" y="-2487267"/>
            <a:ext cx="5426977" cy="10033458"/>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txBox="1"/>
          <p:nvPr>
            <p:ph type="title"/>
          </p:nvPr>
        </p:nvSpPr>
        <p:spPr>
          <a:xfrm>
            <a:off x="720000" y="540000"/>
            <a:ext cx="4086900" cy="9333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sp>
        <p:nvSpPr>
          <p:cNvPr id="676" name="Google Shape;676;p35"/>
          <p:cNvSpPr txBox="1"/>
          <p:nvPr>
            <p:ph idx="2" type="title"/>
          </p:nvPr>
        </p:nvSpPr>
        <p:spPr>
          <a:xfrm>
            <a:off x="720000" y="34606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77" name="Google Shape;677;p35"/>
          <p:cNvSpPr txBox="1"/>
          <p:nvPr>
            <p:ph idx="3" type="title"/>
          </p:nvPr>
        </p:nvSpPr>
        <p:spPr>
          <a:xfrm>
            <a:off x="720000" y="38415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78" name="Google Shape;678;p35"/>
          <p:cNvSpPr txBox="1"/>
          <p:nvPr>
            <p:ph idx="4" type="title"/>
          </p:nvPr>
        </p:nvSpPr>
        <p:spPr>
          <a:xfrm>
            <a:off x="3425550" y="34606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79" name="Google Shape;679;p35"/>
          <p:cNvSpPr txBox="1"/>
          <p:nvPr>
            <p:ph idx="5" type="title"/>
          </p:nvPr>
        </p:nvSpPr>
        <p:spPr>
          <a:xfrm>
            <a:off x="3425550" y="38415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0" name="Google Shape;680;p35"/>
          <p:cNvSpPr txBox="1"/>
          <p:nvPr>
            <p:ph idx="6" type="title"/>
          </p:nvPr>
        </p:nvSpPr>
        <p:spPr>
          <a:xfrm>
            <a:off x="6131100" y="34606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1" name="Google Shape;681;p35"/>
          <p:cNvSpPr txBox="1"/>
          <p:nvPr>
            <p:ph idx="7" type="title"/>
          </p:nvPr>
        </p:nvSpPr>
        <p:spPr>
          <a:xfrm>
            <a:off x="6131100" y="38415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2" name="Google Shape;682;p35"/>
          <p:cNvSpPr txBox="1"/>
          <p:nvPr>
            <p:ph idx="8" type="title"/>
          </p:nvPr>
        </p:nvSpPr>
        <p:spPr>
          <a:xfrm>
            <a:off x="720000" y="20621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3" name="Google Shape;683;p35"/>
          <p:cNvSpPr txBox="1"/>
          <p:nvPr>
            <p:ph idx="9" type="title"/>
          </p:nvPr>
        </p:nvSpPr>
        <p:spPr>
          <a:xfrm>
            <a:off x="720000" y="24430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4" name="Google Shape;684;p35"/>
          <p:cNvSpPr txBox="1"/>
          <p:nvPr>
            <p:ph idx="13" type="title"/>
          </p:nvPr>
        </p:nvSpPr>
        <p:spPr>
          <a:xfrm>
            <a:off x="3425550" y="20621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5" name="Google Shape;685;p35"/>
          <p:cNvSpPr txBox="1"/>
          <p:nvPr>
            <p:ph idx="14" type="title"/>
          </p:nvPr>
        </p:nvSpPr>
        <p:spPr>
          <a:xfrm>
            <a:off x="3425550" y="24430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6" name="Google Shape;686;p35"/>
          <p:cNvSpPr txBox="1"/>
          <p:nvPr>
            <p:ph idx="15" type="title"/>
          </p:nvPr>
        </p:nvSpPr>
        <p:spPr>
          <a:xfrm>
            <a:off x="6131100" y="2062100"/>
            <a:ext cx="22929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687" name="Google Shape;687;p35"/>
          <p:cNvSpPr txBox="1"/>
          <p:nvPr>
            <p:ph idx="16" type="title"/>
          </p:nvPr>
        </p:nvSpPr>
        <p:spPr>
          <a:xfrm>
            <a:off x="6131100" y="24430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grpSp>
        <p:nvGrpSpPr>
          <p:cNvPr id="688" name="Google Shape;688;p35"/>
          <p:cNvGrpSpPr/>
          <p:nvPr/>
        </p:nvGrpSpPr>
        <p:grpSpPr>
          <a:xfrm flipH="1" rot="-1273763">
            <a:off x="-50066" y="334076"/>
            <a:ext cx="607836" cy="450615"/>
            <a:chOff x="2047425" y="139025"/>
            <a:chExt cx="1082100" cy="301975"/>
          </a:xfrm>
        </p:grpSpPr>
        <p:cxnSp>
          <p:nvCxnSpPr>
            <p:cNvPr id="689" name="Google Shape;689;p35"/>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0" name="Google Shape;690;p35"/>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1" name="Google Shape;691;p35"/>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2" name="Google Shape;692;p35"/>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3" name="Google Shape;693;p35"/>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4" name="Google Shape;694;p35"/>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5" name="Google Shape;695;p35"/>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696" name="Google Shape;696;p35"/>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sp>
        <p:nvSpPr>
          <p:cNvPr id="697" name="Google Shape;697;p35"/>
          <p:cNvSpPr/>
          <p:nvPr/>
        </p:nvSpPr>
        <p:spPr>
          <a:xfrm>
            <a:off x="7026925" y="561900"/>
            <a:ext cx="228000" cy="228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5"/>
          <p:cNvSpPr/>
          <p:nvPr/>
        </p:nvSpPr>
        <p:spPr>
          <a:xfrm>
            <a:off x="7164425" y="328875"/>
            <a:ext cx="135900" cy="1359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
          <p:cNvSpPr/>
          <p:nvPr/>
        </p:nvSpPr>
        <p:spPr>
          <a:xfrm>
            <a:off x="8919550" y="4533302"/>
            <a:ext cx="228000" cy="222600"/>
          </a:xfrm>
          <a:prstGeom prst="mathPlus">
            <a:avLst>
              <a:gd fmla="val 23520" name="adj1"/>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5"/>
          <p:cNvSpPr/>
          <p:nvPr/>
        </p:nvSpPr>
        <p:spPr>
          <a:xfrm rot="-5183904">
            <a:off x="8688322" y="4676391"/>
            <a:ext cx="382055" cy="373016"/>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1">
  <p:cSld name="CUSTOM_3">
    <p:bg>
      <p:bgPr>
        <a:solidFill>
          <a:schemeClr val="dk2"/>
        </a:solidFill>
      </p:bgPr>
    </p:bg>
    <p:spTree>
      <p:nvGrpSpPr>
        <p:cNvPr id="701" name="Shape 701"/>
        <p:cNvGrpSpPr/>
        <p:nvPr/>
      </p:nvGrpSpPr>
      <p:grpSpPr>
        <a:xfrm>
          <a:off x="0" y="0"/>
          <a:ext cx="0" cy="0"/>
          <a:chOff x="0" y="0"/>
          <a:chExt cx="0" cy="0"/>
        </a:xfrm>
      </p:grpSpPr>
      <p:sp>
        <p:nvSpPr>
          <p:cNvPr id="702" name="Google Shape;702;p36"/>
          <p:cNvSpPr txBox="1"/>
          <p:nvPr>
            <p:ph type="title"/>
          </p:nvPr>
        </p:nvSpPr>
        <p:spPr>
          <a:xfrm>
            <a:off x="4743600" y="1816975"/>
            <a:ext cx="3680400" cy="7998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spcBef>
                <a:spcPts val="0"/>
              </a:spcBef>
              <a:spcAft>
                <a:spcPts val="0"/>
              </a:spcAft>
              <a:buNone/>
              <a:defRPr>
                <a:latin typeface="Open Sans Light"/>
                <a:ea typeface="Open Sans Light"/>
                <a:cs typeface="Open Sans Light"/>
                <a:sym typeface="Open Sans Light"/>
              </a:defRPr>
            </a:lvl2pPr>
            <a:lvl3pPr lvl="2">
              <a:spcBef>
                <a:spcPts val="0"/>
              </a:spcBef>
              <a:spcAft>
                <a:spcPts val="0"/>
              </a:spcAft>
              <a:buNone/>
              <a:defRPr>
                <a:latin typeface="Open Sans Light"/>
                <a:ea typeface="Open Sans Light"/>
                <a:cs typeface="Open Sans Light"/>
                <a:sym typeface="Open Sans Light"/>
              </a:defRPr>
            </a:lvl3pPr>
            <a:lvl4pPr lvl="3">
              <a:spcBef>
                <a:spcPts val="0"/>
              </a:spcBef>
              <a:spcAft>
                <a:spcPts val="0"/>
              </a:spcAft>
              <a:buNone/>
              <a:defRPr>
                <a:latin typeface="Open Sans Light"/>
                <a:ea typeface="Open Sans Light"/>
                <a:cs typeface="Open Sans Light"/>
                <a:sym typeface="Open Sans Light"/>
              </a:defRPr>
            </a:lvl4pPr>
            <a:lvl5pPr lvl="4">
              <a:spcBef>
                <a:spcPts val="0"/>
              </a:spcBef>
              <a:spcAft>
                <a:spcPts val="0"/>
              </a:spcAft>
              <a:buNone/>
              <a:defRPr>
                <a:latin typeface="Open Sans Light"/>
                <a:ea typeface="Open Sans Light"/>
                <a:cs typeface="Open Sans Light"/>
                <a:sym typeface="Open Sans Light"/>
              </a:defRPr>
            </a:lvl5pPr>
            <a:lvl6pPr lvl="5">
              <a:spcBef>
                <a:spcPts val="0"/>
              </a:spcBef>
              <a:spcAft>
                <a:spcPts val="0"/>
              </a:spcAft>
              <a:buNone/>
              <a:defRPr>
                <a:latin typeface="Open Sans Light"/>
                <a:ea typeface="Open Sans Light"/>
                <a:cs typeface="Open Sans Light"/>
                <a:sym typeface="Open Sans Light"/>
              </a:defRPr>
            </a:lvl6pPr>
            <a:lvl7pPr lvl="6">
              <a:spcBef>
                <a:spcPts val="0"/>
              </a:spcBef>
              <a:spcAft>
                <a:spcPts val="0"/>
              </a:spcAft>
              <a:buNone/>
              <a:defRPr>
                <a:latin typeface="Open Sans Light"/>
                <a:ea typeface="Open Sans Light"/>
                <a:cs typeface="Open Sans Light"/>
                <a:sym typeface="Open Sans Light"/>
              </a:defRPr>
            </a:lvl7pPr>
            <a:lvl8pPr lvl="7">
              <a:spcBef>
                <a:spcPts val="0"/>
              </a:spcBef>
              <a:spcAft>
                <a:spcPts val="0"/>
              </a:spcAft>
              <a:buNone/>
              <a:defRPr>
                <a:latin typeface="Open Sans Light"/>
                <a:ea typeface="Open Sans Light"/>
                <a:cs typeface="Open Sans Light"/>
                <a:sym typeface="Open Sans Light"/>
              </a:defRPr>
            </a:lvl8pPr>
            <a:lvl9pPr lvl="8">
              <a:spcBef>
                <a:spcPts val="0"/>
              </a:spcBef>
              <a:spcAft>
                <a:spcPts val="0"/>
              </a:spcAft>
              <a:buNone/>
              <a:defRPr>
                <a:latin typeface="Open Sans Light"/>
                <a:ea typeface="Open Sans Light"/>
                <a:cs typeface="Open Sans Light"/>
                <a:sym typeface="Open Sans Light"/>
              </a:defRPr>
            </a:lvl9pPr>
          </a:lstStyle>
          <a:p/>
        </p:txBody>
      </p:sp>
      <p:sp>
        <p:nvSpPr>
          <p:cNvPr id="703" name="Google Shape;703;p36"/>
          <p:cNvSpPr/>
          <p:nvPr/>
        </p:nvSpPr>
        <p:spPr>
          <a:xfrm flipH="1">
            <a:off x="171" y="-1375"/>
            <a:ext cx="9143654" cy="1082762"/>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rot="-5400000">
            <a:off x="907681" y="1616513"/>
            <a:ext cx="2600256" cy="4548968"/>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txBox="1"/>
          <p:nvPr>
            <p:ph idx="1" type="subTitle"/>
          </p:nvPr>
        </p:nvSpPr>
        <p:spPr>
          <a:xfrm>
            <a:off x="4743600" y="2311909"/>
            <a:ext cx="3680400" cy="1014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None/>
              <a:defRPr>
                <a:solidFill>
                  <a:schemeClr val="dk1"/>
                </a:solidFill>
                <a:latin typeface="Open Sans"/>
                <a:ea typeface="Open Sans"/>
                <a:cs typeface="Open Sans"/>
                <a:sym typeface="Open Sans"/>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706" name="Google Shape;706;p36"/>
          <p:cNvSpPr/>
          <p:nvPr/>
        </p:nvSpPr>
        <p:spPr>
          <a:xfrm rot="-1901545">
            <a:off x="8466910" y="800318"/>
            <a:ext cx="477388" cy="461173"/>
          </a:xfrm>
          <a:prstGeom prst="pentagon">
            <a:avLst>
              <a:gd fmla="val 105146" name="hf"/>
              <a:gd fmla="val 110557" name="vf"/>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6"/>
          <p:cNvSpPr/>
          <p:nvPr/>
        </p:nvSpPr>
        <p:spPr>
          <a:xfrm rot="-1901950">
            <a:off x="8515201" y="846850"/>
            <a:ext cx="380810" cy="368251"/>
          </a:xfrm>
          <a:prstGeom prst="pentagon">
            <a:avLst>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6"/>
          <p:cNvSpPr/>
          <p:nvPr/>
        </p:nvSpPr>
        <p:spPr>
          <a:xfrm flipH="1" rot="-10156363">
            <a:off x="1940155" y="711562"/>
            <a:ext cx="225643" cy="225643"/>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6"/>
          <p:cNvSpPr/>
          <p:nvPr/>
        </p:nvSpPr>
        <p:spPr>
          <a:xfrm flipH="1" rot="-10155322">
            <a:off x="2193383" y="638552"/>
            <a:ext cx="101377" cy="101377"/>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2">
  <p:cSld name="CUSTOM_3_1">
    <p:bg>
      <p:bgPr>
        <a:solidFill>
          <a:schemeClr val="dk2"/>
        </a:solidFill>
      </p:bgPr>
    </p:bg>
    <p:spTree>
      <p:nvGrpSpPr>
        <p:cNvPr id="710" name="Shape 710"/>
        <p:cNvGrpSpPr/>
        <p:nvPr/>
      </p:nvGrpSpPr>
      <p:grpSpPr>
        <a:xfrm>
          <a:off x="0" y="0"/>
          <a:ext cx="0" cy="0"/>
          <a:chOff x="0" y="0"/>
          <a:chExt cx="0" cy="0"/>
        </a:xfrm>
      </p:grpSpPr>
      <p:sp>
        <p:nvSpPr>
          <p:cNvPr id="711" name="Google Shape;711;p37"/>
          <p:cNvSpPr txBox="1"/>
          <p:nvPr>
            <p:ph type="title"/>
          </p:nvPr>
        </p:nvSpPr>
        <p:spPr>
          <a:xfrm flipH="1">
            <a:off x="691425" y="1812200"/>
            <a:ext cx="3680400" cy="799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712" name="Google Shape;712;p37"/>
          <p:cNvSpPr/>
          <p:nvPr/>
        </p:nvSpPr>
        <p:spPr>
          <a:xfrm>
            <a:off x="-28400" y="-15675"/>
            <a:ext cx="9143654" cy="1082762"/>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7"/>
          <p:cNvSpPr/>
          <p:nvPr/>
        </p:nvSpPr>
        <p:spPr>
          <a:xfrm flipH="1" rot="5400000">
            <a:off x="5607488" y="1602213"/>
            <a:ext cx="2600256" cy="4548968"/>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7"/>
          <p:cNvSpPr txBox="1"/>
          <p:nvPr>
            <p:ph idx="1" type="subTitle"/>
          </p:nvPr>
        </p:nvSpPr>
        <p:spPr>
          <a:xfrm flipH="1">
            <a:off x="691425" y="2307134"/>
            <a:ext cx="3680400" cy="101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latin typeface="Open Sans"/>
                <a:ea typeface="Open Sans"/>
                <a:cs typeface="Open Sans"/>
                <a:sym typeface="Open Sans"/>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15" name="Google Shape;715;p37"/>
          <p:cNvSpPr/>
          <p:nvPr/>
        </p:nvSpPr>
        <p:spPr>
          <a:xfrm flipH="1" rot="1901686">
            <a:off x="172141" y="946997"/>
            <a:ext cx="322615" cy="311805"/>
          </a:xfrm>
          <a:prstGeom prst="pentagon">
            <a:avLst>
              <a:gd fmla="val 105146" name="hf"/>
              <a:gd fmla="val 110557" name="vf"/>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7"/>
          <p:cNvSpPr/>
          <p:nvPr/>
        </p:nvSpPr>
        <p:spPr>
          <a:xfrm flipH="1" rot="1902487">
            <a:off x="204774" y="978443"/>
            <a:ext cx="257424" cy="248776"/>
          </a:xfrm>
          <a:prstGeom prst="pentagon">
            <a:avLst>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p:cNvSpPr/>
          <p:nvPr/>
        </p:nvSpPr>
        <p:spPr>
          <a:xfrm rot="-252274">
            <a:off x="8380946" y="896573"/>
            <a:ext cx="319159" cy="31945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rot="-251794">
            <a:off x="8716539" y="1171814"/>
            <a:ext cx="143485" cy="143485"/>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spTree>
      <p:nvGrpSpPr>
        <p:cNvPr id="719" name="Shape 719"/>
        <p:cNvGrpSpPr/>
        <p:nvPr/>
      </p:nvGrpSpPr>
      <p:grpSpPr>
        <a:xfrm>
          <a:off x="0" y="0"/>
          <a:ext cx="0" cy="0"/>
          <a:chOff x="0" y="0"/>
          <a:chExt cx="0" cy="0"/>
        </a:xfrm>
      </p:grpSpPr>
      <p:sp>
        <p:nvSpPr>
          <p:cNvPr id="720" name="Google Shape;720;p38"/>
          <p:cNvSpPr/>
          <p:nvPr/>
        </p:nvSpPr>
        <p:spPr>
          <a:xfrm flipH="1">
            <a:off x="-39587" y="3989827"/>
            <a:ext cx="6078237" cy="1201403"/>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rot="10800000">
            <a:off x="-39575" y="-26549"/>
            <a:ext cx="5846134" cy="1057244"/>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txBox="1"/>
          <p:nvPr>
            <p:ph type="title"/>
          </p:nvPr>
        </p:nvSpPr>
        <p:spPr>
          <a:xfrm>
            <a:off x="720000" y="540000"/>
            <a:ext cx="4057200" cy="900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sp>
        <p:nvSpPr>
          <p:cNvPr id="723" name="Google Shape;723;p38"/>
          <p:cNvSpPr txBox="1"/>
          <p:nvPr>
            <p:ph idx="2" type="title"/>
          </p:nvPr>
        </p:nvSpPr>
        <p:spPr>
          <a:xfrm>
            <a:off x="720000" y="1935025"/>
            <a:ext cx="20826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724" name="Google Shape;724;p38"/>
          <p:cNvSpPr txBox="1"/>
          <p:nvPr>
            <p:ph idx="3" type="title"/>
          </p:nvPr>
        </p:nvSpPr>
        <p:spPr>
          <a:xfrm>
            <a:off x="720000" y="2315923"/>
            <a:ext cx="2082600" cy="528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b="0">
                <a:solidFill>
                  <a:schemeClr val="accent2"/>
                </a:solidFill>
                <a:latin typeface="Open Sans"/>
                <a:ea typeface="Open Sans"/>
                <a:cs typeface="Open Sans"/>
                <a:sym typeface="Open Sans"/>
              </a:defRPr>
            </a:lvl2pPr>
            <a:lvl3pPr lvl="2" rtl="0" algn="ctr">
              <a:spcBef>
                <a:spcPts val="0"/>
              </a:spcBef>
              <a:spcAft>
                <a:spcPts val="0"/>
              </a:spcAft>
              <a:buNone/>
              <a:defRPr b="0">
                <a:solidFill>
                  <a:schemeClr val="accent2"/>
                </a:solidFill>
                <a:latin typeface="Open Sans"/>
                <a:ea typeface="Open Sans"/>
                <a:cs typeface="Open Sans"/>
                <a:sym typeface="Open Sans"/>
              </a:defRPr>
            </a:lvl3pPr>
            <a:lvl4pPr lvl="3" rtl="0" algn="ctr">
              <a:spcBef>
                <a:spcPts val="0"/>
              </a:spcBef>
              <a:spcAft>
                <a:spcPts val="0"/>
              </a:spcAft>
              <a:buNone/>
              <a:defRPr b="0">
                <a:solidFill>
                  <a:schemeClr val="accent2"/>
                </a:solidFill>
                <a:latin typeface="Open Sans"/>
                <a:ea typeface="Open Sans"/>
                <a:cs typeface="Open Sans"/>
                <a:sym typeface="Open Sans"/>
              </a:defRPr>
            </a:lvl4pPr>
            <a:lvl5pPr lvl="4" rtl="0" algn="ctr">
              <a:spcBef>
                <a:spcPts val="0"/>
              </a:spcBef>
              <a:spcAft>
                <a:spcPts val="0"/>
              </a:spcAft>
              <a:buNone/>
              <a:defRPr b="0">
                <a:solidFill>
                  <a:schemeClr val="accent2"/>
                </a:solidFill>
                <a:latin typeface="Open Sans"/>
                <a:ea typeface="Open Sans"/>
                <a:cs typeface="Open Sans"/>
                <a:sym typeface="Open Sans"/>
              </a:defRPr>
            </a:lvl5pPr>
            <a:lvl6pPr lvl="5" rtl="0" algn="ctr">
              <a:spcBef>
                <a:spcPts val="0"/>
              </a:spcBef>
              <a:spcAft>
                <a:spcPts val="0"/>
              </a:spcAft>
              <a:buNone/>
              <a:defRPr b="0">
                <a:solidFill>
                  <a:schemeClr val="accent2"/>
                </a:solidFill>
                <a:latin typeface="Open Sans"/>
                <a:ea typeface="Open Sans"/>
                <a:cs typeface="Open Sans"/>
                <a:sym typeface="Open Sans"/>
              </a:defRPr>
            </a:lvl6pPr>
            <a:lvl7pPr lvl="6" rtl="0" algn="ctr">
              <a:spcBef>
                <a:spcPts val="0"/>
              </a:spcBef>
              <a:spcAft>
                <a:spcPts val="0"/>
              </a:spcAft>
              <a:buNone/>
              <a:defRPr b="0">
                <a:solidFill>
                  <a:schemeClr val="accent2"/>
                </a:solidFill>
                <a:latin typeface="Open Sans"/>
                <a:ea typeface="Open Sans"/>
                <a:cs typeface="Open Sans"/>
                <a:sym typeface="Open Sans"/>
              </a:defRPr>
            </a:lvl7pPr>
            <a:lvl8pPr lvl="7" rtl="0" algn="ctr">
              <a:spcBef>
                <a:spcPts val="0"/>
              </a:spcBef>
              <a:spcAft>
                <a:spcPts val="0"/>
              </a:spcAft>
              <a:buNone/>
              <a:defRPr b="0">
                <a:solidFill>
                  <a:schemeClr val="accent2"/>
                </a:solidFill>
                <a:latin typeface="Open Sans"/>
                <a:ea typeface="Open Sans"/>
                <a:cs typeface="Open Sans"/>
                <a:sym typeface="Open Sans"/>
              </a:defRPr>
            </a:lvl8pPr>
            <a:lvl9pPr lvl="8" rtl="0" algn="ctr">
              <a:spcBef>
                <a:spcPts val="0"/>
              </a:spcBef>
              <a:spcAft>
                <a:spcPts val="0"/>
              </a:spcAft>
              <a:buNone/>
              <a:defRPr b="0">
                <a:solidFill>
                  <a:schemeClr val="accent2"/>
                </a:solidFill>
                <a:latin typeface="Open Sans"/>
                <a:ea typeface="Open Sans"/>
                <a:cs typeface="Open Sans"/>
                <a:sym typeface="Open Sans"/>
              </a:defRPr>
            </a:lvl9pPr>
          </a:lstStyle>
          <a:p/>
        </p:txBody>
      </p:sp>
      <p:sp>
        <p:nvSpPr>
          <p:cNvPr id="725" name="Google Shape;725;p38"/>
          <p:cNvSpPr/>
          <p:nvPr/>
        </p:nvSpPr>
        <p:spPr>
          <a:xfrm rot="-7121598">
            <a:off x="8695502" y="168897"/>
            <a:ext cx="198700" cy="188908"/>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rot="-5671217">
            <a:off x="8890534" y="332014"/>
            <a:ext cx="357813" cy="340097"/>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txBox="1"/>
          <p:nvPr>
            <p:ph idx="4" type="title"/>
          </p:nvPr>
        </p:nvSpPr>
        <p:spPr>
          <a:xfrm>
            <a:off x="720000" y="3368739"/>
            <a:ext cx="20826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728" name="Google Shape;728;p38"/>
          <p:cNvSpPr txBox="1"/>
          <p:nvPr>
            <p:ph idx="5" type="title"/>
          </p:nvPr>
        </p:nvSpPr>
        <p:spPr>
          <a:xfrm>
            <a:off x="720000" y="3741624"/>
            <a:ext cx="2082600" cy="716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b="0">
                <a:solidFill>
                  <a:schemeClr val="accent2"/>
                </a:solidFill>
                <a:latin typeface="Open Sans"/>
                <a:ea typeface="Open Sans"/>
                <a:cs typeface="Open Sans"/>
                <a:sym typeface="Open Sans"/>
              </a:defRPr>
            </a:lvl2pPr>
            <a:lvl3pPr lvl="2" rtl="0" algn="ctr">
              <a:spcBef>
                <a:spcPts val="0"/>
              </a:spcBef>
              <a:spcAft>
                <a:spcPts val="0"/>
              </a:spcAft>
              <a:buNone/>
              <a:defRPr b="0">
                <a:solidFill>
                  <a:schemeClr val="accent2"/>
                </a:solidFill>
                <a:latin typeface="Open Sans"/>
                <a:ea typeface="Open Sans"/>
                <a:cs typeface="Open Sans"/>
                <a:sym typeface="Open Sans"/>
              </a:defRPr>
            </a:lvl3pPr>
            <a:lvl4pPr lvl="3" rtl="0" algn="ctr">
              <a:spcBef>
                <a:spcPts val="0"/>
              </a:spcBef>
              <a:spcAft>
                <a:spcPts val="0"/>
              </a:spcAft>
              <a:buNone/>
              <a:defRPr b="0">
                <a:solidFill>
                  <a:schemeClr val="accent2"/>
                </a:solidFill>
                <a:latin typeface="Open Sans"/>
                <a:ea typeface="Open Sans"/>
                <a:cs typeface="Open Sans"/>
                <a:sym typeface="Open Sans"/>
              </a:defRPr>
            </a:lvl4pPr>
            <a:lvl5pPr lvl="4" rtl="0" algn="ctr">
              <a:spcBef>
                <a:spcPts val="0"/>
              </a:spcBef>
              <a:spcAft>
                <a:spcPts val="0"/>
              </a:spcAft>
              <a:buNone/>
              <a:defRPr b="0">
                <a:solidFill>
                  <a:schemeClr val="accent2"/>
                </a:solidFill>
                <a:latin typeface="Open Sans"/>
                <a:ea typeface="Open Sans"/>
                <a:cs typeface="Open Sans"/>
                <a:sym typeface="Open Sans"/>
              </a:defRPr>
            </a:lvl5pPr>
            <a:lvl6pPr lvl="5" rtl="0" algn="ctr">
              <a:spcBef>
                <a:spcPts val="0"/>
              </a:spcBef>
              <a:spcAft>
                <a:spcPts val="0"/>
              </a:spcAft>
              <a:buNone/>
              <a:defRPr b="0">
                <a:solidFill>
                  <a:schemeClr val="accent2"/>
                </a:solidFill>
                <a:latin typeface="Open Sans"/>
                <a:ea typeface="Open Sans"/>
                <a:cs typeface="Open Sans"/>
                <a:sym typeface="Open Sans"/>
              </a:defRPr>
            </a:lvl6pPr>
            <a:lvl7pPr lvl="6" rtl="0" algn="ctr">
              <a:spcBef>
                <a:spcPts val="0"/>
              </a:spcBef>
              <a:spcAft>
                <a:spcPts val="0"/>
              </a:spcAft>
              <a:buNone/>
              <a:defRPr b="0">
                <a:solidFill>
                  <a:schemeClr val="accent2"/>
                </a:solidFill>
                <a:latin typeface="Open Sans"/>
                <a:ea typeface="Open Sans"/>
                <a:cs typeface="Open Sans"/>
                <a:sym typeface="Open Sans"/>
              </a:defRPr>
            </a:lvl7pPr>
            <a:lvl8pPr lvl="7" rtl="0" algn="ctr">
              <a:spcBef>
                <a:spcPts val="0"/>
              </a:spcBef>
              <a:spcAft>
                <a:spcPts val="0"/>
              </a:spcAft>
              <a:buNone/>
              <a:defRPr b="0">
                <a:solidFill>
                  <a:schemeClr val="accent2"/>
                </a:solidFill>
                <a:latin typeface="Open Sans"/>
                <a:ea typeface="Open Sans"/>
                <a:cs typeface="Open Sans"/>
                <a:sym typeface="Open Sans"/>
              </a:defRPr>
            </a:lvl8pPr>
            <a:lvl9pPr lvl="8" rtl="0" algn="ctr">
              <a:spcBef>
                <a:spcPts val="0"/>
              </a:spcBef>
              <a:spcAft>
                <a:spcPts val="0"/>
              </a:spcAft>
              <a:buNone/>
              <a:defRPr b="0">
                <a:solidFill>
                  <a:schemeClr val="accent2"/>
                </a:solidFill>
                <a:latin typeface="Open Sans"/>
                <a:ea typeface="Open Sans"/>
                <a:cs typeface="Open Sans"/>
                <a:sym typeface="Open Sans"/>
              </a:defRPr>
            </a:lvl9pPr>
          </a:lstStyle>
          <a:p/>
        </p:txBody>
      </p:sp>
      <p:sp>
        <p:nvSpPr>
          <p:cNvPr id="729" name="Google Shape;729;p38"/>
          <p:cNvSpPr txBox="1"/>
          <p:nvPr>
            <p:ph idx="6" type="title"/>
          </p:nvPr>
        </p:nvSpPr>
        <p:spPr>
          <a:xfrm>
            <a:off x="3177536" y="1935025"/>
            <a:ext cx="20826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730" name="Google Shape;730;p38"/>
          <p:cNvSpPr txBox="1"/>
          <p:nvPr>
            <p:ph idx="7" type="title"/>
          </p:nvPr>
        </p:nvSpPr>
        <p:spPr>
          <a:xfrm>
            <a:off x="3177536" y="2315923"/>
            <a:ext cx="2082600" cy="528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b="0">
                <a:solidFill>
                  <a:schemeClr val="accent2"/>
                </a:solidFill>
                <a:latin typeface="Open Sans"/>
                <a:ea typeface="Open Sans"/>
                <a:cs typeface="Open Sans"/>
                <a:sym typeface="Open Sans"/>
              </a:defRPr>
            </a:lvl2pPr>
            <a:lvl3pPr lvl="2" rtl="0" algn="ctr">
              <a:spcBef>
                <a:spcPts val="0"/>
              </a:spcBef>
              <a:spcAft>
                <a:spcPts val="0"/>
              </a:spcAft>
              <a:buNone/>
              <a:defRPr b="0">
                <a:solidFill>
                  <a:schemeClr val="accent2"/>
                </a:solidFill>
                <a:latin typeface="Open Sans"/>
                <a:ea typeface="Open Sans"/>
                <a:cs typeface="Open Sans"/>
                <a:sym typeface="Open Sans"/>
              </a:defRPr>
            </a:lvl3pPr>
            <a:lvl4pPr lvl="3" rtl="0" algn="ctr">
              <a:spcBef>
                <a:spcPts val="0"/>
              </a:spcBef>
              <a:spcAft>
                <a:spcPts val="0"/>
              </a:spcAft>
              <a:buNone/>
              <a:defRPr b="0">
                <a:solidFill>
                  <a:schemeClr val="accent2"/>
                </a:solidFill>
                <a:latin typeface="Open Sans"/>
                <a:ea typeface="Open Sans"/>
                <a:cs typeface="Open Sans"/>
                <a:sym typeface="Open Sans"/>
              </a:defRPr>
            </a:lvl4pPr>
            <a:lvl5pPr lvl="4" rtl="0" algn="ctr">
              <a:spcBef>
                <a:spcPts val="0"/>
              </a:spcBef>
              <a:spcAft>
                <a:spcPts val="0"/>
              </a:spcAft>
              <a:buNone/>
              <a:defRPr b="0">
                <a:solidFill>
                  <a:schemeClr val="accent2"/>
                </a:solidFill>
                <a:latin typeface="Open Sans"/>
                <a:ea typeface="Open Sans"/>
                <a:cs typeface="Open Sans"/>
                <a:sym typeface="Open Sans"/>
              </a:defRPr>
            </a:lvl5pPr>
            <a:lvl6pPr lvl="5" rtl="0" algn="ctr">
              <a:spcBef>
                <a:spcPts val="0"/>
              </a:spcBef>
              <a:spcAft>
                <a:spcPts val="0"/>
              </a:spcAft>
              <a:buNone/>
              <a:defRPr b="0">
                <a:solidFill>
                  <a:schemeClr val="accent2"/>
                </a:solidFill>
                <a:latin typeface="Open Sans"/>
                <a:ea typeface="Open Sans"/>
                <a:cs typeface="Open Sans"/>
                <a:sym typeface="Open Sans"/>
              </a:defRPr>
            </a:lvl6pPr>
            <a:lvl7pPr lvl="6" rtl="0" algn="ctr">
              <a:spcBef>
                <a:spcPts val="0"/>
              </a:spcBef>
              <a:spcAft>
                <a:spcPts val="0"/>
              </a:spcAft>
              <a:buNone/>
              <a:defRPr b="0">
                <a:solidFill>
                  <a:schemeClr val="accent2"/>
                </a:solidFill>
                <a:latin typeface="Open Sans"/>
                <a:ea typeface="Open Sans"/>
                <a:cs typeface="Open Sans"/>
                <a:sym typeface="Open Sans"/>
              </a:defRPr>
            </a:lvl7pPr>
            <a:lvl8pPr lvl="7" rtl="0" algn="ctr">
              <a:spcBef>
                <a:spcPts val="0"/>
              </a:spcBef>
              <a:spcAft>
                <a:spcPts val="0"/>
              </a:spcAft>
              <a:buNone/>
              <a:defRPr b="0">
                <a:solidFill>
                  <a:schemeClr val="accent2"/>
                </a:solidFill>
                <a:latin typeface="Open Sans"/>
                <a:ea typeface="Open Sans"/>
                <a:cs typeface="Open Sans"/>
                <a:sym typeface="Open Sans"/>
              </a:defRPr>
            </a:lvl8pPr>
            <a:lvl9pPr lvl="8" rtl="0" algn="ctr">
              <a:spcBef>
                <a:spcPts val="0"/>
              </a:spcBef>
              <a:spcAft>
                <a:spcPts val="0"/>
              </a:spcAft>
              <a:buNone/>
              <a:defRPr b="0">
                <a:solidFill>
                  <a:schemeClr val="accent2"/>
                </a:solidFill>
                <a:latin typeface="Open Sans"/>
                <a:ea typeface="Open Sans"/>
                <a:cs typeface="Open Sans"/>
                <a:sym typeface="Open Sans"/>
              </a:defRPr>
            </a:lvl9pPr>
          </a:lstStyle>
          <a:p/>
        </p:txBody>
      </p:sp>
      <p:sp>
        <p:nvSpPr>
          <p:cNvPr id="731" name="Google Shape;731;p38"/>
          <p:cNvSpPr txBox="1"/>
          <p:nvPr>
            <p:ph idx="8" type="title"/>
          </p:nvPr>
        </p:nvSpPr>
        <p:spPr>
          <a:xfrm>
            <a:off x="3177536" y="3368739"/>
            <a:ext cx="20826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732" name="Google Shape;732;p38"/>
          <p:cNvSpPr txBox="1"/>
          <p:nvPr>
            <p:ph idx="9" type="title"/>
          </p:nvPr>
        </p:nvSpPr>
        <p:spPr>
          <a:xfrm>
            <a:off x="3177533" y="3741624"/>
            <a:ext cx="2082600" cy="716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b="0">
                <a:solidFill>
                  <a:schemeClr val="accent2"/>
                </a:solidFill>
                <a:latin typeface="Open Sans"/>
                <a:ea typeface="Open Sans"/>
                <a:cs typeface="Open Sans"/>
                <a:sym typeface="Open Sans"/>
              </a:defRPr>
            </a:lvl2pPr>
            <a:lvl3pPr lvl="2" rtl="0" algn="ctr">
              <a:spcBef>
                <a:spcPts val="0"/>
              </a:spcBef>
              <a:spcAft>
                <a:spcPts val="0"/>
              </a:spcAft>
              <a:buNone/>
              <a:defRPr b="0">
                <a:solidFill>
                  <a:schemeClr val="accent2"/>
                </a:solidFill>
                <a:latin typeface="Open Sans"/>
                <a:ea typeface="Open Sans"/>
                <a:cs typeface="Open Sans"/>
                <a:sym typeface="Open Sans"/>
              </a:defRPr>
            </a:lvl3pPr>
            <a:lvl4pPr lvl="3" rtl="0" algn="ctr">
              <a:spcBef>
                <a:spcPts val="0"/>
              </a:spcBef>
              <a:spcAft>
                <a:spcPts val="0"/>
              </a:spcAft>
              <a:buNone/>
              <a:defRPr b="0">
                <a:solidFill>
                  <a:schemeClr val="accent2"/>
                </a:solidFill>
                <a:latin typeface="Open Sans"/>
                <a:ea typeface="Open Sans"/>
                <a:cs typeface="Open Sans"/>
                <a:sym typeface="Open Sans"/>
              </a:defRPr>
            </a:lvl4pPr>
            <a:lvl5pPr lvl="4" rtl="0" algn="ctr">
              <a:spcBef>
                <a:spcPts val="0"/>
              </a:spcBef>
              <a:spcAft>
                <a:spcPts val="0"/>
              </a:spcAft>
              <a:buNone/>
              <a:defRPr b="0">
                <a:solidFill>
                  <a:schemeClr val="accent2"/>
                </a:solidFill>
                <a:latin typeface="Open Sans"/>
                <a:ea typeface="Open Sans"/>
                <a:cs typeface="Open Sans"/>
                <a:sym typeface="Open Sans"/>
              </a:defRPr>
            </a:lvl5pPr>
            <a:lvl6pPr lvl="5" rtl="0" algn="ctr">
              <a:spcBef>
                <a:spcPts val="0"/>
              </a:spcBef>
              <a:spcAft>
                <a:spcPts val="0"/>
              </a:spcAft>
              <a:buNone/>
              <a:defRPr b="0">
                <a:solidFill>
                  <a:schemeClr val="accent2"/>
                </a:solidFill>
                <a:latin typeface="Open Sans"/>
                <a:ea typeface="Open Sans"/>
                <a:cs typeface="Open Sans"/>
                <a:sym typeface="Open Sans"/>
              </a:defRPr>
            </a:lvl6pPr>
            <a:lvl7pPr lvl="6" rtl="0" algn="ctr">
              <a:spcBef>
                <a:spcPts val="0"/>
              </a:spcBef>
              <a:spcAft>
                <a:spcPts val="0"/>
              </a:spcAft>
              <a:buNone/>
              <a:defRPr b="0">
                <a:solidFill>
                  <a:schemeClr val="accent2"/>
                </a:solidFill>
                <a:latin typeface="Open Sans"/>
                <a:ea typeface="Open Sans"/>
                <a:cs typeface="Open Sans"/>
                <a:sym typeface="Open Sans"/>
              </a:defRPr>
            </a:lvl7pPr>
            <a:lvl8pPr lvl="7" rtl="0" algn="ctr">
              <a:spcBef>
                <a:spcPts val="0"/>
              </a:spcBef>
              <a:spcAft>
                <a:spcPts val="0"/>
              </a:spcAft>
              <a:buNone/>
              <a:defRPr b="0">
                <a:solidFill>
                  <a:schemeClr val="accent2"/>
                </a:solidFill>
                <a:latin typeface="Open Sans"/>
                <a:ea typeface="Open Sans"/>
                <a:cs typeface="Open Sans"/>
                <a:sym typeface="Open Sans"/>
              </a:defRPr>
            </a:lvl8pPr>
            <a:lvl9pPr lvl="8" rtl="0" algn="ctr">
              <a:spcBef>
                <a:spcPts val="0"/>
              </a:spcBef>
              <a:spcAft>
                <a:spcPts val="0"/>
              </a:spcAft>
              <a:buNone/>
              <a:defRPr b="0">
                <a:solidFill>
                  <a:schemeClr val="accent2"/>
                </a:solidFill>
                <a:latin typeface="Open Sans"/>
                <a:ea typeface="Open Sans"/>
                <a:cs typeface="Open Sans"/>
                <a:sym typeface="Open Sans"/>
              </a:defRPr>
            </a:lvl9pPr>
          </a:lstStyle>
          <a:p/>
        </p:txBody>
      </p:sp>
      <p:grpSp>
        <p:nvGrpSpPr>
          <p:cNvPr id="733" name="Google Shape;733;p38"/>
          <p:cNvGrpSpPr/>
          <p:nvPr/>
        </p:nvGrpSpPr>
        <p:grpSpPr>
          <a:xfrm rot="-630">
            <a:off x="-158127" y="4246127"/>
            <a:ext cx="590935" cy="496839"/>
            <a:chOff x="2047425" y="139025"/>
            <a:chExt cx="1082100" cy="301975"/>
          </a:xfrm>
        </p:grpSpPr>
        <p:cxnSp>
          <p:nvCxnSpPr>
            <p:cNvPr id="734" name="Google Shape;734;p38"/>
            <p:cNvCxnSpPr/>
            <p:nvPr/>
          </p:nvCxnSpPr>
          <p:spPr>
            <a:xfrm>
              <a:off x="2047425" y="310575"/>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35" name="Google Shape;735;p38"/>
            <p:cNvCxnSpPr/>
            <p:nvPr/>
          </p:nvCxnSpPr>
          <p:spPr>
            <a:xfrm>
              <a:off x="2047425" y="3517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36" name="Google Shape;736;p38"/>
            <p:cNvCxnSpPr/>
            <p:nvPr/>
          </p:nvCxnSpPr>
          <p:spPr>
            <a:xfrm>
              <a:off x="2047425" y="39635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37" name="Google Shape;737;p38"/>
            <p:cNvCxnSpPr/>
            <p:nvPr/>
          </p:nvCxnSpPr>
          <p:spPr>
            <a:xfrm>
              <a:off x="2047425" y="4410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38" name="Google Shape;738;p38"/>
            <p:cNvCxnSpPr/>
            <p:nvPr/>
          </p:nvCxnSpPr>
          <p:spPr>
            <a:xfrm>
              <a:off x="2047425" y="139025"/>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39" name="Google Shape;739;p38"/>
            <p:cNvCxnSpPr/>
            <p:nvPr/>
          </p:nvCxnSpPr>
          <p:spPr>
            <a:xfrm>
              <a:off x="2047425" y="18015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40" name="Google Shape;740;p38"/>
            <p:cNvCxnSpPr/>
            <p:nvPr/>
          </p:nvCxnSpPr>
          <p:spPr>
            <a:xfrm>
              <a:off x="2047425" y="2248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741" name="Google Shape;741;p38"/>
            <p:cNvCxnSpPr/>
            <p:nvPr/>
          </p:nvCxnSpPr>
          <p:spPr>
            <a:xfrm>
              <a:off x="2047425" y="269450"/>
              <a:ext cx="1082100" cy="0"/>
            </a:xfrm>
            <a:prstGeom prst="straightConnector1">
              <a:avLst/>
            </a:prstGeom>
            <a:noFill/>
            <a:ln cap="flat" cmpd="sng" w="9525">
              <a:solidFill>
                <a:schemeClr val="accent2"/>
              </a:solidFill>
              <a:prstDash val="solid"/>
              <a:round/>
              <a:headEnd len="med" w="med" type="none"/>
              <a:tailEnd len="med" w="med" type="none"/>
            </a:ln>
          </p:spPr>
        </p:cxn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45" name="Shape 74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
    <p:spTree>
      <p:nvGrpSpPr>
        <p:cNvPr id="100" name="Shape 100"/>
        <p:cNvGrpSpPr/>
        <p:nvPr/>
      </p:nvGrpSpPr>
      <p:grpSpPr>
        <a:xfrm>
          <a:off x="0" y="0"/>
          <a:ext cx="0" cy="0"/>
          <a:chOff x="0" y="0"/>
          <a:chExt cx="0" cy="0"/>
        </a:xfrm>
      </p:grpSpPr>
      <p:sp>
        <p:nvSpPr>
          <p:cNvPr id="101" name="Google Shape;101;p5"/>
          <p:cNvSpPr/>
          <p:nvPr/>
        </p:nvSpPr>
        <p:spPr>
          <a:xfrm rot="10800000">
            <a:off x="-379716" y="2619111"/>
            <a:ext cx="9700541" cy="2560489"/>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txBox="1"/>
          <p:nvPr>
            <p:ph hasCustomPrompt="1" type="title"/>
          </p:nvPr>
        </p:nvSpPr>
        <p:spPr>
          <a:xfrm>
            <a:off x="3723200" y="1055450"/>
            <a:ext cx="1641300" cy="175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2400"/>
              <a:buNone/>
              <a:defRPr b="0" sz="10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3" name="Google Shape;103;p5"/>
          <p:cNvSpPr txBox="1"/>
          <p:nvPr>
            <p:ph idx="1" type="subTitle"/>
          </p:nvPr>
        </p:nvSpPr>
        <p:spPr>
          <a:xfrm>
            <a:off x="2060100" y="3843975"/>
            <a:ext cx="5023800" cy="651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dk1"/>
                </a:solidFill>
                <a:latin typeface="Open Sans"/>
                <a:ea typeface="Open Sans"/>
                <a:cs typeface="Open Sans"/>
                <a:sym typeface="Open Sans"/>
              </a:defRPr>
            </a:lvl1pPr>
            <a:lvl2pPr lvl="1" rtl="0" algn="ctr">
              <a:spcBef>
                <a:spcPts val="1600"/>
              </a:spcBef>
              <a:spcAft>
                <a:spcPts val="0"/>
              </a:spcAft>
              <a:buNone/>
              <a:defRPr sz="1600">
                <a:solidFill>
                  <a:schemeClr val="dk1"/>
                </a:solidFill>
                <a:latin typeface="Open Sans"/>
                <a:ea typeface="Open Sans"/>
                <a:cs typeface="Open Sans"/>
                <a:sym typeface="Open Sans"/>
              </a:defRPr>
            </a:lvl2pPr>
            <a:lvl3pPr lvl="2" rtl="0" algn="ctr">
              <a:spcBef>
                <a:spcPts val="1600"/>
              </a:spcBef>
              <a:spcAft>
                <a:spcPts val="0"/>
              </a:spcAft>
              <a:buNone/>
              <a:defRPr sz="1600">
                <a:solidFill>
                  <a:schemeClr val="dk1"/>
                </a:solidFill>
                <a:latin typeface="Open Sans"/>
                <a:ea typeface="Open Sans"/>
                <a:cs typeface="Open Sans"/>
                <a:sym typeface="Open Sans"/>
              </a:defRPr>
            </a:lvl3pPr>
            <a:lvl4pPr lvl="3" rtl="0" algn="ctr">
              <a:spcBef>
                <a:spcPts val="1600"/>
              </a:spcBef>
              <a:spcAft>
                <a:spcPts val="0"/>
              </a:spcAft>
              <a:buNone/>
              <a:defRPr sz="1600">
                <a:solidFill>
                  <a:schemeClr val="dk1"/>
                </a:solidFill>
                <a:latin typeface="Open Sans"/>
                <a:ea typeface="Open Sans"/>
                <a:cs typeface="Open Sans"/>
                <a:sym typeface="Open Sans"/>
              </a:defRPr>
            </a:lvl4pPr>
            <a:lvl5pPr lvl="4" rtl="0" algn="ctr">
              <a:spcBef>
                <a:spcPts val="1600"/>
              </a:spcBef>
              <a:spcAft>
                <a:spcPts val="0"/>
              </a:spcAft>
              <a:buNone/>
              <a:defRPr sz="1600">
                <a:solidFill>
                  <a:schemeClr val="dk1"/>
                </a:solidFill>
                <a:latin typeface="Open Sans"/>
                <a:ea typeface="Open Sans"/>
                <a:cs typeface="Open Sans"/>
                <a:sym typeface="Open Sans"/>
              </a:defRPr>
            </a:lvl5pPr>
            <a:lvl6pPr lvl="5" rtl="0" algn="ctr">
              <a:spcBef>
                <a:spcPts val="1600"/>
              </a:spcBef>
              <a:spcAft>
                <a:spcPts val="0"/>
              </a:spcAft>
              <a:buNone/>
              <a:defRPr sz="1600">
                <a:solidFill>
                  <a:schemeClr val="dk1"/>
                </a:solidFill>
                <a:latin typeface="Open Sans"/>
                <a:ea typeface="Open Sans"/>
                <a:cs typeface="Open Sans"/>
                <a:sym typeface="Open Sans"/>
              </a:defRPr>
            </a:lvl6pPr>
            <a:lvl7pPr lvl="6" rtl="0" algn="ctr">
              <a:spcBef>
                <a:spcPts val="1600"/>
              </a:spcBef>
              <a:spcAft>
                <a:spcPts val="0"/>
              </a:spcAft>
              <a:buNone/>
              <a:defRPr sz="1600">
                <a:solidFill>
                  <a:schemeClr val="dk1"/>
                </a:solidFill>
                <a:latin typeface="Open Sans"/>
                <a:ea typeface="Open Sans"/>
                <a:cs typeface="Open Sans"/>
                <a:sym typeface="Open Sans"/>
              </a:defRPr>
            </a:lvl7pPr>
            <a:lvl8pPr lvl="7" rtl="0" algn="ctr">
              <a:spcBef>
                <a:spcPts val="1600"/>
              </a:spcBef>
              <a:spcAft>
                <a:spcPts val="0"/>
              </a:spcAft>
              <a:buNone/>
              <a:defRPr sz="1600">
                <a:solidFill>
                  <a:schemeClr val="dk1"/>
                </a:solidFill>
                <a:latin typeface="Open Sans"/>
                <a:ea typeface="Open Sans"/>
                <a:cs typeface="Open Sans"/>
                <a:sym typeface="Open Sans"/>
              </a:defRPr>
            </a:lvl8pPr>
            <a:lvl9pPr lvl="8" rtl="0" algn="ctr">
              <a:spcBef>
                <a:spcPts val="1600"/>
              </a:spcBef>
              <a:spcAft>
                <a:spcPts val="1600"/>
              </a:spcAft>
              <a:buNone/>
              <a:defRPr sz="1600">
                <a:solidFill>
                  <a:schemeClr val="dk1"/>
                </a:solidFill>
                <a:latin typeface="Open Sans"/>
                <a:ea typeface="Open Sans"/>
                <a:cs typeface="Open Sans"/>
                <a:sym typeface="Open Sans"/>
              </a:defRPr>
            </a:lvl9pPr>
          </a:lstStyle>
          <a:p/>
        </p:txBody>
      </p:sp>
      <p:sp>
        <p:nvSpPr>
          <p:cNvPr id="104" name="Google Shape;104;p5"/>
          <p:cNvSpPr txBox="1"/>
          <p:nvPr>
            <p:ph idx="2" type="title"/>
          </p:nvPr>
        </p:nvSpPr>
        <p:spPr>
          <a:xfrm>
            <a:off x="2060050" y="3134913"/>
            <a:ext cx="5023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6"/>
          <p:cNvSpPr/>
          <p:nvPr/>
        </p:nvSpPr>
        <p:spPr>
          <a:xfrm flipH="1">
            <a:off x="84" y="3892475"/>
            <a:ext cx="6359617" cy="1250921"/>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txBox="1"/>
          <p:nvPr>
            <p:ph type="title"/>
          </p:nvPr>
        </p:nvSpPr>
        <p:spPr>
          <a:xfrm>
            <a:off x="720000" y="540000"/>
            <a:ext cx="4052100" cy="13935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8" name="Google Shape;108;p6"/>
          <p:cNvSpPr txBox="1"/>
          <p:nvPr>
            <p:ph idx="1" type="body"/>
          </p:nvPr>
        </p:nvSpPr>
        <p:spPr>
          <a:xfrm>
            <a:off x="720000" y="1762125"/>
            <a:ext cx="3852000" cy="22287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indent="-317500" lvl="1" marL="9144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2pPr>
            <a:lvl3pPr indent="-317500" lvl="2" marL="13716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3pPr>
            <a:lvl4pPr indent="-317500" lvl="3" marL="18288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4pPr>
            <a:lvl5pPr indent="-317500" lvl="4" marL="22860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5pPr>
            <a:lvl6pPr indent="-317500" lvl="5" marL="274320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6pPr>
            <a:lvl7pPr indent="-317500" lvl="6" marL="3200400">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109" name="Google Shape;109;p6"/>
          <p:cNvSpPr/>
          <p:nvPr/>
        </p:nvSpPr>
        <p:spPr>
          <a:xfrm rot="-5400000">
            <a:off x="8290387" y="15599"/>
            <a:ext cx="624000" cy="592800"/>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rot="-5671684">
            <a:off x="8737550" y="739756"/>
            <a:ext cx="224200" cy="213087"/>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6"/>
          <p:cNvGrpSpPr/>
          <p:nvPr/>
        </p:nvGrpSpPr>
        <p:grpSpPr>
          <a:xfrm rot="1273715">
            <a:off x="-532341" y="2744048"/>
            <a:ext cx="980822" cy="565755"/>
            <a:chOff x="2047425" y="139025"/>
            <a:chExt cx="1082100" cy="301975"/>
          </a:xfrm>
        </p:grpSpPr>
        <p:cxnSp>
          <p:nvCxnSpPr>
            <p:cNvPr id="112" name="Google Shape;112;p6"/>
            <p:cNvCxnSpPr/>
            <p:nvPr/>
          </p:nvCxnSpPr>
          <p:spPr>
            <a:xfrm>
              <a:off x="2047425" y="31057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3" name="Google Shape;113;p6"/>
            <p:cNvCxnSpPr/>
            <p:nvPr/>
          </p:nvCxnSpPr>
          <p:spPr>
            <a:xfrm>
              <a:off x="2047425" y="3517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4" name="Google Shape;114;p6"/>
            <p:cNvCxnSpPr/>
            <p:nvPr/>
          </p:nvCxnSpPr>
          <p:spPr>
            <a:xfrm>
              <a:off x="2047425" y="3963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5" name="Google Shape;115;p6"/>
            <p:cNvCxnSpPr/>
            <p:nvPr/>
          </p:nvCxnSpPr>
          <p:spPr>
            <a:xfrm>
              <a:off x="2047425" y="4410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6" name="Google Shape;116;p6"/>
            <p:cNvCxnSpPr/>
            <p:nvPr/>
          </p:nvCxnSpPr>
          <p:spPr>
            <a:xfrm>
              <a:off x="2047425" y="139025"/>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7" name="Google Shape;117;p6"/>
            <p:cNvCxnSpPr/>
            <p:nvPr/>
          </p:nvCxnSpPr>
          <p:spPr>
            <a:xfrm>
              <a:off x="2047425" y="18015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8" name="Google Shape;118;p6"/>
            <p:cNvCxnSpPr/>
            <p:nvPr/>
          </p:nvCxnSpPr>
          <p:spPr>
            <a:xfrm>
              <a:off x="2047425" y="224800"/>
              <a:ext cx="1082100" cy="0"/>
            </a:xfrm>
            <a:prstGeom prst="straightConnector1">
              <a:avLst/>
            </a:prstGeom>
            <a:noFill/>
            <a:ln cap="flat" cmpd="sng" w="9525">
              <a:solidFill>
                <a:schemeClr val="lt1"/>
              </a:solidFill>
              <a:prstDash val="solid"/>
              <a:round/>
              <a:headEnd len="med" w="med" type="none"/>
              <a:tailEnd len="med" w="med" type="none"/>
            </a:ln>
          </p:spPr>
        </p:cxnSp>
        <p:cxnSp>
          <p:nvCxnSpPr>
            <p:cNvPr id="119" name="Google Shape;119;p6"/>
            <p:cNvCxnSpPr/>
            <p:nvPr/>
          </p:nvCxnSpPr>
          <p:spPr>
            <a:xfrm>
              <a:off x="2047425" y="269450"/>
              <a:ext cx="1082100" cy="0"/>
            </a:xfrm>
            <a:prstGeom prst="straightConnector1">
              <a:avLst/>
            </a:prstGeom>
            <a:noFill/>
            <a:ln cap="flat" cmpd="sng" w="9525">
              <a:solidFill>
                <a:schemeClr val="lt1"/>
              </a:solidFill>
              <a:prstDash val="solid"/>
              <a:round/>
              <a:headEnd len="med" w="med" type="none"/>
              <a:tailEnd len="med" w="med" type="none"/>
            </a:ln>
          </p:spPr>
        </p:cxnSp>
      </p:grpSp>
      <p:sp>
        <p:nvSpPr>
          <p:cNvPr id="120" name="Google Shape;120;p6"/>
          <p:cNvSpPr/>
          <p:nvPr/>
        </p:nvSpPr>
        <p:spPr>
          <a:xfrm>
            <a:off x="152224" y="-38280"/>
            <a:ext cx="367200" cy="367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676095" y="225752"/>
            <a:ext cx="172500" cy="172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6"/>
          <p:cNvGrpSpPr/>
          <p:nvPr/>
        </p:nvGrpSpPr>
        <p:grpSpPr>
          <a:xfrm rot="-567">
            <a:off x="8734588" y="4331976"/>
            <a:ext cx="655644" cy="565750"/>
            <a:chOff x="2047425" y="139025"/>
            <a:chExt cx="1082100" cy="301975"/>
          </a:xfrm>
        </p:grpSpPr>
        <p:cxnSp>
          <p:nvCxnSpPr>
            <p:cNvPr id="123" name="Google Shape;123;p6"/>
            <p:cNvCxnSpPr/>
            <p:nvPr/>
          </p:nvCxnSpPr>
          <p:spPr>
            <a:xfrm>
              <a:off x="2047425" y="310575"/>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24" name="Google Shape;124;p6"/>
            <p:cNvCxnSpPr/>
            <p:nvPr/>
          </p:nvCxnSpPr>
          <p:spPr>
            <a:xfrm>
              <a:off x="2047425" y="3517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25" name="Google Shape;125;p6"/>
            <p:cNvCxnSpPr/>
            <p:nvPr/>
          </p:nvCxnSpPr>
          <p:spPr>
            <a:xfrm>
              <a:off x="2047425" y="39635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26" name="Google Shape;126;p6"/>
            <p:cNvCxnSpPr/>
            <p:nvPr/>
          </p:nvCxnSpPr>
          <p:spPr>
            <a:xfrm>
              <a:off x="2047425" y="4410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27" name="Google Shape;127;p6"/>
            <p:cNvCxnSpPr/>
            <p:nvPr/>
          </p:nvCxnSpPr>
          <p:spPr>
            <a:xfrm>
              <a:off x="2047425" y="139025"/>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28" name="Google Shape;128;p6"/>
            <p:cNvCxnSpPr/>
            <p:nvPr/>
          </p:nvCxnSpPr>
          <p:spPr>
            <a:xfrm>
              <a:off x="2047425" y="18015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29" name="Google Shape;129;p6"/>
            <p:cNvCxnSpPr/>
            <p:nvPr/>
          </p:nvCxnSpPr>
          <p:spPr>
            <a:xfrm>
              <a:off x="2047425" y="224800"/>
              <a:ext cx="1082100" cy="0"/>
            </a:xfrm>
            <a:prstGeom prst="straightConnector1">
              <a:avLst/>
            </a:prstGeom>
            <a:noFill/>
            <a:ln cap="flat" cmpd="sng" w="9525">
              <a:solidFill>
                <a:schemeClr val="accent2"/>
              </a:solidFill>
              <a:prstDash val="solid"/>
              <a:round/>
              <a:headEnd len="med" w="med" type="none"/>
              <a:tailEnd len="med" w="med" type="none"/>
            </a:ln>
          </p:spPr>
        </p:cxnSp>
        <p:cxnSp>
          <p:nvCxnSpPr>
            <p:cNvPr id="130" name="Google Shape;130;p6"/>
            <p:cNvCxnSpPr/>
            <p:nvPr/>
          </p:nvCxnSpPr>
          <p:spPr>
            <a:xfrm>
              <a:off x="2047425" y="269450"/>
              <a:ext cx="1082100" cy="0"/>
            </a:xfrm>
            <a:prstGeom prst="straightConnector1">
              <a:avLst/>
            </a:prstGeom>
            <a:noFill/>
            <a:ln cap="flat" cmpd="sng" w="9525">
              <a:solidFill>
                <a:schemeClr val="accent2"/>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
    <p:spTree>
      <p:nvGrpSpPr>
        <p:cNvPr id="131" name="Shape 131"/>
        <p:cNvGrpSpPr/>
        <p:nvPr/>
      </p:nvGrpSpPr>
      <p:grpSpPr>
        <a:xfrm>
          <a:off x="0" y="0"/>
          <a:ext cx="0" cy="0"/>
          <a:chOff x="0" y="0"/>
          <a:chExt cx="0" cy="0"/>
        </a:xfrm>
      </p:grpSpPr>
      <p:sp>
        <p:nvSpPr>
          <p:cNvPr id="132" name="Google Shape;132;p7"/>
          <p:cNvSpPr/>
          <p:nvPr/>
        </p:nvSpPr>
        <p:spPr>
          <a:xfrm>
            <a:off x="3065763" y="4002802"/>
            <a:ext cx="6078237" cy="1201403"/>
          </a:xfrm>
          <a:custGeom>
            <a:rect b="b" l="l" r="r" t="t"/>
            <a:pathLst>
              <a:path extrusionOk="0" h="92558" w="285665">
                <a:moveTo>
                  <a:pt x="278169" y="1"/>
                </a:moveTo>
                <a:cubicBezTo>
                  <a:pt x="245103" y="1"/>
                  <a:pt x="237289" y="34204"/>
                  <a:pt x="215521" y="46452"/>
                </a:cubicBezTo>
                <a:cubicBezTo>
                  <a:pt x="210824" y="49099"/>
                  <a:pt x="205743" y="50132"/>
                  <a:pt x="200501" y="50132"/>
                </a:cubicBezTo>
                <a:cubicBezTo>
                  <a:pt x="186898" y="50132"/>
                  <a:pt x="172212" y="43174"/>
                  <a:pt x="160329" y="39405"/>
                </a:cubicBezTo>
                <a:cubicBezTo>
                  <a:pt x="149756" y="36049"/>
                  <a:pt x="139429" y="34533"/>
                  <a:pt x="129067" y="34533"/>
                </a:cubicBezTo>
                <a:cubicBezTo>
                  <a:pt x="118680" y="34533"/>
                  <a:pt x="108258" y="36057"/>
                  <a:pt x="97518" y="38777"/>
                </a:cubicBezTo>
                <a:cubicBezTo>
                  <a:pt x="76534" y="44084"/>
                  <a:pt x="56263" y="52344"/>
                  <a:pt x="37689" y="63499"/>
                </a:cubicBezTo>
                <a:cubicBezTo>
                  <a:pt x="28673" y="68920"/>
                  <a:pt x="20071" y="74997"/>
                  <a:pt x="11954" y="81688"/>
                </a:cubicBezTo>
                <a:cubicBezTo>
                  <a:pt x="8802" y="84298"/>
                  <a:pt x="5706" y="86980"/>
                  <a:pt x="2753" y="89819"/>
                </a:cubicBezTo>
                <a:cubicBezTo>
                  <a:pt x="2368" y="90190"/>
                  <a:pt x="542" y="92558"/>
                  <a:pt x="0" y="92558"/>
                </a:cubicBezTo>
                <a:lnTo>
                  <a:pt x="285308" y="92201"/>
                </a:lnTo>
                <a:lnTo>
                  <a:pt x="285664" y="546"/>
                </a:lnTo>
                <a:cubicBezTo>
                  <a:pt x="283027" y="176"/>
                  <a:pt x="280534" y="1"/>
                  <a:pt x="2781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flipH="1">
            <a:off x="-52479" y="-25340"/>
            <a:ext cx="9407104" cy="2482853"/>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txBox="1"/>
          <p:nvPr>
            <p:ph type="title"/>
          </p:nvPr>
        </p:nvSpPr>
        <p:spPr>
          <a:xfrm>
            <a:off x="720000" y="1250125"/>
            <a:ext cx="3852000" cy="1550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7"/>
          <p:cNvSpPr txBox="1"/>
          <p:nvPr>
            <p:ph idx="1" type="body"/>
          </p:nvPr>
        </p:nvSpPr>
        <p:spPr>
          <a:xfrm>
            <a:off x="720000" y="2873550"/>
            <a:ext cx="3852000" cy="774600"/>
          </a:xfrm>
          <a:prstGeom prst="rect">
            <a:avLst/>
          </a:prstGeom>
        </p:spPr>
        <p:txBody>
          <a:bodyPr anchorCtr="0" anchor="t" bIns="91425" lIns="91425" spcFirstLastPara="1" rIns="98800" wrap="square" tIns="91425">
            <a:noAutofit/>
          </a:bodyPr>
          <a:lstStyle>
            <a:lvl1pPr indent="-317500" lvl="0" marL="457200" rtl="0">
              <a:lnSpc>
                <a:spcPct val="100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indent="-317500" lvl="1" marL="914400" rtl="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2pPr>
            <a:lvl3pPr indent="-317500" lvl="2" marL="1371600" rtl="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3pPr>
            <a:lvl4pPr indent="-317500" lvl="3" marL="1828800" rtl="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4pPr>
            <a:lvl5pPr indent="-317500" lvl="4" marL="2286000" rtl="0">
              <a:lnSpc>
                <a:spcPct val="100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5pPr>
            <a:lvl6pPr indent="-317500" lvl="5" marL="2743200" rtl="0">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6pPr>
            <a:lvl7pPr indent="-317500" lvl="6" marL="3200400" rtl="0">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136" name="Google Shape;136;p7"/>
          <p:cNvSpPr/>
          <p:nvPr/>
        </p:nvSpPr>
        <p:spPr>
          <a:xfrm rot="-5669555">
            <a:off x="4986674" y="399731"/>
            <a:ext cx="126388" cy="120084"/>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7"/>
          <p:cNvGrpSpPr/>
          <p:nvPr/>
        </p:nvGrpSpPr>
        <p:grpSpPr>
          <a:xfrm rot="1273713">
            <a:off x="8768047" y="2316719"/>
            <a:ext cx="526572" cy="283408"/>
            <a:chOff x="2047425" y="139025"/>
            <a:chExt cx="1082100" cy="301975"/>
          </a:xfrm>
        </p:grpSpPr>
        <p:cxnSp>
          <p:nvCxnSpPr>
            <p:cNvPr id="138" name="Google Shape;138;p7"/>
            <p:cNvCxnSpPr/>
            <p:nvPr/>
          </p:nvCxnSpPr>
          <p:spPr>
            <a:xfrm>
              <a:off x="2047425" y="31057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7"/>
            <p:cNvCxnSpPr/>
            <p:nvPr/>
          </p:nvCxnSpPr>
          <p:spPr>
            <a:xfrm>
              <a:off x="2047425" y="3517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7"/>
            <p:cNvCxnSpPr/>
            <p:nvPr/>
          </p:nvCxnSpPr>
          <p:spPr>
            <a:xfrm>
              <a:off x="2047425" y="3963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7"/>
            <p:cNvCxnSpPr/>
            <p:nvPr/>
          </p:nvCxnSpPr>
          <p:spPr>
            <a:xfrm>
              <a:off x="2047425" y="4410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7"/>
            <p:cNvCxnSpPr/>
            <p:nvPr/>
          </p:nvCxnSpPr>
          <p:spPr>
            <a:xfrm>
              <a:off x="2047425" y="13902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7"/>
            <p:cNvCxnSpPr/>
            <p:nvPr/>
          </p:nvCxnSpPr>
          <p:spPr>
            <a:xfrm>
              <a:off x="2047425" y="1801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7"/>
            <p:cNvCxnSpPr/>
            <p:nvPr/>
          </p:nvCxnSpPr>
          <p:spPr>
            <a:xfrm>
              <a:off x="2047425" y="2248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7"/>
            <p:cNvCxnSpPr/>
            <p:nvPr/>
          </p:nvCxnSpPr>
          <p:spPr>
            <a:xfrm>
              <a:off x="2047425" y="269450"/>
              <a:ext cx="1082100" cy="0"/>
            </a:xfrm>
            <a:prstGeom prst="straightConnector1">
              <a:avLst/>
            </a:prstGeom>
            <a:noFill/>
            <a:ln cap="flat" cmpd="sng" w="9525">
              <a:solidFill>
                <a:schemeClr val="dk2"/>
              </a:solidFill>
              <a:prstDash val="solid"/>
              <a:round/>
              <a:headEnd len="med" w="med" type="none"/>
              <a:tailEnd len="med" w="med" type="none"/>
            </a:ln>
          </p:spPr>
        </p:cxnSp>
      </p:grpSp>
      <p:grpSp>
        <p:nvGrpSpPr>
          <p:cNvPr id="146" name="Google Shape;146;p7"/>
          <p:cNvGrpSpPr/>
          <p:nvPr/>
        </p:nvGrpSpPr>
        <p:grpSpPr>
          <a:xfrm rot="-567">
            <a:off x="-353112" y="2473653"/>
            <a:ext cx="655644" cy="387253"/>
            <a:chOff x="2047425" y="139025"/>
            <a:chExt cx="1082100" cy="301975"/>
          </a:xfrm>
        </p:grpSpPr>
        <p:cxnSp>
          <p:nvCxnSpPr>
            <p:cNvPr id="147" name="Google Shape;147;p7"/>
            <p:cNvCxnSpPr/>
            <p:nvPr/>
          </p:nvCxnSpPr>
          <p:spPr>
            <a:xfrm>
              <a:off x="2047425" y="31057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48" name="Google Shape;148;p7"/>
            <p:cNvCxnSpPr/>
            <p:nvPr/>
          </p:nvCxnSpPr>
          <p:spPr>
            <a:xfrm>
              <a:off x="2047425" y="3517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49" name="Google Shape;149;p7"/>
            <p:cNvCxnSpPr/>
            <p:nvPr/>
          </p:nvCxnSpPr>
          <p:spPr>
            <a:xfrm>
              <a:off x="2047425" y="3963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50" name="Google Shape;150;p7"/>
            <p:cNvCxnSpPr/>
            <p:nvPr/>
          </p:nvCxnSpPr>
          <p:spPr>
            <a:xfrm>
              <a:off x="2047425" y="4410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51" name="Google Shape;151;p7"/>
            <p:cNvCxnSpPr/>
            <p:nvPr/>
          </p:nvCxnSpPr>
          <p:spPr>
            <a:xfrm>
              <a:off x="2047425" y="13902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52" name="Google Shape;152;p7"/>
            <p:cNvCxnSpPr/>
            <p:nvPr/>
          </p:nvCxnSpPr>
          <p:spPr>
            <a:xfrm>
              <a:off x="2047425" y="1801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53" name="Google Shape;153;p7"/>
            <p:cNvCxnSpPr/>
            <p:nvPr/>
          </p:nvCxnSpPr>
          <p:spPr>
            <a:xfrm>
              <a:off x="2047425" y="2248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54" name="Google Shape;154;p7"/>
            <p:cNvCxnSpPr/>
            <p:nvPr/>
          </p:nvCxnSpPr>
          <p:spPr>
            <a:xfrm>
              <a:off x="2047425" y="269450"/>
              <a:ext cx="1082100" cy="0"/>
            </a:xfrm>
            <a:prstGeom prst="straightConnector1">
              <a:avLst/>
            </a:prstGeom>
            <a:noFill/>
            <a:ln cap="flat" cmpd="sng" w="9525">
              <a:solidFill>
                <a:schemeClr val="lt2"/>
              </a:solidFill>
              <a:prstDash val="solid"/>
              <a:round/>
              <a:headEnd len="med" w="med" type="none"/>
              <a:tailEnd len="med" w="med" type="none"/>
            </a:ln>
          </p:spPr>
        </p:cxnSp>
      </p:grpSp>
      <p:sp>
        <p:nvSpPr>
          <p:cNvPr id="155" name="Google Shape;155;p7"/>
          <p:cNvSpPr/>
          <p:nvPr/>
        </p:nvSpPr>
        <p:spPr>
          <a:xfrm rot="4095526">
            <a:off x="574173" y="4317276"/>
            <a:ext cx="424388" cy="402940"/>
          </a:xfrm>
          <a:prstGeom prst="pentagon">
            <a:avLst>
              <a:gd fmla="val 105146" name="hf"/>
              <a:gd fmla="val 110557"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p:nvPr/>
        </p:nvSpPr>
        <p:spPr>
          <a:xfrm rot="-5400000">
            <a:off x="8248348" y="625504"/>
            <a:ext cx="351300" cy="333900"/>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p:nvPr/>
        </p:nvSpPr>
        <p:spPr>
          <a:xfrm rot="-6859640">
            <a:off x="297688" y="4596809"/>
            <a:ext cx="243962" cy="231597"/>
          </a:xfrm>
          <a:prstGeom prst="pentagon">
            <a:avLst>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rot="-5400000">
            <a:off x="8161005" y="550498"/>
            <a:ext cx="509100" cy="483900"/>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rot="9389092">
            <a:off x="7349189" y="4279458"/>
            <a:ext cx="206771" cy="20677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rot="9395574">
            <a:off x="7146061" y="4343485"/>
            <a:ext cx="97417" cy="97417"/>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lt2"/>
        </a:solidFill>
      </p:bgPr>
    </p:bg>
    <p:spTree>
      <p:nvGrpSpPr>
        <p:cNvPr id="161" name="Shape 161"/>
        <p:cNvGrpSpPr/>
        <p:nvPr/>
      </p:nvGrpSpPr>
      <p:grpSpPr>
        <a:xfrm>
          <a:off x="0" y="0"/>
          <a:ext cx="0" cy="0"/>
          <a:chOff x="0" y="0"/>
          <a:chExt cx="0" cy="0"/>
        </a:xfrm>
      </p:grpSpPr>
      <p:sp>
        <p:nvSpPr>
          <p:cNvPr id="162" name="Google Shape;162;p8"/>
          <p:cNvSpPr txBox="1"/>
          <p:nvPr>
            <p:ph hasCustomPrompt="1" type="title"/>
          </p:nvPr>
        </p:nvSpPr>
        <p:spPr>
          <a:xfrm>
            <a:off x="786025" y="2229600"/>
            <a:ext cx="471300" cy="502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b="0" sz="43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63" name="Google Shape;163;p8"/>
          <p:cNvSpPr txBox="1"/>
          <p:nvPr>
            <p:ph idx="1" type="subTitle"/>
          </p:nvPr>
        </p:nvSpPr>
        <p:spPr>
          <a:xfrm>
            <a:off x="1313660" y="1949663"/>
            <a:ext cx="2343000" cy="445800"/>
          </a:xfrm>
          <a:prstGeom prst="rect">
            <a:avLst/>
          </a:prstGeom>
        </p:spPr>
        <p:txBody>
          <a:bodyPr anchorCtr="0" anchor="t" bIns="91425" lIns="91425" spcFirstLastPara="1" rIns="91425" wrap="square" tIns="91425">
            <a:noAutofit/>
          </a:bodyPr>
          <a:lstStyle>
            <a:lvl1pPr lvl="0">
              <a:spcBef>
                <a:spcPts val="0"/>
              </a:spcBef>
              <a:spcAft>
                <a:spcPts val="0"/>
              </a:spcAft>
              <a:buNone/>
              <a:defRPr b="1" sz="2200">
                <a:solidFill>
                  <a:schemeClr val="accent2"/>
                </a:solidFill>
                <a:latin typeface="Fjalla One"/>
                <a:ea typeface="Fjalla One"/>
                <a:cs typeface="Fjalla One"/>
                <a:sym typeface="Fjalla One"/>
              </a:defRPr>
            </a:lvl1pPr>
            <a:lvl2pPr lvl="1">
              <a:spcBef>
                <a:spcPts val="1600"/>
              </a:spcBef>
              <a:spcAft>
                <a:spcPts val="0"/>
              </a:spcAft>
              <a:buNone/>
              <a:defRPr b="1">
                <a:solidFill>
                  <a:schemeClr val="accent2"/>
                </a:solidFill>
              </a:defRPr>
            </a:lvl2pPr>
            <a:lvl3pPr lvl="2">
              <a:spcBef>
                <a:spcPts val="1600"/>
              </a:spcBef>
              <a:spcAft>
                <a:spcPts val="0"/>
              </a:spcAft>
              <a:buNone/>
              <a:defRPr b="1">
                <a:solidFill>
                  <a:schemeClr val="accent2"/>
                </a:solidFill>
              </a:defRPr>
            </a:lvl3pPr>
            <a:lvl4pPr lvl="3">
              <a:spcBef>
                <a:spcPts val="1600"/>
              </a:spcBef>
              <a:spcAft>
                <a:spcPts val="0"/>
              </a:spcAft>
              <a:buNone/>
              <a:defRPr b="1">
                <a:solidFill>
                  <a:schemeClr val="accent2"/>
                </a:solidFill>
              </a:defRPr>
            </a:lvl4pPr>
            <a:lvl5pPr lvl="4">
              <a:spcBef>
                <a:spcPts val="1600"/>
              </a:spcBef>
              <a:spcAft>
                <a:spcPts val="0"/>
              </a:spcAft>
              <a:buNone/>
              <a:defRPr b="1">
                <a:solidFill>
                  <a:schemeClr val="accent2"/>
                </a:solidFill>
              </a:defRPr>
            </a:lvl5pPr>
            <a:lvl6pPr lvl="5">
              <a:spcBef>
                <a:spcPts val="1600"/>
              </a:spcBef>
              <a:spcAft>
                <a:spcPts val="0"/>
              </a:spcAft>
              <a:buNone/>
              <a:defRPr b="1">
                <a:solidFill>
                  <a:schemeClr val="accent2"/>
                </a:solidFill>
              </a:defRPr>
            </a:lvl6pPr>
            <a:lvl7pPr lvl="6">
              <a:spcBef>
                <a:spcPts val="1600"/>
              </a:spcBef>
              <a:spcAft>
                <a:spcPts val="0"/>
              </a:spcAft>
              <a:buNone/>
              <a:defRPr b="1">
                <a:solidFill>
                  <a:schemeClr val="accent2"/>
                </a:solidFill>
              </a:defRPr>
            </a:lvl7pPr>
            <a:lvl8pPr lvl="7">
              <a:spcBef>
                <a:spcPts val="1600"/>
              </a:spcBef>
              <a:spcAft>
                <a:spcPts val="0"/>
              </a:spcAft>
              <a:buNone/>
              <a:defRPr b="1">
                <a:solidFill>
                  <a:schemeClr val="accent2"/>
                </a:solidFill>
              </a:defRPr>
            </a:lvl8pPr>
            <a:lvl9pPr lvl="8">
              <a:spcBef>
                <a:spcPts val="1600"/>
              </a:spcBef>
              <a:spcAft>
                <a:spcPts val="1600"/>
              </a:spcAft>
              <a:buNone/>
              <a:defRPr b="1">
                <a:solidFill>
                  <a:schemeClr val="accent2"/>
                </a:solidFill>
              </a:defRPr>
            </a:lvl9pPr>
          </a:lstStyle>
          <a:p/>
        </p:txBody>
      </p:sp>
      <p:sp>
        <p:nvSpPr>
          <p:cNvPr id="164" name="Google Shape;164;p8"/>
          <p:cNvSpPr txBox="1"/>
          <p:nvPr>
            <p:ph idx="2" type="subTitle"/>
          </p:nvPr>
        </p:nvSpPr>
        <p:spPr>
          <a:xfrm>
            <a:off x="1313660" y="2323816"/>
            <a:ext cx="22287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accent2"/>
                </a:solidFill>
                <a:latin typeface="Open Sans"/>
                <a:ea typeface="Open Sans"/>
                <a:cs typeface="Open Sans"/>
                <a:sym typeface="Open Sans"/>
              </a:defRPr>
            </a:lvl1pPr>
            <a:lvl2pPr lvl="1" rtl="0">
              <a:lnSpc>
                <a:spcPct val="100000"/>
              </a:lnSpc>
              <a:spcBef>
                <a:spcPts val="0"/>
              </a:spcBef>
              <a:spcAft>
                <a:spcPts val="0"/>
              </a:spcAft>
              <a:buNone/>
              <a:defRPr>
                <a:solidFill>
                  <a:schemeClr val="accent2"/>
                </a:solidFill>
                <a:latin typeface="Open Sans"/>
                <a:ea typeface="Open Sans"/>
                <a:cs typeface="Open Sans"/>
                <a:sym typeface="Open Sans"/>
              </a:defRPr>
            </a:lvl2pPr>
            <a:lvl3pPr lvl="2" rtl="0">
              <a:lnSpc>
                <a:spcPct val="100000"/>
              </a:lnSpc>
              <a:spcBef>
                <a:spcPts val="0"/>
              </a:spcBef>
              <a:spcAft>
                <a:spcPts val="0"/>
              </a:spcAft>
              <a:buNone/>
              <a:defRPr>
                <a:solidFill>
                  <a:schemeClr val="accent2"/>
                </a:solidFill>
                <a:latin typeface="Open Sans"/>
                <a:ea typeface="Open Sans"/>
                <a:cs typeface="Open Sans"/>
                <a:sym typeface="Open Sans"/>
              </a:defRPr>
            </a:lvl3pPr>
            <a:lvl4pPr lvl="3" rtl="0">
              <a:lnSpc>
                <a:spcPct val="100000"/>
              </a:lnSpc>
              <a:spcBef>
                <a:spcPts val="0"/>
              </a:spcBef>
              <a:spcAft>
                <a:spcPts val="0"/>
              </a:spcAft>
              <a:buNone/>
              <a:defRPr>
                <a:solidFill>
                  <a:schemeClr val="accent2"/>
                </a:solidFill>
                <a:latin typeface="Open Sans"/>
                <a:ea typeface="Open Sans"/>
                <a:cs typeface="Open Sans"/>
                <a:sym typeface="Open Sans"/>
              </a:defRPr>
            </a:lvl4pPr>
            <a:lvl5pPr lvl="4" rtl="0">
              <a:lnSpc>
                <a:spcPct val="100000"/>
              </a:lnSpc>
              <a:spcBef>
                <a:spcPts val="0"/>
              </a:spcBef>
              <a:spcAft>
                <a:spcPts val="0"/>
              </a:spcAft>
              <a:buNone/>
              <a:defRPr>
                <a:solidFill>
                  <a:schemeClr val="accent2"/>
                </a:solidFill>
                <a:latin typeface="Open Sans"/>
                <a:ea typeface="Open Sans"/>
                <a:cs typeface="Open Sans"/>
                <a:sym typeface="Open Sans"/>
              </a:defRPr>
            </a:lvl5pPr>
            <a:lvl6pPr lvl="5" rtl="0">
              <a:lnSpc>
                <a:spcPct val="100000"/>
              </a:lnSpc>
              <a:spcBef>
                <a:spcPts val="0"/>
              </a:spcBef>
              <a:spcAft>
                <a:spcPts val="0"/>
              </a:spcAft>
              <a:buNone/>
              <a:defRPr>
                <a:solidFill>
                  <a:schemeClr val="accent2"/>
                </a:solidFill>
                <a:latin typeface="Open Sans"/>
                <a:ea typeface="Open Sans"/>
                <a:cs typeface="Open Sans"/>
                <a:sym typeface="Open Sans"/>
              </a:defRPr>
            </a:lvl6pPr>
            <a:lvl7pPr lvl="6" rtl="0">
              <a:lnSpc>
                <a:spcPct val="100000"/>
              </a:lnSpc>
              <a:spcBef>
                <a:spcPts val="0"/>
              </a:spcBef>
              <a:spcAft>
                <a:spcPts val="0"/>
              </a:spcAft>
              <a:buNone/>
              <a:defRPr>
                <a:solidFill>
                  <a:schemeClr val="accent2"/>
                </a:solidFill>
                <a:latin typeface="Open Sans"/>
                <a:ea typeface="Open Sans"/>
                <a:cs typeface="Open Sans"/>
                <a:sym typeface="Open Sans"/>
              </a:defRPr>
            </a:lvl7pPr>
            <a:lvl8pPr lvl="7" rtl="0">
              <a:lnSpc>
                <a:spcPct val="100000"/>
              </a:lnSpc>
              <a:spcBef>
                <a:spcPts val="0"/>
              </a:spcBef>
              <a:spcAft>
                <a:spcPts val="0"/>
              </a:spcAft>
              <a:buNone/>
              <a:defRPr>
                <a:solidFill>
                  <a:schemeClr val="accent2"/>
                </a:solidFill>
                <a:latin typeface="Open Sans"/>
                <a:ea typeface="Open Sans"/>
                <a:cs typeface="Open Sans"/>
                <a:sym typeface="Open Sans"/>
              </a:defRPr>
            </a:lvl8pPr>
            <a:lvl9pPr lvl="8" rtl="0">
              <a:lnSpc>
                <a:spcPct val="100000"/>
              </a:lnSpc>
              <a:spcBef>
                <a:spcPts val="0"/>
              </a:spcBef>
              <a:spcAft>
                <a:spcPts val="0"/>
              </a:spcAft>
              <a:buNone/>
              <a:defRPr>
                <a:solidFill>
                  <a:schemeClr val="accent2"/>
                </a:solidFill>
                <a:latin typeface="Open Sans"/>
                <a:ea typeface="Open Sans"/>
                <a:cs typeface="Open Sans"/>
                <a:sym typeface="Open Sans"/>
              </a:defRPr>
            </a:lvl9pPr>
          </a:lstStyle>
          <a:p/>
        </p:txBody>
      </p:sp>
      <p:sp>
        <p:nvSpPr>
          <p:cNvPr id="165" name="Google Shape;165;p8"/>
          <p:cNvSpPr txBox="1"/>
          <p:nvPr>
            <p:ph hasCustomPrompt="1" idx="3" type="title"/>
          </p:nvPr>
        </p:nvSpPr>
        <p:spPr>
          <a:xfrm>
            <a:off x="782878" y="3601375"/>
            <a:ext cx="474300" cy="5205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b="0" sz="43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66" name="Google Shape;166;p8"/>
          <p:cNvSpPr txBox="1"/>
          <p:nvPr>
            <p:ph idx="4" type="subTitle"/>
          </p:nvPr>
        </p:nvSpPr>
        <p:spPr>
          <a:xfrm>
            <a:off x="1313660" y="3339126"/>
            <a:ext cx="2343000" cy="4458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200">
                <a:solidFill>
                  <a:schemeClr val="accent2"/>
                </a:solidFill>
                <a:latin typeface="Fjalla One"/>
                <a:ea typeface="Fjalla One"/>
                <a:cs typeface="Fjalla One"/>
                <a:sym typeface="Fjalla One"/>
              </a:defRPr>
            </a:lvl1pPr>
            <a:lvl2pPr lvl="1" rtl="0">
              <a:spcBef>
                <a:spcPts val="1600"/>
              </a:spcBef>
              <a:spcAft>
                <a:spcPts val="0"/>
              </a:spcAft>
              <a:buNone/>
              <a:defRPr b="1">
                <a:solidFill>
                  <a:schemeClr val="accent2"/>
                </a:solidFill>
              </a:defRPr>
            </a:lvl2pPr>
            <a:lvl3pPr lvl="2" rtl="0">
              <a:spcBef>
                <a:spcPts val="1600"/>
              </a:spcBef>
              <a:spcAft>
                <a:spcPts val="0"/>
              </a:spcAft>
              <a:buNone/>
              <a:defRPr b="1">
                <a:solidFill>
                  <a:schemeClr val="accent2"/>
                </a:solidFill>
              </a:defRPr>
            </a:lvl3pPr>
            <a:lvl4pPr lvl="3" rtl="0">
              <a:spcBef>
                <a:spcPts val="1600"/>
              </a:spcBef>
              <a:spcAft>
                <a:spcPts val="0"/>
              </a:spcAft>
              <a:buNone/>
              <a:defRPr b="1">
                <a:solidFill>
                  <a:schemeClr val="accent2"/>
                </a:solidFill>
              </a:defRPr>
            </a:lvl4pPr>
            <a:lvl5pPr lvl="4" rtl="0">
              <a:spcBef>
                <a:spcPts val="1600"/>
              </a:spcBef>
              <a:spcAft>
                <a:spcPts val="0"/>
              </a:spcAft>
              <a:buNone/>
              <a:defRPr b="1">
                <a:solidFill>
                  <a:schemeClr val="accent2"/>
                </a:solidFill>
              </a:defRPr>
            </a:lvl5pPr>
            <a:lvl6pPr lvl="5" rtl="0">
              <a:spcBef>
                <a:spcPts val="1600"/>
              </a:spcBef>
              <a:spcAft>
                <a:spcPts val="0"/>
              </a:spcAft>
              <a:buNone/>
              <a:defRPr b="1">
                <a:solidFill>
                  <a:schemeClr val="accent2"/>
                </a:solidFill>
              </a:defRPr>
            </a:lvl6pPr>
            <a:lvl7pPr lvl="6" rtl="0">
              <a:spcBef>
                <a:spcPts val="1600"/>
              </a:spcBef>
              <a:spcAft>
                <a:spcPts val="0"/>
              </a:spcAft>
              <a:buNone/>
              <a:defRPr b="1">
                <a:solidFill>
                  <a:schemeClr val="accent2"/>
                </a:solidFill>
              </a:defRPr>
            </a:lvl7pPr>
            <a:lvl8pPr lvl="7" rtl="0">
              <a:spcBef>
                <a:spcPts val="1600"/>
              </a:spcBef>
              <a:spcAft>
                <a:spcPts val="0"/>
              </a:spcAft>
              <a:buNone/>
              <a:defRPr b="1">
                <a:solidFill>
                  <a:schemeClr val="accent2"/>
                </a:solidFill>
              </a:defRPr>
            </a:lvl8pPr>
            <a:lvl9pPr lvl="8" rtl="0">
              <a:spcBef>
                <a:spcPts val="1600"/>
              </a:spcBef>
              <a:spcAft>
                <a:spcPts val="1600"/>
              </a:spcAft>
              <a:buNone/>
              <a:defRPr b="1">
                <a:solidFill>
                  <a:schemeClr val="accent2"/>
                </a:solidFill>
              </a:defRPr>
            </a:lvl9pPr>
          </a:lstStyle>
          <a:p/>
        </p:txBody>
      </p:sp>
      <p:sp>
        <p:nvSpPr>
          <p:cNvPr id="167" name="Google Shape;167;p8"/>
          <p:cNvSpPr txBox="1"/>
          <p:nvPr>
            <p:ph idx="5" type="subTitle"/>
          </p:nvPr>
        </p:nvSpPr>
        <p:spPr>
          <a:xfrm>
            <a:off x="1313660" y="3713278"/>
            <a:ext cx="22287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accent2"/>
                </a:solidFill>
                <a:latin typeface="Open Sans"/>
                <a:ea typeface="Open Sans"/>
                <a:cs typeface="Open Sans"/>
                <a:sym typeface="Open Sans"/>
              </a:defRPr>
            </a:lvl1pPr>
            <a:lvl2pPr lvl="1" rtl="0">
              <a:lnSpc>
                <a:spcPct val="100000"/>
              </a:lnSpc>
              <a:spcBef>
                <a:spcPts val="0"/>
              </a:spcBef>
              <a:spcAft>
                <a:spcPts val="0"/>
              </a:spcAft>
              <a:buNone/>
              <a:defRPr>
                <a:solidFill>
                  <a:schemeClr val="accent2"/>
                </a:solidFill>
                <a:latin typeface="Open Sans"/>
                <a:ea typeface="Open Sans"/>
                <a:cs typeface="Open Sans"/>
                <a:sym typeface="Open Sans"/>
              </a:defRPr>
            </a:lvl2pPr>
            <a:lvl3pPr lvl="2" rtl="0">
              <a:lnSpc>
                <a:spcPct val="100000"/>
              </a:lnSpc>
              <a:spcBef>
                <a:spcPts val="0"/>
              </a:spcBef>
              <a:spcAft>
                <a:spcPts val="0"/>
              </a:spcAft>
              <a:buNone/>
              <a:defRPr>
                <a:solidFill>
                  <a:schemeClr val="accent2"/>
                </a:solidFill>
                <a:latin typeface="Open Sans"/>
                <a:ea typeface="Open Sans"/>
                <a:cs typeface="Open Sans"/>
                <a:sym typeface="Open Sans"/>
              </a:defRPr>
            </a:lvl3pPr>
            <a:lvl4pPr lvl="3" rtl="0">
              <a:lnSpc>
                <a:spcPct val="100000"/>
              </a:lnSpc>
              <a:spcBef>
                <a:spcPts val="0"/>
              </a:spcBef>
              <a:spcAft>
                <a:spcPts val="0"/>
              </a:spcAft>
              <a:buNone/>
              <a:defRPr>
                <a:solidFill>
                  <a:schemeClr val="accent2"/>
                </a:solidFill>
                <a:latin typeface="Open Sans"/>
                <a:ea typeface="Open Sans"/>
                <a:cs typeface="Open Sans"/>
                <a:sym typeface="Open Sans"/>
              </a:defRPr>
            </a:lvl4pPr>
            <a:lvl5pPr lvl="4" rtl="0">
              <a:lnSpc>
                <a:spcPct val="100000"/>
              </a:lnSpc>
              <a:spcBef>
                <a:spcPts val="0"/>
              </a:spcBef>
              <a:spcAft>
                <a:spcPts val="0"/>
              </a:spcAft>
              <a:buNone/>
              <a:defRPr>
                <a:solidFill>
                  <a:schemeClr val="accent2"/>
                </a:solidFill>
                <a:latin typeface="Open Sans"/>
                <a:ea typeface="Open Sans"/>
                <a:cs typeface="Open Sans"/>
                <a:sym typeface="Open Sans"/>
              </a:defRPr>
            </a:lvl5pPr>
            <a:lvl6pPr lvl="5" rtl="0">
              <a:lnSpc>
                <a:spcPct val="100000"/>
              </a:lnSpc>
              <a:spcBef>
                <a:spcPts val="0"/>
              </a:spcBef>
              <a:spcAft>
                <a:spcPts val="0"/>
              </a:spcAft>
              <a:buNone/>
              <a:defRPr>
                <a:solidFill>
                  <a:schemeClr val="accent2"/>
                </a:solidFill>
                <a:latin typeface="Open Sans"/>
                <a:ea typeface="Open Sans"/>
                <a:cs typeface="Open Sans"/>
                <a:sym typeface="Open Sans"/>
              </a:defRPr>
            </a:lvl6pPr>
            <a:lvl7pPr lvl="6" rtl="0">
              <a:lnSpc>
                <a:spcPct val="100000"/>
              </a:lnSpc>
              <a:spcBef>
                <a:spcPts val="0"/>
              </a:spcBef>
              <a:spcAft>
                <a:spcPts val="0"/>
              </a:spcAft>
              <a:buNone/>
              <a:defRPr>
                <a:solidFill>
                  <a:schemeClr val="accent2"/>
                </a:solidFill>
                <a:latin typeface="Open Sans"/>
                <a:ea typeface="Open Sans"/>
                <a:cs typeface="Open Sans"/>
                <a:sym typeface="Open Sans"/>
              </a:defRPr>
            </a:lvl7pPr>
            <a:lvl8pPr lvl="7" rtl="0">
              <a:lnSpc>
                <a:spcPct val="100000"/>
              </a:lnSpc>
              <a:spcBef>
                <a:spcPts val="0"/>
              </a:spcBef>
              <a:spcAft>
                <a:spcPts val="0"/>
              </a:spcAft>
              <a:buNone/>
              <a:defRPr>
                <a:solidFill>
                  <a:schemeClr val="accent2"/>
                </a:solidFill>
                <a:latin typeface="Open Sans"/>
                <a:ea typeface="Open Sans"/>
                <a:cs typeface="Open Sans"/>
                <a:sym typeface="Open Sans"/>
              </a:defRPr>
            </a:lvl8pPr>
            <a:lvl9pPr lvl="8" rtl="0">
              <a:lnSpc>
                <a:spcPct val="100000"/>
              </a:lnSpc>
              <a:spcBef>
                <a:spcPts val="0"/>
              </a:spcBef>
              <a:spcAft>
                <a:spcPts val="0"/>
              </a:spcAft>
              <a:buNone/>
              <a:defRPr>
                <a:solidFill>
                  <a:schemeClr val="accent2"/>
                </a:solidFill>
                <a:latin typeface="Open Sans"/>
                <a:ea typeface="Open Sans"/>
                <a:cs typeface="Open Sans"/>
                <a:sym typeface="Open Sans"/>
              </a:defRPr>
            </a:lvl9pPr>
          </a:lstStyle>
          <a:p/>
        </p:txBody>
      </p:sp>
      <p:sp>
        <p:nvSpPr>
          <p:cNvPr id="168" name="Google Shape;168;p8"/>
          <p:cNvSpPr/>
          <p:nvPr/>
        </p:nvSpPr>
        <p:spPr>
          <a:xfrm rot="5400000">
            <a:off x="4230065" y="-1097567"/>
            <a:ext cx="4246318" cy="6441452"/>
          </a:xfrm>
          <a:custGeom>
            <a:rect b="b" l="l" r="r" t="t"/>
            <a:pathLst>
              <a:path extrusionOk="0" h="209172" w="155914">
                <a:moveTo>
                  <a:pt x="141419" y="0"/>
                </a:moveTo>
                <a:cubicBezTo>
                  <a:pt x="136342" y="0"/>
                  <a:pt x="120848" y="390"/>
                  <a:pt x="114944" y="390"/>
                </a:cubicBezTo>
                <a:lnTo>
                  <a:pt x="454" y="390"/>
                </a:lnTo>
                <a:lnTo>
                  <a:pt x="454" y="53621"/>
                </a:lnTo>
                <a:lnTo>
                  <a:pt x="454" y="153383"/>
                </a:lnTo>
                <a:lnTo>
                  <a:pt x="454" y="192681"/>
                </a:lnTo>
                <a:cubicBezTo>
                  <a:pt x="454" y="196695"/>
                  <a:pt x="235" y="200772"/>
                  <a:pt x="454" y="204786"/>
                </a:cubicBezTo>
                <a:cubicBezTo>
                  <a:pt x="516" y="205864"/>
                  <a:pt x="1" y="208207"/>
                  <a:pt x="954" y="208925"/>
                </a:cubicBezTo>
                <a:cubicBezTo>
                  <a:pt x="1184" y="209095"/>
                  <a:pt x="1543" y="209172"/>
                  <a:pt x="2004" y="209172"/>
                </a:cubicBezTo>
                <a:cubicBezTo>
                  <a:pt x="6129" y="209172"/>
                  <a:pt x="18457" y="203016"/>
                  <a:pt x="20915" y="201990"/>
                </a:cubicBezTo>
                <a:cubicBezTo>
                  <a:pt x="27850" y="199116"/>
                  <a:pt x="34598" y="195742"/>
                  <a:pt x="40783" y="191463"/>
                </a:cubicBezTo>
                <a:cubicBezTo>
                  <a:pt x="52966" y="182997"/>
                  <a:pt x="62978" y="170220"/>
                  <a:pt x="64618" y="155476"/>
                </a:cubicBezTo>
                <a:cubicBezTo>
                  <a:pt x="65852" y="144511"/>
                  <a:pt x="62400" y="133546"/>
                  <a:pt x="58011" y="123425"/>
                </a:cubicBezTo>
                <a:cubicBezTo>
                  <a:pt x="54434" y="115193"/>
                  <a:pt x="50108" y="106868"/>
                  <a:pt x="50217" y="97902"/>
                </a:cubicBezTo>
                <a:cubicBezTo>
                  <a:pt x="50389" y="84376"/>
                  <a:pt x="60588" y="73021"/>
                  <a:pt x="71741" y="65367"/>
                </a:cubicBezTo>
                <a:cubicBezTo>
                  <a:pt x="84986" y="56245"/>
                  <a:pt x="100293" y="50404"/>
                  <a:pt x="115990" y="46936"/>
                </a:cubicBezTo>
                <a:cubicBezTo>
                  <a:pt x="127314" y="44422"/>
                  <a:pt x="140247" y="42282"/>
                  <a:pt x="146651" y="32613"/>
                </a:cubicBezTo>
                <a:cubicBezTo>
                  <a:pt x="151462" y="25350"/>
                  <a:pt x="155913" y="0"/>
                  <a:pt x="1414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txBox="1"/>
          <p:nvPr>
            <p:ph hasCustomPrompt="1" idx="6" type="title"/>
          </p:nvPr>
        </p:nvSpPr>
        <p:spPr>
          <a:xfrm>
            <a:off x="3807495" y="2177375"/>
            <a:ext cx="4713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b="0" sz="43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70" name="Google Shape;170;p8"/>
          <p:cNvSpPr txBox="1"/>
          <p:nvPr>
            <p:ph idx="7" type="subTitle"/>
          </p:nvPr>
        </p:nvSpPr>
        <p:spPr>
          <a:xfrm>
            <a:off x="4333085" y="1949663"/>
            <a:ext cx="2343000" cy="4458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200">
                <a:solidFill>
                  <a:schemeClr val="accent2"/>
                </a:solidFill>
                <a:latin typeface="Fjalla One"/>
                <a:ea typeface="Fjalla One"/>
                <a:cs typeface="Fjalla One"/>
                <a:sym typeface="Fjalla One"/>
              </a:defRPr>
            </a:lvl1pPr>
            <a:lvl2pPr lvl="1" rtl="0">
              <a:spcBef>
                <a:spcPts val="1600"/>
              </a:spcBef>
              <a:spcAft>
                <a:spcPts val="0"/>
              </a:spcAft>
              <a:buNone/>
              <a:defRPr b="1">
                <a:solidFill>
                  <a:schemeClr val="accent2"/>
                </a:solidFill>
              </a:defRPr>
            </a:lvl2pPr>
            <a:lvl3pPr lvl="2" rtl="0">
              <a:spcBef>
                <a:spcPts val="1600"/>
              </a:spcBef>
              <a:spcAft>
                <a:spcPts val="0"/>
              </a:spcAft>
              <a:buNone/>
              <a:defRPr b="1">
                <a:solidFill>
                  <a:schemeClr val="accent2"/>
                </a:solidFill>
              </a:defRPr>
            </a:lvl3pPr>
            <a:lvl4pPr lvl="3" rtl="0">
              <a:spcBef>
                <a:spcPts val="1600"/>
              </a:spcBef>
              <a:spcAft>
                <a:spcPts val="0"/>
              </a:spcAft>
              <a:buNone/>
              <a:defRPr b="1">
                <a:solidFill>
                  <a:schemeClr val="accent2"/>
                </a:solidFill>
              </a:defRPr>
            </a:lvl4pPr>
            <a:lvl5pPr lvl="4" rtl="0">
              <a:spcBef>
                <a:spcPts val="1600"/>
              </a:spcBef>
              <a:spcAft>
                <a:spcPts val="0"/>
              </a:spcAft>
              <a:buNone/>
              <a:defRPr b="1">
                <a:solidFill>
                  <a:schemeClr val="accent2"/>
                </a:solidFill>
              </a:defRPr>
            </a:lvl5pPr>
            <a:lvl6pPr lvl="5" rtl="0">
              <a:spcBef>
                <a:spcPts val="1600"/>
              </a:spcBef>
              <a:spcAft>
                <a:spcPts val="0"/>
              </a:spcAft>
              <a:buNone/>
              <a:defRPr b="1">
                <a:solidFill>
                  <a:schemeClr val="accent2"/>
                </a:solidFill>
              </a:defRPr>
            </a:lvl6pPr>
            <a:lvl7pPr lvl="6" rtl="0">
              <a:spcBef>
                <a:spcPts val="1600"/>
              </a:spcBef>
              <a:spcAft>
                <a:spcPts val="0"/>
              </a:spcAft>
              <a:buNone/>
              <a:defRPr b="1">
                <a:solidFill>
                  <a:schemeClr val="accent2"/>
                </a:solidFill>
              </a:defRPr>
            </a:lvl7pPr>
            <a:lvl8pPr lvl="7" rtl="0">
              <a:spcBef>
                <a:spcPts val="1600"/>
              </a:spcBef>
              <a:spcAft>
                <a:spcPts val="0"/>
              </a:spcAft>
              <a:buNone/>
              <a:defRPr b="1">
                <a:solidFill>
                  <a:schemeClr val="accent2"/>
                </a:solidFill>
              </a:defRPr>
            </a:lvl8pPr>
            <a:lvl9pPr lvl="8" rtl="0">
              <a:spcBef>
                <a:spcPts val="1600"/>
              </a:spcBef>
              <a:spcAft>
                <a:spcPts val="1600"/>
              </a:spcAft>
              <a:buNone/>
              <a:defRPr b="1">
                <a:solidFill>
                  <a:schemeClr val="accent2"/>
                </a:solidFill>
              </a:defRPr>
            </a:lvl9pPr>
          </a:lstStyle>
          <a:p/>
        </p:txBody>
      </p:sp>
      <p:sp>
        <p:nvSpPr>
          <p:cNvPr id="171" name="Google Shape;171;p8"/>
          <p:cNvSpPr txBox="1"/>
          <p:nvPr>
            <p:ph idx="8" type="subTitle"/>
          </p:nvPr>
        </p:nvSpPr>
        <p:spPr>
          <a:xfrm>
            <a:off x="4333085" y="2342941"/>
            <a:ext cx="22287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accent2"/>
                </a:solidFill>
                <a:latin typeface="Open Sans"/>
                <a:ea typeface="Open Sans"/>
                <a:cs typeface="Open Sans"/>
                <a:sym typeface="Open Sans"/>
              </a:defRPr>
            </a:lvl1pPr>
            <a:lvl2pPr lvl="1" rtl="0">
              <a:lnSpc>
                <a:spcPct val="100000"/>
              </a:lnSpc>
              <a:spcBef>
                <a:spcPts val="0"/>
              </a:spcBef>
              <a:spcAft>
                <a:spcPts val="0"/>
              </a:spcAft>
              <a:buNone/>
              <a:defRPr>
                <a:solidFill>
                  <a:schemeClr val="accent2"/>
                </a:solidFill>
                <a:latin typeface="Open Sans"/>
                <a:ea typeface="Open Sans"/>
                <a:cs typeface="Open Sans"/>
                <a:sym typeface="Open Sans"/>
              </a:defRPr>
            </a:lvl2pPr>
            <a:lvl3pPr lvl="2" rtl="0">
              <a:lnSpc>
                <a:spcPct val="100000"/>
              </a:lnSpc>
              <a:spcBef>
                <a:spcPts val="0"/>
              </a:spcBef>
              <a:spcAft>
                <a:spcPts val="0"/>
              </a:spcAft>
              <a:buNone/>
              <a:defRPr>
                <a:solidFill>
                  <a:schemeClr val="accent2"/>
                </a:solidFill>
                <a:latin typeface="Open Sans"/>
                <a:ea typeface="Open Sans"/>
                <a:cs typeface="Open Sans"/>
                <a:sym typeface="Open Sans"/>
              </a:defRPr>
            </a:lvl3pPr>
            <a:lvl4pPr lvl="3" rtl="0">
              <a:lnSpc>
                <a:spcPct val="100000"/>
              </a:lnSpc>
              <a:spcBef>
                <a:spcPts val="0"/>
              </a:spcBef>
              <a:spcAft>
                <a:spcPts val="0"/>
              </a:spcAft>
              <a:buNone/>
              <a:defRPr>
                <a:solidFill>
                  <a:schemeClr val="accent2"/>
                </a:solidFill>
                <a:latin typeface="Open Sans"/>
                <a:ea typeface="Open Sans"/>
                <a:cs typeface="Open Sans"/>
                <a:sym typeface="Open Sans"/>
              </a:defRPr>
            </a:lvl4pPr>
            <a:lvl5pPr lvl="4" rtl="0">
              <a:lnSpc>
                <a:spcPct val="100000"/>
              </a:lnSpc>
              <a:spcBef>
                <a:spcPts val="0"/>
              </a:spcBef>
              <a:spcAft>
                <a:spcPts val="0"/>
              </a:spcAft>
              <a:buNone/>
              <a:defRPr>
                <a:solidFill>
                  <a:schemeClr val="accent2"/>
                </a:solidFill>
                <a:latin typeface="Open Sans"/>
                <a:ea typeface="Open Sans"/>
                <a:cs typeface="Open Sans"/>
                <a:sym typeface="Open Sans"/>
              </a:defRPr>
            </a:lvl5pPr>
            <a:lvl6pPr lvl="5" rtl="0">
              <a:lnSpc>
                <a:spcPct val="100000"/>
              </a:lnSpc>
              <a:spcBef>
                <a:spcPts val="0"/>
              </a:spcBef>
              <a:spcAft>
                <a:spcPts val="0"/>
              </a:spcAft>
              <a:buNone/>
              <a:defRPr>
                <a:solidFill>
                  <a:schemeClr val="accent2"/>
                </a:solidFill>
                <a:latin typeface="Open Sans"/>
                <a:ea typeface="Open Sans"/>
                <a:cs typeface="Open Sans"/>
                <a:sym typeface="Open Sans"/>
              </a:defRPr>
            </a:lvl6pPr>
            <a:lvl7pPr lvl="6" rtl="0">
              <a:lnSpc>
                <a:spcPct val="100000"/>
              </a:lnSpc>
              <a:spcBef>
                <a:spcPts val="0"/>
              </a:spcBef>
              <a:spcAft>
                <a:spcPts val="0"/>
              </a:spcAft>
              <a:buNone/>
              <a:defRPr>
                <a:solidFill>
                  <a:schemeClr val="accent2"/>
                </a:solidFill>
                <a:latin typeface="Open Sans"/>
                <a:ea typeface="Open Sans"/>
                <a:cs typeface="Open Sans"/>
                <a:sym typeface="Open Sans"/>
              </a:defRPr>
            </a:lvl7pPr>
            <a:lvl8pPr lvl="7" rtl="0">
              <a:lnSpc>
                <a:spcPct val="100000"/>
              </a:lnSpc>
              <a:spcBef>
                <a:spcPts val="0"/>
              </a:spcBef>
              <a:spcAft>
                <a:spcPts val="0"/>
              </a:spcAft>
              <a:buNone/>
              <a:defRPr>
                <a:solidFill>
                  <a:schemeClr val="accent2"/>
                </a:solidFill>
                <a:latin typeface="Open Sans"/>
                <a:ea typeface="Open Sans"/>
                <a:cs typeface="Open Sans"/>
                <a:sym typeface="Open Sans"/>
              </a:defRPr>
            </a:lvl8pPr>
            <a:lvl9pPr lvl="8" rtl="0">
              <a:lnSpc>
                <a:spcPct val="100000"/>
              </a:lnSpc>
              <a:spcBef>
                <a:spcPts val="0"/>
              </a:spcBef>
              <a:spcAft>
                <a:spcPts val="0"/>
              </a:spcAft>
              <a:buNone/>
              <a:defRPr>
                <a:solidFill>
                  <a:schemeClr val="accent2"/>
                </a:solidFill>
                <a:latin typeface="Open Sans"/>
                <a:ea typeface="Open Sans"/>
                <a:cs typeface="Open Sans"/>
                <a:sym typeface="Open Sans"/>
              </a:defRPr>
            </a:lvl9pPr>
          </a:lstStyle>
          <a:p/>
        </p:txBody>
      </p:sp>
      <p:sp>
        <p:nvSpPr>
          <p:cNvPr id="172" name="Google Shape;172;p8"/>
          <p:cNvSpPr txBox="1"/>
          <p:nvPr>
            <p:ph hasCustomPrompt="1" idx="9" type="title"/>
          </p:nvPr>
        </p:nvSpPr>
        <p:spPr>
          <a:xfrm>
            <a:off x="3807495" y="3505525"/>
            <a:ext cx="471300" cy="61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b="0" sz="43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73" name="Google Shape;173;p8"/>
          <p:cNvSpPr txBox="1"/>
          <p:nvPr>
            <p:ph idx="13" type="subTitle"/>
          </p:nvPr>
        </p:nvSpPr>
        <p:spPr>
          <a:xfrm>
            <a:off x="4333085" y="3339126"/>
            <a:ext cx="2343000" cy="4458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200">
                <a:solidFill>
                  <a:schemeClr val="accent2"/>
                </a:solidFill>
                <a:latin typeface="Fjalla One"/>
                <a:ea typeface="Fjalla One"/>
                <a:cs typeface="Fjalla One"/>
                <a:sym typeface="Fjalla One"/>
              </a:defRPr>
            </a:lvl1pPr>
            <a:lvl2pPr lvl="1" rtl="0">
              <a:spcBef>
                <a:spcPts val="1600"/>
              </a:spcBef>
              <a:spcAft>
                <a:spcPts val="0"/>
              </a:spcAft>
              <a:buNone/>
              <a:defRPr b="1">
                <a:solidFill>
                  <a:schemeClr val="accent2"/>
                </a:solidFill>
              </a:defRPr>
            </a:lvl2pPr>
            <a:lvl3pPr lvl="2" rtl="0">
              <a:spcBef>
                <a:spcPts val="1600"/>
              </a:spcBef>
              <a:spcAft>
                <a:spcPts val="0"/>
              </a:spcAft>
              <a:buNone/>
              <a:defRPr b="1">
                <a:solidFill>
                  <a:schemeClr val="accent2"/>
                </a:solidFill>
              </a:defRPr>
            </a:lvl3pPr>
            <a:lvl4pPr lvl="3" rtl="0">
              <a:spcBef>
                <a:spcPts val="1600"/>
              </a:spcBef>
              <a:spcAft>
                <a:spcPts val="0"/>
              </a:spcAft>
              <a:buNone/>
              <a:defRPr b="1">
                <a:solidFill>
                  <a:schemeClr val="accent2"/>
                </a:solidFill>
              </a:defRPr>
            </a:lvl4pPr>
            <a:lvl5pPr lvl="4" rtl="0">
              <a:spcBef>
                <a:spcPts val="1600"/>
              </a:spcBef>
              <a:spcAft>
                <a:spcPts val="0"/>
              </a:spcAft>
              <a:buNone/>
              <a:defRPr b="1">
                <a:solidFill>
                  <a:schemeClr val="accent2"/>
                </a:solidFill>
              </a:defRPr>
            </a:lvl5pPr>
            <a:lvl6pPr lvl="5" rtl="0">
              <a:spcBef>
                <a:spcPts val="1600"/>
              </a:spcBef>
              <a:spcAft>
                <a:spcPts val="0"/>
              </a:spcAft>
              <a:buNone/>
              <a:defRPr b="1">
                <a:solidFill>
                  <a:schemeClr val="accent2"/>
                </a:solidFill>
              </a:defRPr>
            </a:lvl6pPr>
            <a:lvl7pPr lvl="6" rtl="0">
              <a:spcBef>
                <a:spcPts val="1600"/>
              </a:spcBef>
              <a:spcAft>
                <a:spcPts val="0"/>
              </a:spcAft>
              <a:buNone/>
              <a:defRPr b="1">
                <a:solidFill>
                  <a:schemeClr val="accent2"/>
                </a:solidFill>
              </a:defRPr>
            </a:lvl7pPr>
            <a:lvl8pPr lvl="7" rtl="0">
              <a:spcBef>
                <a:spcPts val="1600"/>
              </a:spcBef>
              <a:spcAft>
                <a:spcPts val="0"/>
              </a:spcAft>
              <a:buNone/>
              <a:defRPr b="1">
                <a:solidFill>
                  <a:schemeClr val="accent2"/>
                </a:solidFill>
              </a:defRPr>
            </a:lvl8pPr>
            <a:lvl9pPr lvl="8" rtl="0">
              <a:spcBef>
                <a:spcPts val="1600"/>
              </a:spcBef>
              <a:spcAft>
                <a:spcPts val="1600"/>
              </a:spcAft>
              <a:buNone/>
              <a:defRPr b="1">
                <a:solidFill>
                  <a:schemeClr val="accent2"/>
                </a:solidFill>
              </a:defRPr>
            </a:lvl9pPr>
          </a:lstStyle>
          <a:p/>
        </p:txBody>
      </p:sp>
      <p:sp>
        <p:nvSpPr>
          <p:cNvPr id="174" name="Google Shape;174;p8"/>
          <p:cNvSpPr txBox="1"/>
          <p:nvPr>
            <p:ph idx="14" type="subTitle"/>
          </p:nvPr>
        </p:nvSpPr>
        <p:spPr>
          <a:xfrm>
            <a:off x="4333085" y="3713278"/>
            <a:ext cx="22287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accent2"/>
                </a:solidFill>
                <a:latin typeface="Open Sans"/>
                <a:ea typeface="Open Sans"/>
                <a:cs typeface="Open Sans"/>
                <a:sym typeface="Open Sans"/>
              </a:defRPr>
            </a:lvl1pPr>
            <a:lvl2pPr lvl="1" rtl="0">
              <a:lnSpc>
                <a:spcPct val="100000"/>
              </a:lnSpc>
              <a:spcBef>
                <a:spcPts val="0"/>
              </a:spcBef>
              <a:spcAft>
                <a:spcPts val="0"/>
              </a:spcAft>
              <a:buNone/>
              <a:defRPr>
                <a:solidFill>
                  <a:schemeClr val="accent2"/>
                </a:solidFill>
                <a:latin typeface="Open Sans"/>
                <a:ea typeface="Open Sans"/>
                <a:cs typeface="Open Sans"/>
                <a:sym typeface="Open Sans"/>
              </a:defRPr>
            </a:lvl2pPr>
            <a:lvl3pPr lvl="2" rtl="0">
              <a:lnSpc>
                <a:spcPct val="100000"/>
              </a:lnSpc>
              <a:spcBef>
                <a:spcPts val="0"/>
              </a:spcBef>
              <a:spcAft>
                <a:spcPts val="0"/>
              </a:spcAft>
              <a:buNone/>
              <a:defRPr>
                <a:solidFill>
                  <a:schemeClr val="accent2"/>
                </a:solidFill>
                <a:latin typeface="Open Sans"/>
                <a:ea typeface="Open Sans"/>
                <a:cs typeface="Open Sans"/>
                <a:sym typeface="Open Sans"/>
              </a:defRPr>
            </a:lvl3pPr>
            <a:lvl4pPr lvl="3" rtl="0">
              <a:lnSpc>
                <a:spcPct val="100000"/>
              </a:lnSpc>
              <a:spcBef>
                <a:spcPts val="0"/>
              </a:spcBef>
              <a:spcAft>
                <a:spcPts val="0"/>
              </a:spcAft>
              <a:buNone/>
              <a:defRPr>
                <a:solidFill>
                  <a:schemeClr val="accent2"/>
                </a:solidFill>
                <a:latin typeface="Open Sans"/>
                <a:ea typeface="Open Sans"/>
                <a:cs typeface="Open Sans"/>
                <a:sym typeface="Open Sans"/>
              </a:defRPr>
            </a:lvl4pPr>
            <a:lvl5pPr lvl="4" rtl="0">
              <a:lnSpc>
                <a:spcPct val="100000"/>
              </a:lnSpc>
              <a:spcBef>
                <a:spcPts val="0"/>
              </a:spcBef>
              <a:spcAft>
                <a:spcPts val="0"/>
              </a:spcAft>
              <a:buNone/>
              <a:defRPr>
                <a:solidFill>
                  <a:schemeClr val="accent2"/>
                </a:solidFill>
                <a:latin typeface="Open Sans"/>
                <a:ea typeface="Open Sans"/>
                <a:cs typeface="Open Sans"/>
                <a:sym typeface="Open Sans"/>
              </a:defRPr>
            </a:lvl5pPr>
            <a:lvl6pPr lvl="5" rtl="0">
              <a:lnSpc>
                <a:spcPct val="100000"/>
              </a:lnSpc>
              <a:spcBef>
                <a:spcPts val="0"/>
              </a:spcBef>
              <a:spcAft>
                <a:spcPts val="0"/>
              </a:spcAft>
              <a:buNone/>
              <a:defRPr>
                <a:solidFill>
                  <a:schemeClr val="accent2"/>
                </a:solidFill>
                <a:latin typeface="Open Sans"/>
                <a:ea typeface="Open Sans"/>
                <a:cs typeface="Open Sans"/>
                <a:sym typeface="Open Sans"/>
              </a:defRPr>
            </a:lvl6pPr>
            <a:lvl7pPr lvl="6" rtl="0">
              <a:lnSpc>
                <a:spcPct val="100000"/>
              </a:lnSpc>
              <a:spcBef>
                <a:spcPts val="0"/>
              </a:spcBef>
              <a:spcAft>
                <a:spcPts val="0"/>
              </a:spcAft>
              <a:buNone/>
              <a:defRPr>
                <a:solidFill>
                  <a:schemeClr val="accent2"/>
                </a:solidFill>
                <a:latin typeface="Open Sans"/>
                <a:ea typeface="Open Sans"/>
                <a:cs typeface="Open Sans"/>
                <a:sym typeface="Open Sans"/>
              </a:defRPr>
            </a:lvl7pPr>
            <a:lvl8pPr lvl="7" rtl="0">
              <a:lnSpc>
                <a:spcPct val="100000"/>
              </a:lnSpc>
              <a:spcBef>
                <a:spcPts val="0"/>
              </a:spcBef>
              <a:spcAft>
                <a:spcPts val="0"/>
              </a:spcAft>
              <a:buNone/>
              <a:defRPr>
                <a:solidFill>
                  <a:schemeClr val="accent2"/>
                </a:solidFill>
                <a:latin typeface="Open Sans"/>
                <a:ea typeface="Open Sans"/>
                <a:cs typeface="Open Sans"/>
                <a:sym typeface="Open Sans"/>
              </a:defRPr>
            </a:lvl8pPr>
            <a:lvl9pPr lvl="8" rtl="0">
              <a:lnSpc>
                <a:spcPct val="100000"/>
              </a:lnSpc>
              <a:spcBef>
                <a:spcPts val="0"/>
              </a:spcBef>
              <a:spcAft>
                <a:spcPts val="0"/>
              </a:spcAft>
              <a:buNone/>
              <a:defRPr>
                <a:solidFill>
                  <a:schemeClr val="accent2"/>
                </a:solidFill>
                <a:latin typeface="Open Sans"/>
                <a:ea typeface="Open Sans"/>
                <a:cs typeface="Open Sans"/>
                <a:sym typeface="Open Sans"/>
              </a:defRPr>
            </a:lvl9pPr>
          </a:lstStyle>
          <a:p/>
        </p:txBody>
      </p:sp>
      <p:grpSp>
        <p:nvGrpSpPr>
          <p:cNvPr id="175" name="Google Shape;175;p8"/>
          <p:cNvGrpSpPr/>
          <p:nvPr/>
        </p:nvGrpSpPr>
        <p:grpSpPr>
          <a:xfrm flipH="1" rot="-2700000">
            <a:off x="1321315" y="539860"/>
            <a:ext cx="969135" cy="969885"/>
            <a:chOff x="3368407" y="4173748"/>
            <a:chExt cx="969007" cy="969757"/>
          </a:xfrm>
        </p:grpSpPr>
        <p:sp>
          <p:nvSpPr>
            <p:cNvPr id="176" name="Google Shape;176;p8"/>
            <p:cNvSpPr/>
            <p:nvPr/>
          </p:nvSpPr>
          <p:spPr>
            <a:xfrm rot="9974911">
              <a:off x="4077296" y="436066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rot="8095985">
              <a:off x="3255738" y="4772081"/>
              <a:ext cx="908138" cy="58548"/>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rot="9974911">
              <a:off x="4167336" y="427062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rot="9974911">
              <a:off x="4256565" y="4181399"/>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8"/>
          <p:cNvSpPr txBox="1"/>
          <p:nvPr>
            <p:ph idx="15" type="title"/>
          </p:nvPr>
        </p:nvSpPr>
        <p:spPr>
          <a:xfrm>
            <a:off x="4569225" y="540000"/>
            <a:ext cx="3854700" cy="6123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lgn="r">
              <a:spcBef>
                <a:spcPts val="0"/>
              </a:spcBef>
              <a:spcAft>
                <a:spcPts val="0"/>
              </a:spcAft>
              <a:buNone/>
              <a:defRPr>
                <a:latin typeface="Open Sans Light"/>
                <a:ea typeface="Open Sans Light"/>
                <a:cs typeface="Open Sans Light"/>
                <a:sym typeface="Open Sans Light"/>
              </a:defRPr>
            </a:lvl2pPr>
            <a:lvl3pPr lvl="2" algn="r">
              <a:spcBef>
                <a:spcPts val="0"/>
              </a:spcBef>
              <a:spcAft>
                <a:spcPts val="0"/>
              </a:spcAft>
              <a:buNone/>
              <a:defRPr>
                <a:latin typeface="Open Sans Light"/>
                <a:ea typeface="Open Sans Light"/>
                <a:cs typeface="Open Sans Light"/>
                <a:sym typeface="Open Sans Light"/>
              </a:defRPr>
            </a:lvl3pPr>
            <a:lvl4pPr lvl="3" algn="r">
              <a:spcBef>
                <a:spcPts val="0"/>
              </a:spcBef>
              <a:spcAft>
                <a:spcPts val="0"/>
              </a:spcAft>
              <a:buNone/>
              <a:defRPr>
                <a:latin typeface="Open Sans Light"/>
                <a:ea typeface="Open Sans Light"/>
                <a:cs typeface="Open Sans Light"/>
                <a:sym typeface="Open Sans Light"/>
              </a:defRPr>
            </a:lvl4pPr>
            <a:lvl5pPr lvl="4" algn="r">
              <a:spcBef>
                <a:spcPts val="0"/>
              </a:spcBef>
              <a:spcAft>
                <a:spcPts val="0"/>
              </a:spcAft>
              <a:buNone/>
              <a:defRPr>
                <a:latin typeface="Open Sans Light"/>
                <a:ea typeface="Open Sans Light"/>
                <a:cs typeface="Open Sans Light"/>
                <a:sym typeface="Open Sans Light"/>
              </a:defRPr>
            </a:lvl5pPr>
            <a:lvl6pPr lvl="5" algn="r">
              <a:spcBef>
                <a:spcPts val="0"/>
              </a:spcBef>
              <a:spcAft>
                <a:spcPts val="0"/>
              </a:spcAft>
              <a:buNone/>
              <a:defRPr>
                <a:latin typeface="Open Sans Light"/>
                <a:ea typeface="Open Sans Light"/>
                <a:cs typeface="Open Sans Light"/>
                <a:sym typeface="Open Sans Light"/>
              </a:defRPr>
            </a:lvl6pPr>
            <a:lvl7pPr lvl="6" algn="r">
              <a:spcBef>
                <a:spcPts val="0"/>
              </a:spcBef>
              <a:spcAft>
                <a:spcPts val="0"/>
              </a:spcAft>
              <a:buNone/>
              <a:defRPr>
                <a:latin typeface="Open Sans Light"/>
                <a:ea typeface="Open Sans Light"/>
                <a:cs typeface="Open Sans Light"/>
                <a:sym typeface="Open Sans Light"/>
              </a:defRPr>
            </a:lvl7pPr>
            <a:lvl8pPr lvl="7" algn="r">
              <a:spcBef>
                <a:spcPts val="0"/>
              </a:spcBef>
              <a:spcAft>
                <a:spcPts val="0"/>
              </a:spcAft>
              <a:buNone/>
              <a:defRPr>
                <a:latin typeface="Open Sans Light"/>
                <a:ea typeface="Open Sans Light"/>
                <a:cs typeface="Open Sans Light"/>
                <a:sym typeface="Open Sans Light"/>
              </a:defRPr>
            </a:lvl8pPr>
            <a:lvl9pPr lvl="8" algn="r">
              <a:spcBef>
                <a:spcPts val="0"/>
              </a:spcBef>
              <a:spcAft>
                <a:spcPts val="0"/>
              </a:spcAft>
              <a:buNone/>
              <a:defRPr>
                <a:latin typeface="Open Sans Light"/>
                <a:ea typeface="Open Sans Light"/>
                <a:cs typeface="Open Sans Light"/>
                <a:sym typeface="Open Sans Light"/>
              </a:defRPr>
            </a:lvl9pPr>
          </a:lstStyle>
          <a:p/>
        </p:txBody>
      </p:sp>
      <p:sp>
        <p:nvSpPr>
          <p:cNvPr id="181" name="Google Shape;181;p8"/>
          <p:cNvSpPr/>
          <p:nvPr/>
        </p:nvSpPr>
        <p:spPr>
          <a:xfrm rot="-9922943">
            <a:off x="134384" y="1350805"/>
            <a:ext cx="444591" cy="422037"/>
          </a:xfrm>
          <a:prstGeom prst="pentagon">
            <a:avLst>
              <a:gd fmla="val 105146" name="hf"/>
              <a:gd fmla="val 110557" name="vf"/>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rot="-9921513">
            <a:off x="181091" y="1394830"/>
            <a:ext cx="351308" cy="333702"/>
          </a:xfrm>
          <a:prstGeom prst="pentagon">
            <a:avLst>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8"/>
          <p:cNvGrpSpPr/>
          <p:nvPr/>
        </p:nvGrpSpPr>
        <p:grpSpPr>
          <a:xfrm rot="-2967876">
            <a:off x="9015671" y="2404812"/>
            <a:ext cx="479681" cy="578419"/>
            <a:chOff x="2047425" y="139025"/>
            <a:chExt cx="1082100" cy="301975"/>
          </a:xfrm>
        </p:grpSpPr>
        <p:cxnSp>
          <p:nvCxnSpPr>
            <p:cNvPr id="184" name="Google Shape;184;p8"/>
            <p:cNvCxnSpPr/>
            <p:nvPr/>
          </p:nvCxnSpPr>
          <p:spPr>
            <a:xfrm>
              <a:off x="2047425" y="31057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85" name="Google Shape;185;p8"/>
            <p:cNvCxnSpPr/>
            <p:nvPr/>
          </p:nvCxnSpPr>
          <p:spPr>
            <a:xfrm>
              <a:off x="2047425" y="3517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86" name="Google Shape;186;p8"/>
            <p:cNvCxnSpPr/>
            <p:nvPr/>
          </p:nvCxnSpPr>
          <p:spPr>
            <a:xfrm>
              <a:off x="2047425" y="3963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87" name="Google Shape;187;p8"/>
            <p:cNvCxnSpPr/>
            <p:nvPr/>
          </p:nvCxnSpPr>
          <p:spPr>
            <a:xfrm>
              <a:off x="2047425" y="4410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88" name="Google Shape;188;p8"/>
            <p:cNvCxnSpPr/>
            <p:nvPr/>
          </p:nvCxnSpPr>
          <p:spPr>
            <a:xfrm>
              <a:off x="2047425" y="139025"/>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89" name="Google Shape;189;p8"/>
            <p:cNvCxnSpPr/>
            <p:nvPr/>
          </p:nvCxnSpPr>
          <p:spPr>
            <a:xfrm>
              <a:off x="2047425" y="18015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90" name="Google Shape;190;p8"/>
            <p:cNvCxnSpPr/>
            <p:nvPr/>
          </p:nvCxnSpPr>
          <p:spPr>
            <a:xfrm>
              <a:off x="2047425" y="224800"/>
              <a:ext cx="1082100" cy="0"/>
            </a:xfrm>
            <a:prstGeom prst="straightConnector1">
              <a:avLst/>
            </a:prstGeom>
            <a:noFill/>
            <a:ln cap="flat" cmpd="sng" w="9525">
              <a:solidFill>
                <a:schemeClr val="lt2"/>
              </a:solidFill>
              <a:prstDash val="solid"/>
              <a:round/>
              <a:headEnd len="med" w="med" type="none"/>
              <a:tailEnd len="med" w="med" type="none"/>
            </a:ln>
          </p:spPr>
        </p:cxnSp>
        <p:cxnSp>
          <p:nvCxnSpPr>
            <p:cNvPr id="191" name="Google Shape;191;p8"/>
            <p:cNvCxnSpPr/>
            <p:nvPr/>
          </p:nvCxnSpPr>
          <p:spPr>
            <a:xfrm>
              <a:off x="2047425" y="269450"/>
              <a:ext cx="1082100" cy="0"/>
            </a:xfrm>
            <a:prstGeom prst="straightConnector1">
              <a:avLst/>
            </a:prstGeom>
            <a:noFill/>
            <a:ln cap="flat" cmpd="sng" w="9525">
              <a:solidFill>
                <a:schemeClr val="lt2"/>
              </a:solidFill>
              <a:prstDash val="solid"/>
              <a:round/>
              <a:headEnd len="med" w="med" type="none"/>
              <a:tailEnd len="med" w="med" type="none"/>
            </a:ln>
          </p:spPr>
        </p:cxnSp>
      </p:grpSp>
      <p:sp>
        <p:nvSpPr>
          <p:cNvPr id="192" name="Google Shape;192;p8"/>
          <p:cNvSpPr/>
          <p:nvPr/>
        </p:nvSpPr>
        <p:spPr>
          <a:xfrm rot="559857">
            <a:off x="8502603" y="4186498"/>
            <a:ext cx="344154" cy="335622"/>
          </a:xfrm>
          <a:prstGeom prst="mathPlus">
            <a:avLst>
              <a:gd fmla="val 23520" name="adj1"/>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rot="2331571">
            <a:off x="7997812" y="4346035"/>
            <a:ext cx="604865" cy="590808"/>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464">
          <p15:clr>
            <a:srgbClr val="FA7B17"/>
          </p15:clr>
        </p15:guide>
        <p15:guide id="2" orient="horz" pos="2339">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FFFFFF"/>
        </a:solidFill>
      </p:bgPr>
    </p:bg>
    <p:spTree>
      <p:nvGrpSpPr>
        <p:cNvPr id="194" name="Shape 194"/>
        <p:cNvGrpSpPr/>
        <p:nvPr/>
      </p:nvGrpSpPr>
      <p:grpSpPr>
        <a:xfrm>
          <a:off x="0" y="0"/>
          <a:ext cx="0" cy="0"/>
          <a:chOff x="0" y="0"/>
          <a:chExt cx="0" cy="0"/>
        </a:xfrm>
      </p:grpSpPr>
      <p:sp>
        <p:nvSpPr>
          <p:cNvPr id="195" name="Google Shape;195;p9"/>
          <p:cNvSpPr/>
          <p:nvPr/>
        </p:nvSpPr>
        <p:spPr>
          <a:xfrm flipH="1" rot="268011">
            <a:off x="1275484" y="-309012"/>
            <a:ext cx="8378753" cy="1167517"/>
          </a:xfrm>
          <a:custGeom>
            <a:rect b="b" l="l" r="r" t="t"/>
            <a:pathLst>
              <a:path extrusionOk="0" h="75375" w="285583">
                <a:moveTo>
                  <a:pt x="0" y="0"/>
                </a:moveTo>
                <a:lnTo>
                  <a:pt x="0" y="29372"/>
                </a:lnTo>
                <a:cubicBezTo>
                  <a:pt x="0" y="29372"/>
                  <a:pt x="7588" y="52993"/>
                  <a:pt x="43879" y="59101"/>
                </a:cubicBezTo>
                <a:cubicBezTo>
                  <a:pt x="48584" y="59892"/>
                  <a:pt x="52854" y="60227"/>
                  <a:pt x="56786" y="60227"/>
                </a:cubicBezTo>
                <a:cubicBezTo>
                  <a:pt x="77583" y="60227"/>
                  <a:pt x="88943" y="50875"/>
                  <a:pt x="105307" y="50273"/>
                </a:cubicBezTo>
                <a:cubicBezTo>
                  <a:pt x="106108" y="50244"/>
                  <a:pt x="106887" y="50230"/>
                  <a:pt x="107645" y="50230"/>
                </a:cubicBezTo>
                <a:cubicBezTo>
                  <a:pt x="125304" y="50230"/>
                  <a:pt x="131596" y="57960"/>
                  <a:pt x="145094" y="67238"/>
                </a:cubicBezTo>
                <a:cubicBezTo>
                  <a:pt x="152205" y="72130"/>
                  <a:pt x="159381" y="75375"/>
                  <a:pt x="166308" y="75375"/>
                </a:cubicBezTo>
                <a:cubicBezTo>
                  <a:pt x="175918" y="75375"/>
                  <a:pt x="185049" y="69129"/>
                  <a:pt x="192862" y="52373"/>
                </a:cubicBezTo>
                <a:cubicBezTo>
                  <a:pt x="199548" y="38035"/>
                  <a:pt x="208024" y="33750"/>
                  <a:pt x="216244" y="33750"/>
                </a:cubicBezTo>
                <a:cubicBezTo>
                  <a:pt x="224556" y="33750"/>
                  <a:pt x="232606" y="38131"/>
                  <a:pt x="238280" y="40932"/>
                </a:cubicBezTo>
                <a:cubicBezTo>
                  <a:pt x="242446" y="42987"/>
                  <a:pt x="250853" y="47096"/>
                  <a:pt x="260105" y="47096"/>
                </a:cubicBezTo>
                <a:cubicBezTo>
                  <a:pt x="268789" y="47096"/>
                  <a:pt x="278218" y="43476"/>
                  <a:pt x="285583" y="31137"/>
                </a:cubicBezTo>
                <a:lnTo>
                  <a:pt x="2855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txBox="1"/>
          <p:nvPr>
            <p:ph type="title"/>
          </p:nvPr>
        </p:nvSpPr>
        <p:spPr>
          <a:xfrm>
            <a:off x="720000" y="531825"/>
            <a:ext cx="3852000" cy="14970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7" name="Google Shape;197;p9"/>
          <p:cNvSpPr txBox="1"/>
          <p:nvPr>
            <p:ph idx="2" type="title"/>
          </p:nvPr>
        </p:nvSpPr>
        <p:spPr>
          <a:xfrm>
            <a:off x="4919475" y="1454298"/>
            <a:ext cx="3105300" cy="4764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400">
                <a:solidFill>
                  <a:schemeClr val="accent2"/>
                </a:solidFill>
              </a:defRPr>
            </a:lvl1pPr>
            <a:lvl2pPr lvl="1" algn="ctr">
              <a:spcBef>
                <a:spcPts val="0"/>
              </a:spcBef>
              <a:spcAft>
                <a:spcPts val="0"/>
              </a:spcAft>
              <a:buNone/>
              <a:defRPr>
                <a:solidFill>
                  <a:schemeClr val="accent2"/>
                </a:solidFill>
                <a:latin typeface="Open Sans Light"/>
                <a:ea typeface="Open Sans Light"/>
                <a:cs typeface="Open Sans Light"/>
                <a:sym typeface="Open Sans Light"/>
              </a:defRPr>
            </a:lvl2pPr>
            <a:lvl3pPr lvl="2" algn="ctr">
              <a:spcBef>
                <a:spcPts val="0"/>
              </a:spcBef>
              <a:spcAft>
                <a:spcPts val="0"/>
              </a:spcAft>
              <a:buNone/>
              <a:defRPr>
                <a:solidFill>
                  <a:schemeClr val="accent2"/>
                </a:solidFill>
                <a:latin typeface="Open Sans Light"/>
                <a:ea typeface="Open Sans Light"/>
                <a:cs typeface="Open Sans Light"/>
                <a:sym typeface="Open Sans Light"/>
              </a:defRPr>
            </a:lvl3pPr>
            <a:lvl4pPr lvl="3" algn="ctr">
              <a:spcBef>
                <a:spcPts val="0"/>
              </a:spcBef>
              <a:spcAft>
                <a:spcPts val="0"/>
              </a:spcAft>
              <a:buNone/>
              <a:defRPr>
                <a:solidFill>
                  <a:schemeClr val="accent2"/>
                </a:solidFill>
                <a:latin typeface="Open Sans Light"/>
                <a:ea typeface="Open Sans Light"/>
                <a:cs typeface="Open Sans Light"/>
                <a:sym typeface="Open Sans Light"/>
              </a:defRPr>
            </a:lvl4pPr>
            <a:lvl5pPr lvl="4" algn="ctr">
              <a:spcBef>
                <a:spcPts val="0"/>
              </a:spcBef>
              <a:spcAft>
                <a:spcPts val="0"/>
              </a:spcAft>
              <a:buNone/>
              <a:defRPr>
                <a:solidFill>
                  <a:schemeClr val="accent2"/>
                </a:solidFill>
                <a:latin typeface="Open Sans Light"/>
                <a:ea typeface="Open Sans Light"/>
                <a:cs typeface="Open Sans Light"/>
                <a:sym typeface="Open Sans Light"/>
              </a:defRPr>
            </a:lvl5pPr>
            <a:lvl6pPr lvl="5" algn="ctr">
              <a:spcBef>
                <a:spcPts val="0"/>
              </a:spcBef>
              <a:spcAft>
                <a:spcPts val="0"/>
              </a:spcAft>
              <a:buNone/>
              <a:defRPr>
                <a:solidFill>
                  <a:schemeClr val="accent2"/>
                </a:solidFill>
                <a:latin typeface="Open Sans Light"/>
                <a:ea typeface="Open Sans Light"/>
                <a:cs typeface="Open Sans Light"/>
                <a:sym typeface="Open Sans Light"/>
              </a:defRPr>
            </a:lvl6pPr>
            <a:lvl7pPr lvl="6" algn="ctr">
              <a:spcBef>
                <a:spcPts val="0"/>
              </a:spcBef>
              <a:spcAft>
                <a:spcPts val="0"/>
              </a:spcAft>
              <a:buNone/>
              <a:defRPr>
                <a:solidFill>
                  <a:schemeClr val="accent2"/>
                </a:solidFill>
                <a:latin typeface="Open Sans Light"/>
                <a:ea typeface="Open Sans Light"/>
                <a:cs typeface="Open Sans Light"/>
                <a:sym typeface="Open Sans Light"/>
              </a:defRPr>
            </a:lvl7pPr>
            <a:lvl8pPr lvl="7" algn="ctr">
              <a:spcBef>
                <a:spcPts val="0"/>
              </a:spcBef>
              <a:spcAft>
                <a:spcPts val="0"/>
              </a:spcAft>
              <a:buNone/>
              <a:defRPr>
                <a:solidFill>
                  <a:schemeClr val="accent2"/>
                </a:solidFill>
                <a:latin typeface="Open Sans Light"/>
                <a:ea typeface="Open Sans Light"/>
                <a:cs typeface="Open Sans Light"/>
                <a:sym typeface="Open Sans Light"/>
              </a:defRPr>
            </a:lvl8pPr>
            <a:lvl9pPr lvl="8"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198" name="Google Shape;198;p9"/>
          <p:cNvSpPr txBox="1"/>
          <p:nvPr>
            <p:ph idx="3" type="title"/>
          </p:nvPr>
        </p:nvSpPr>
        <p:spPr>
          <a:xfrm>
            <a:off x="2571750" y="1812452"/>
            <a:ext cx="5453100" cy="747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199" name="Google Shape;199;p9"/>
          <p:cNvSpPr txBox="1"/>
          <p:nvPr>
            <p:ph idx="4" type="title"/>
          </p:nvPr>
        </p:nvSpPr>
        <p:spPr>
          <a:xfrm>
            <a:off x="4919475" y="3498612"/>
            <a:ext cx="3105300" cy="47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solidFill>
                  <a:schemeClr val="accent2"/>
                </a:solidFill>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00" name="Google Shape;200;p9"/>
          <p:cNvSpPr txBox="1"/>
          <p:nvPr>
            <p:ph idx="5" type="title"/>
          </p:nvPr>
        </p:nvSpPr>
        <p:spPr>
          <a:xfrm>
            <a:off x="4919475" y="3864073"/>
            <a:ext cx="31053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solidFill>
                  <a:schemeClr val="accent2"/>
                </a:solidFill>
                <a:latin typeface="Open Sans"/>
                <a:ea typeface="Open Sans"/>
                <a:cs typeface="Open Sans"/>
                <a:sym typeface="Open Sans"/>
              </a:defRPr>
            </a:lvl1pPr>
            <a:lvl2pPr lvl="1" rtl="0" algn="ctr">
              <a:spcBef>
                <a:spcPts val="0"/>
              </a:spcBef>
              <a:spcAft>
                <a:spcPts val="0"/>
              </a:spcAft>
              <a:buNone/>
              <a:defRPr>
                <a:solidFill>
                  <a:schemeClr val="accent2"/>
                </a:solidFill>
                <a:latin typeface="Open Sans Light"/>
                <a:ea typeface="Open Sans Light"/>
                <a:cs typeface="Open Sans Light"/>
                <a:sym typeface="Open Sans Light"/>
              </a:defRPr>
            </a:lvl2pPr>
            <a:lvl3pPr lvl="2" rtl="0" algn="ctr">
              <a:spcBef>
                <a:spcPts val="0"/>
              </a:spcBef>
              <a:spcAft>
                <a:spcPts val="0"/>
              </a:spcAft>
              <a:buNone/>
              <a:defRPr>
                <a:solidFill>
                  <a:schemeClr val="accent2"/>
                </a:solidFill>
                <a:latin typeface="Open Sans Light"/>
                <a:ea typeface="Open Sans Light"/>
                <a:cs typeface="Open Sans Light"/>
                <a:sym typeface="Open Sans Light"/>
              </a:defRPr>
            </a:lvl3pPr>
            <a:lvl4pPr lvl="3" rtl="0" algn="ctr">
              <a:spcBef>
                <a:spcPts val="0"/>
              </a:spcBef>
              <a:spcAft>
                <a:spcPts val="0"/>
              </a:spcAft>
              <a:buNone/>
              <a:defRPr>
                <a:solidFill>
                  <a:schemeClr val="accent2"/>
                </a:solidFill>
                <a:latin typeface="Open Sans Light"/>
                <a:ea typeface="Open Sans Light"/>
                <a:cs typeface="Open Sans Light"/>
                <a:sym typeface="Open Sans Light"/>
              </a:defRPr>
            </a:lvl4pPr>
            <a:lvl5pPr lvl="4" rtl="0" algn="ctr">
              <a:spcBef>
                <a:spcPts val="0"/>
              </a:spcBef>
              <a:spcAft>
                <a:spcPts val="0"/>
              </a:spcAft>
              <a:buNone/>
              <a:defRPr>
                <a:solidFill>
                  <a:schemeClr val="accent2"/>
                </a:solidFill>
                <a:latin typeface="Open Sans Light"/>
                <a:ea typeface="Open Sans Light"/>
                <a:cs typeface="Open Sans Light"/>
                <a:sym typeface="Open Sans Light"/>
              </a:defRPr>
            </a:lvl5pPr>
            <a:lvl6pPr lvl="5" rtl="0" algn="ctr">
              <a:spcBef>
                <a:spcPts val="0"/>
              </a:spcBef>
              <a:spcAft>
                <a:spcPts val="0"/>
              </a:spcAft>
              <a:buNone/>
              <a:defRPr>
                <a:solidFill>
                  <a:schemeClr val="accent2"/>
                </a:solidFill>
                <a:latin typeface="Open Sans Light"/>
                <a:ea typeface="Open Sans Light"/>
                <a:cs typeface="Open Sans Light"/>
                <a:sym typeface="Open Sans Light"/>
              </a:defRPr>
            </a:lvl6pPr>
            <a:lvl7pPr lvl="6" rtl="0" algn="ctr">
              <a:spcBef>
                <a:spcPts val="0"/>
              </a:spcBef>
              <a:spcAft>
                <a:spcPts val="0"/>
              </a:spcAft>
              <a:buNone/>
              <a:defRPr>
                <a:solidFill>
                  <a:schemeClr val="accent2"/>
                </a:solidFill>
                <a:latin typeface="Open Sans Light"/>
                <a:ea typeface="Open Sans Light"/>
                <a:cs typeface="Open Sans Light"/>
                <a:sym typeface="Open Sans Light"/>
              </a:defRPr>
            </a:lvl7pPr>
            <a:lvl8pPr lvl="7" rtl="0" algn="ctr">
              <a:spcBef>
                <a:spcPts val="0"/>
              </a:spcBef>
              <a:spcAft>
                <a:spcPts val="0"/>
              </a:spcAft>
              <a:buNone/>
              <a:defRPr>
                <a:solidFill>
                  <a:schemeClr val="accent2"/>
                </a:solidFill>
                <a:latin typeface="Open Sans Light"/>
                <a:ea typeface="Open Sans Light"/>
                <a:cs typeface="Open Sans Light"/>
                <a:sym typeface="Open Sans Light"/>
              </a:defRPr>
            </a:lvl8pPr>
            <a:lvl9pPr lvl="8" rtl="0" algn="ct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01" name="Google Shape;201;p9"/>
          <p:cNvSpPr/>
          <p:nvPr/>
        </p:nvSpPr>
        <p:spPr>
          <a:xfrm>
            <a:off x="8024786" y="273170"/>
            <a:ext cx="367200" cy="367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8455683" y="187652"/>
            <a:ext cx="172500" cy="1725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9"/>
          <p:cNvGrpSpPr/>
          <p:nvPr/>
        </p:nvGrpSpPr>
        <p:grpSpPr>
          <a:xfrm rot="-1335966">
            <a:off x="601694" y="-47916"/>
            <a:ext cx="550034" cy="424779"/>
            <a:chOff x="2047425" y="139025"/>
            <a:chExt cx="1082100" cy="301975"/>
          </a:xfrm>
        </p:grpSpPr>
        <p:cxnSp>
          <p:nvCxnSpPr>
            <p:cNvPr id="204" name="Google Shape;204;p9"/>
            <p:cNvCxnSpPr/>
            <p:nvPr/>
          </p:nvCxnSpPr>
          <p:spPr>
            <a:xfrm>
              <a:off x="2047425" y="31057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9"/>
            <p:cNvCxnSpPr/>
            <p:nvPr/>
          </p:nvCxnSpPr>
          <p:spPr>
            <a:xfrm>
              <a:off x="2047425" y="3517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9"/>
            <p:cNvCxnSpPr/>
            <p:nvPr/>
          </p:nvCxnSpPr>
          <p:spPr>
            <a:xfrm>
              <a:off x="2047425" y="3963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9"/>
            <p:cNvCxnSpPr/>
            <p:nvPr/>
          </p:nvCxnSpPr>
          <p:spPr>
            <a:xfrm>
              <a:off x="2047425" y="4410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9"/>
            <p:cNvCxnSpPr/>
            <p:nvPr/>
          </p:nvCxnSpPr>
          <p:spPr>
            <a:xfrm>
              <a:off x="2047425" y="13902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9"/>
            <p:cNvCxnSpPr/>
            <p:nvPr/>
          </p:nvCxnSpPr>
          <p:spPr>
            <a:xfrm>
              <a:off x="2047425" y="1801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9"/>
            <p:cNvCxnSpPr/>
            <p:nvPr/>
          </p:nvCxnSpPr>
          <p:spPr>
            <a:xfrm>
              <a:off x="2047425" y="2248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9"/>
            <p:cNvCxnSpPr/>
            <p:nvPr/>
          </p:nvCxnSpPr>
          <p:spPr>
            <a:xfrm>
              <a:off x="2047425" y="269450"/>
              <a:ext cx="1082100" cy="0"/>
            </a:xfrm>
            <a:prstGeom prst="straightConnector1">
              <a:avLst/>
            </a:prstGeom>
            <a:noFill/>
            <a:ln cap="flat" cmpd="sng" w="9525">
              <a:solidFill>
                <a:schemeClr val="dk2"/>
              </a:solidFill>
              <a:prstDash val="solid"/>
              <a:round/>
              <a:headEnd len="med" w="med" type="none"/>
              <a:tailEnd len="med" w="med" type="none"/>
            </a:ln>
          </p:spPr>
        </p:cxnSp>
      </p:grpSp>
      <p:pic>
        <p:nvPicPr>
          <p:cNvPr id="212" name="Google Shape;212;p9"/>
          <p:cNvPicPr preferRelativeResize="0"/>
          <p:nvPr/>
        </p:nvPicPr>
        <p:blipFill rotWithShape="1">
          <a:blip r:embed="rId2">
            <a:alphaModFix/>
          </a:blip>
          <a:srcRect b="8223" l="0" r="0" t="0"/>
          <a:stretch/>
        </p:blipFill>
        <p:spPr>
          <a:xfrm rot="1229114">
            <a:off x="455572" y="2189205"/>
            <a:ext cx="3942754" cy="3085518"/>
          </a:xfrm>
          <a:prstGeom prst="rect">
            <a:avLst/>
          </a:prstGeom>
          <a:noFill/>
          <a:ln>
            <a:noFill/>
          </a:ln>
        </p:spPr>
      </p:pic>
      <p:sp>
        <p:nvSpPr>
          <p:cNvPr id="213" name="Google Shape;213;p9"/>
          <p:cNvSpPr/>
          <p:nvPr/>
        </p:nvSpPr>
        <p:spPr>
          <a:xfrm rot="4095368">
            <a:off x="-75855" y="3101403"/>
            <a:ext cx="443775" cy="421547"/>
          </a:xfrm>
          <a:prstGeom prst="pentagon">
            <a:avLst>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rot="2180917">
            <a:off x="267353" y="2929897"/>
            <a:ext cx="224229" cy="213310"/>
          </a:xfrm>
          <a:prstGeom prst="pentagon">
            <a:avLst>
              <a:gd fmla="val 105146" name="hf"/>
              <a:gd fmla="val 110557" name="vf"/>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9"/>
          <p:cNvGrpSpPr/>
          <p:nvPr/>
        </p:nvGrpSpPr>
        <p:grpSpPr>
          <a:xfrm rot="-327970">
            <a:off x="8166012" y="2591520"/>
            <a:ext cx="227971" cy="227939"/>
            <a:chOff x="4069645" y="4173748"/>
            <a:chExt cx="267769" cy="267769"/>
          </a:xfrm>
        </p:grpSpPr>
        <p:sp>
          <p:nvSpPr>
            <p:cNvPr id="216" name="Google Shape;216;p9"/>
            <p:cNvSpPr/>
            <p:nvPr/>
          </p:nvSpPr>
          <p:spPr>
            <a:xfrm rot="9974911">
              <a:off x="4077296" y="436066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rot="9974911">
              <a:off x="4167336" y="4270628"/>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rot="9974911">
              <a:off x="4256565" y="4181399"/>
              <a:ext cx="73198" cy="7319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bg>
      <p:bgPr>
        <a:solidFill>
          <a:srgbClr val="FFFFFF"/>
        </a:solidFill>
      </p:bgPr>
    </p:bg>
    <p:spTree>
      <p:nvGrpSpPr>
        <p:cNvPr id="219" name="Shape 219"/>
        <p:cNvGrpSpPr/>
        <p:nvPr/>
      </p:nvGrpSpPr>
      <p:grpSpPr>
        <a:xfrm>
          <a:off x="0" y="0"/>
          <a:ext cx="0" cy="0"/>
          <a:chOff x="0" y="0"/>
          <a:chExt cx="0" cy="0"/>
        </a:xfrm>
      </p:grpSpPr>
      <p:sp>
        <p:nvSpPr>
          <p:cNvPr id="220" name="Google Shape;220;p10"/>
          <p:cNvSpPr txBox="1"/>
          <p:nvPr>
            <p:ph type="title"/>
          </p:nvPr>
        </p:nvSpPr>
        <p:spPr>
          <a:xfrm>
            <a:off x="4428000" y="540000"/>
            <a:ext cx="3852000" cy="1497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 name="Google Shape;221;p10"/>
          <p:cNvSpPr/>
          <p:nvPr/>
        </p:nvSpPr>
        <p:spPr>
          <a:xfrm>
            <a:off x="0" y="3988425"/>
            <a:ext cx="6805050" cy="1155075"/>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rot="10800000">
            <a:off x="4264099" y="-56779"/>
            <a:ext cx="4879901" cy="828304"/>
          </a:xfrm>
          <a:custGeom>
            <a:rect b="b" l="l" r="r" t="t"/>
            <a:pathLst>
              <a:path extrusionOk="0" h="46203" w="272202">
                <a:moveTo>
                  <a:pt x="48529" y="1"/>
                </a:moveTo>
                <a:cubicBezTo>
                  <a:pt x="21865" y="1"/>
                  <a:pt x="1" y="18973"/>
                  <a:pt x="1" y="18973"/>
                </a:cubicBezTo>
                <a:lnTo>
                  <a:pt x="1" y="46203"/>
                </a:lnTo>
                <a:lnTo>
                  <a:pt x="272201" y="46203"/>
                </a:lnTo>
                <a:cubicBezTo>
                  <a:pt x="250316" y="19146"/>
                  <a:pt x="231969" y="11016"/>
                  <a:pt x="215023" y="11016"/>
                </a:cubicBezTo>
                <a:cubicBezTo>
                  <a:pt x="190261" y="11016"/>
                  <a:pt x="168490" y="28376"/>
                  <a:pt x="143042" y="29415"/>
                </a:cubicBezTo>
                <a:cubicBezTo>
                  <a:pt x="141198" y="29490"/>
                  <a:pt x="139427" y="29526"/>
                  <a:pt x="137723" y="29526"/>
                </a:cubicBezTo>
                <a:cubicBezTo>
                  <a:pt x="99827" y="29526"/>
                  <a:pt x="95294" y="11619"/>
                  <a:pt x="63699" y="2185"/>
                </a:cubicBezTo>
                <a:cubicBezTo>
                  <a:pt x="58550" y="649"/>
                  <a:pt x="53457" y="1"/>
                  <a:pt x="485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txBox="1"/>
          <p:nvPr>
            <p:ph idx="2" type="title"/>
          </p:nvPr>
        </p:nvSpPr>
        <p:spPr>
          <a:xfrm>
            <a:off x="719993" y="1623033"/>
            <a:ext cx="2223600" cy="4764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2400">
                <a:solidFill>
                  <a:schemeClr val="accent2"/>
                </a:solidFill>
              </a:defRPr>
            </a:lvl1pPr>
            <a:lvl2pPr lvl="1" rtl="0" algn="r">
              <a:spcBef>
                <a:spcPts val="0"/>
              </a:spcBef>
              <a:spcAft>
                <a:spcPts val="0"/>
              </a:spcAft>
              <a:buNone/>
              <a:defRPr>
                <a:solidFill>
                  <a:schemeClr val="accent2"/>
                </a:solidFill>
                <a:latin typeface="Open Sans Light"/>
                <a:ea typeface="Open Sans Light"/>
                <a:cs typeface="Open Sans Light"/>
                <a:sym typeface="Open Sans Light"/>
              </a:defRPr>
            </a:lvl2pPr>
            <a:lvl3pPr lvl="2" rtl="0" algn="r">
              <a:spcBef>
                <a:spcPts val="0"/>
              </a:spcBef>
              <a:spcAft>
                <a:spcPts val="0"/>
              </a:spcAft>
              <a:buNone/>
              <a:defRPr>
                <a:solidFill>
                  <a:schemeClr val="accent2"/>
                </a:solidFill>
                <a:latin typeface="Open Sans Light"/>
                <a:ea typeface="Open Sans Light"/>
                <a:cs typeface="Open Sans Light"/>
                <a:sym typeface="Open Sans Light"/>
              </a:defRPr>
            </a:lvl3pPr>
            <a:lvl4pPr lvl="3" rtl="0" algn="r">
              <a:spcBef>
                <a:spcPts val="0"/>
              </a:spcBef>
              <a:spcAft>
                <a:spcPts val="0"/>
              </a:spcAft>
              <a:buNone/>
              <a:defRPr>
                <a:solidFill>
                  <a:schemeClr val="accent2"/>
                </a:solidFill>
                <a:latin typeface="Open Sans Light"/>
                <a:ea typeface="Open Sans Light"/>
                <a:cs typeface="Open Sans Light"/>
                <a:sym typeface="Open Sans Light"/>
              </a:defRPr>
            </a:lvl4pPr>
            <a:lvl5pPr lvl="4" rtl="0" algn="r">
              <a:spcBef>
                <a:spcPts val="0"/>
              </a:spcBef>
              <a:spcAft>
                <a:spcPts val="0"/>
              </a:spcAft>
              <a:buNone/>
              <a:defRPr>
                <a:solidFill>
                  <a:schemeClr val="accent2"/>
                </a:solidFill>
                <a:latin typeface="Open Sans Light"/>
                <a:ea typeface="Open Sans Light"/>
                <a:cs typeface="Open Sans Light"/>
                <a:sym typeface="Open Sans Light"/>
              </a:defRPr>
            </a:lvl5pPr>
            <a:lvl6pPr lvl="5" rtl="0" algn="r">
              <a:spcBef>
                <a:spcPts val="0"/>
              </a:spcBef>
              <a:spcAft>
                <a:spcPts val="0"/>
              </a:spcAft>
              <a:buNone/>
              <a:defRPr>
                <a:solidFill>
                  <a:schemeClr val="accent2"/>
                </a:solidFill>
                <a:latin typeface="Open Sans Light"/>
                <a:ea typeface="Open Sans Light"/>
                <a:cs typeface="Open Sans Light"/>
                <a:sym typeface="Open Sans Light"/>
              </a:defRPr>
            </a:lvl6pPr>
            <a:lvl7pPr lvl="6" rtl="0" algn="r">
              <a:spcBef>
                <a:spcPts val="0"/>
              </a:spcBef>
              <a:spcAft>
                <a:spcPts val="0"/>
              </a:spcAft>
              <a:buNone/>
              <a:defRPr>
                <a:solidFill>
                  <a:schemeClr val="accent2"/>
                </a:solidFill>
                <a:latin typeface="Open Sans Light"/>
                <a:ea typeface="Open Sans Light"/>
                <a:cs typeface="Open Sans Light"/>
                <a:sym typeface="Open Sans Light"/>
              </a:defRPr>
            </a:lvl7pPr>
            <a:lvl8pPr lvl="7" rtl="0" algn="r">
              <a:spcBef>
                <a:spcPts val="0"/>
              </a:spcBef>
              <a:spcAft>
                <a:spcPts val="0"/>
              </a:spcAft>
              <a:buNone/>
              <a:defRPr>
                <a:solidFill>
                  <a:schemeClr val="accent2"/>
                </a:solidFill>
                <a:latin typeface="Open Sans Light"/>
                <a:ea typeface="Open Sans Light"/>
                <a:cs typeface="Open Sans Light"/>
                <a:sym typeface="Open Sans Light"/>
              </a:defRPr>
            </a:lvl8pPr>
            <a:lvl9pPr lvl="8" rtl="0" algn="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24" name="Google Shape;224;p10"/>
          <p:cNvSpPr txBox="1"/>
          <p:nvPr>
            <p:ph idx="3" type="title"/>
          </p:nvPr>
        </p:nvSpPr>
        <p:spPr>
          <a:xfrm>
            <a:off x="719850" y="2003933"/>
            <a:ext cx="2223600" cy="762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0" sz="1400">
                <a:solidFill>
                  <a:schemeClr val="accent2"/>
                </a:solidFill>
                <a:latin typeface="Open Sans"/>
                <a:ea typeface="Open Sans"/>
                <a:cs typeface="Open Sans"/>
                <a:sym typeface="Open Sans"/>
              </a:defRPr>
            </a:lvl1pPr>
            <a:lvl2pPr lvl="1" rtl="0" algn="r">
              <a:spcBef>
                <a:spcPts val="0"/>
              </a:spcBef>
              <a:spcAft>
                <a:spcPts val="0"/>
              </a:spcAft>
              <a:buNone/>
              <a:defRPr>
                <a:solidFill>
                  <a:schemeClr val="accent2"/>
                </a:solidFill>
                <a:latin typeface="Open Sans Light"/>
                <a:ea typeface="Open Sans Light"/>
                <a:cs typeface="Open Sans Light"/>
                <a:sym typeface="Open Sans Light"/>
              </a:defRPr>
            </a:lvl2pPr>
            <a:lvl3pPr lvl="2" rtl="0" algn="r">
              <a:spcBef>
                <a:spcPts val="0"/>
              </a:spcBef>
              <a:spcAft>
                <a:spcPts val="0"/>
              </a:spcAft>
              <a:buNone/>
              <a:defRPr>
                <a:solidFill>
                  <a:schemeClr val="accent2"/>
                </a:solidFill>
                <a:latin typeface="Open Sans Light"/>
                <a:ea typeface="Open Sans Light"/>
                <a:cs typeface="Open Sans Light"/>
                <a:sym typeface="Open Sans Light"/>
              </a:defRPr>
            </a:lvl3pPr>
            <a:lvl4pPr lvl="3" rtl="0" algn="r">
              <a:spcBef>
                <a:spcPts val="0"/>
              </a:spcBef>
              <a:spcAft>
                <a:spcPts val="0"/>
              </a:spcAft>
              <a:buNone/>
              <a:defRPr>
                <a:solidFill>
                  <a:schemeClr val="accent2"/>
                </a:solidFill>
                <a:latin typeface="Open Sans Light"/>
                <a:ea typeface="Open Sans Light"/>
                <a:cs typeface="Open Sans Light"/>
                <a:sym typeface="Open Sans Light"/>
              </a:defRPr>
            </a:lvl4pPr>
            <a:lvl5pPr lvl="4" rtl="0" algn="r">
              <a:spcBef>
                <a:spcPts val="0"/>
              </a:spcBef>
              <a:spcAft>
                <a:spcPts val="0"/>
              </a:spcAft>
              <a:buNone/>
              <a:defRPr>
                <a:solidFill>
                  <a:schemeClr val="accent2"/>
                </a:solidFill>
                <a:latin typeface="Open Sans Light"/>
                <a:ea typeface="Open Sans Light"/>
                <a:cs typeface="Open Sans Light"/>
                <a:sym typeface="Open Sans Light"/>
              </a:defRPr>
            </a:lvl5pPr>
            <a:lvl6pPr lvl="5" rtl="0" algn="r">
              <a:spcBef>
                <a:spcPts val="0"/>
              </a:spcBef>
              <a:spcAft>
                <a:spcPts val="0"/>
              </a:spcAft>
              <a:buNone/>
              <a:defRPr>
                <a:solidFill>
                  <a:schemeClr val="accent2"/>
                </a:solidFill>
                <a:latin typeface="Open Sans Light"/>
                <a:ea typeface="Open Sans Light"/>
                <a:cs typeface="Open Sans Light"/>
                <a:sym typeface="Open Sans Light"/>
              </a:defRPr>
            </a:lvl6pPr>
            <a:lvl7pPr lvl="6" rtl="0" algn="r">
              <a:spcBef>
                <a:spcPts val="0"/>
              </a:spcBef>
              <a:spcAft>
                <a:spcPts val="0"/>
              </a:spcAft>
              <a:buNone/>
              <a:defRPr>
                <a:solidFill>
                  <a:schemeClr val="accent2"/>
                </a:solidFill>
                <a:latin typeface="Open Sans Light"/>
                <a:ea typeface="Open Sans Light"/>
                <a:cs typeface="Open Sans Light"/>
                <a:sym typeface="Open Sans Light"/>
              </a:defRPr>
            </a:lvl7pPr>
            <a:lvl8pPr lvl="7" rtl="0" algn="r">
              <a:spcBef>
                <a:spcPts val="0"/>
              </a:spcBef>
              <a:spcAft>
                <a:spcPts val="0"/>
              </a:spcAft>
              <a:buNone/>
              <a:defRPr>
                <a:solidFill>
                  <a:schemeClr val="accent2"/>
                </a:solidFill>
                <a:latin typeface="Open Sans Light"/>
                <a:ea typeface="Open Sans Light"/>
                <a:cs typeface="Open Sans Light"/>
                <a:sym typeface="Open Sans Light"/>
              </a:defRPr>
            </a:lvl8pPr>
            <a:lvl9pPr lvl="8" rtl="0" algn="r">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25" name="Google Shape;225;p10"/>
          <p:cNvSpPr txBox="1"/>
          <p:nvPr>
            <p:ph idx="4" type="title"/>
          </p:nvPr>
        </p:nvSpPr>
        <p:spPr>
          <a:xfrm>
            <a:off x="6190775" y="3328140"/>
            <a:ext cx="2089500" cy="476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accent2"/>
                </a:solidFill>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26" name="Google Shape;226;p10"/>
          <p:cNvSpPr txBox="1"/>
          <p:nvPr>
            <p:ph idx="5" type="title"/>
          </p:nvPr>
        </p:nvSpPr>
        <p:spPr>
          <a:xfrm>
            <a:off x="6190775" y="3709040"/>
            <a:ext cx="2089500" cy="7620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400">
                <a:solidFill>
                  <a:schemeClr val="accent2"/>
                </a:solidFill>
                <a:latin typeface="Open Sans"/>
                <a:ea typeface="Open Sans"/>
                <a:cs typeface="Open Sans"/>
                <a:sym typeface="Open Sans"/>
              </a:defRPr>
            </a:lvl1pPr>
            <a:lvl2pPr lvl="1" rtl="0">
              <a:spcBef>
                <a:spcPts val="0"/>
              </a:spcBef>
              <a:spcAft>
                <a:spcPts val="0"/>
              </a:spcAft>
              <a:buNone/>
              <a:defRPr>
                <a:solidFill>
                  <a:schemeClr val="accent2"/>
                </a:solidFill>
                <a:latin typeface="Open Sans Light"/>
                <a:ea typeface="Open Sans Light"/>
                <a:cs typeface="Open Sans Light"/>
                <a:sym typeface="Open Sans Light"/>
              </a:defRPr>
            </a:lvl2pPr>
            <a:lvl3pPr lvl="2" rtl="0">
              <a:spcBef>
                <a:spcPts val="0"/>
              </a:spcBef>
              <a:spcAft>
                <a:spcPts val="0"/>
              </a:spcAft>
              <a:buNone/>
              <a:defRPr>
                <a:solidFill>
                  <a:schemeClr val="accent2"/>
                </a:solidFill>
                <a:latin typeface="Open Sans Light"/>
                <a:ea typeface="Open Sans Light"/>
                <a:cs typeface="Open Sans Light"/>
                <a:sym typeface="Open Sans Light"/>
              </a:defRPr>
            </a:lvl3pPr>
            <a:lvl4pPr lvl="3" rtl="0">
              <a:spcBef>
                <a:spcPts val="0"/>
              </a:spcBef>
              <a:spcAft>
                <a:spcPts val="0"/>
              </a:spcAft>
              <a:buNone/>
              <a:defRPr>
                <a:solidFill>
                  <a:schemeClr val="accent2"/>
                </a:solidFill>
                <a:latin typeface="Open Sans Light"/>
                <a:ea typeface="Open Sans Light"/>
                <a:cs typeface="Open Sans Light"/>
                <a:sym typeface="Open Sans Light"/>
              </a:defRPr>
            </a:lvl4pPr>
            <a:lvl5pPr lvl="4" rtl="0">
              <a:spcBef>
                <a:spcPts val="0"/>
              </a:spcBef>
              <a:spcAft>
                <a:spcPts val="0"/>
              </a:spcAft>
              <a:buNone/>
              <a:defRPr>
                <a:solidFill>
                  <a:schemeClr val="accent2"/>
                </a:solidFill>
                <a:latin typeface="Open Sans Light"/>
                <a:ea typeface="Open Sans Light"/>
                <a:cs typeface="Open Sans Light"/>
                <a:sym typeface="Open Sans Light"/>
              </a:defRPr>
            </a:lvl5pPr>
            <a:lvl6pPr lvl="5" rtl="0">
              <a:spcBef>
                <a:spcPts val="0"/>
              </a:spcBef>
              <a:spcAft>
                <a:spcPts val="0"/>
              </a:spcAft>
              <a:buNone/>
              <a:defRPr>
                <a:solidFill>
                  <a:schemeClr val="accent2"/>
                </a:solidFill>
                <a:latin typeface="Open Sans Light"/>
                <a:ea typeface="Open Sans Light"/>
                <a:cs typeface="Open Sans Light"/>
                <a:sym typeface="Open Sans Light"/>
              </a:defRPr>
            </a:lvl6pPr>
            <a:lvl7pPr lvl="6" rtl="0">
              <a:spcBef>
                <a:spcPts val="0"/>
              </a:spcBef>
              <a:spcAft>
                <a:spcPts val="0"/>
              </a:spcAft>
              <a:buNone/>
              <a:defRPr>
                <a:solidFill>
                  <a:schemeClr val="accent2"/>
                </a:solidFill>
                <a:latin typeface="Open Sans Light"/>
                <a:ea typeface="Open Sans Light"/>
                <a:cs typeface="Open Sans Light"/>
                <a:sym typeface="Open Sans Light"/>
              </a:defRPr>
            </a:lvl7pPr>
            <a:lvl8pPr lvl="7" rtl="0">
              <a:spcBef>
                <a:spcPts val="0"/>
              </a:spcBef>
              <a:spcAft>
                <a:spcPts val="0"/>
              </a:spcAft>
              <a:buNone/>
              <a:defRPr>
                <a:solidFill>
                  <a:schemeClr val="accent2"/>
                </a:solidFill>
                <a:latin typeface="Open Sans Light"/>
                <a:ea typeface="Open Sans Light"/>
                <a:cs typeface="Open Sans Light"/>
                <a:sym typeface="Open Sans Light"/>
              </a:defRPr>
            </a:lvl8pPr>
            <a:lvl9pPr lvl="8" rtl="0">
              <a:spcBef>
                <a:spcPts val="0"/>
              </a:spcBef>
              <a:spcAft>
                <a:spcPts val="0"/>
              </a:spcAft>
              <a:buNone/>
              <a:defRPr>
                <a:solidFill>
                  <a:schemeClr val="accent2"/>
                </a:solidFill>
                <a:latin typeface="Open Sans Light"/>
                <a:ea typeface="Open Sans Light"/>
                <a:cs typeface="Open Sans Light"/>
                <a:sym typeface="Open Sans Light"/>
              </a:defRPr>
            </a:lvl9pPr>
          </a:lstStyle>
          <a:p/>
        </p:txBody>
      </p:sp>
      <p:sp>
        <p:nvSpPr>
          <p:cNvPr id="227" name="Google Shape;227;p10"/>
          <p:cNvSpPr/>
          <p:nvPr/>
        </p:nvSpPr>
        <p:spPr>
          <a:xfrm rot="-782777">
            <a:off x="8236668" y="1041844"/>
            <a:ext cx="1271828" cy="1243900"/>
          </a:xfrm>
          <a:prstGeom prst="mathPlus">
            <a:avLst>
              <a:gd fmla="val 23520" name="adj1"/>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
          <p:cNvSpPr/>
          <p:nvPr/>
        </p:nvSpPr>
        <p:spPr>
          <a:xfrm rot="-7605176">
            <a:off x="2689641" y="4119164"/>
            <a:ext cx="235140" cy="23514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rot="-7615371">
            <a:off x="2925407" y="4376819"/>
            <a:ext cx="129840" cy="12984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rot="-3413477">
            <a:off x="-85055" y="3269891"/>
            <a:ext cx="237812" cy="226078"/>
          </a:xfrm>
          <a:prstGeom prst="pentagon">
            <a:avLst>
              <a:gd fmla="val 105146" name="hf"/>
              <a:gd fmla="val 110557" name="vf"/>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
          <p:cNvSpPr/>
          <p:nvPr/>
        </p:nvSpPr>
        <p:spPr>
          <a:xfrm rot="-9390086">
            <a:off x="137922" y="3413847"/>
            <a:ext cx="428866" cy="407514"/>
          </a:xfrm>
          <a:prstGeom prst="pentagon">
            <a:avLst>
              <a:gd fmla="val 105146" name="hf"/>
              <a:gd fmla="val 110557" name="vf"/>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300"/>
              <a:buFont typeface="Fjalla One"/>
              <a:buNone/>
              <a:defRPr b="1" sz="3300">
                <a:solidFill>
                  <a:schemeClr val="dk1"/>
                </a:solidFill>
                <a:latin typeface="Fjalla One"/>
                <a:ea typeface="Fjalla One"/>
                <a:cs typeface="Fjalla One"/>
                <a:sym typeface="Fjall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1pPr>
            <a:lvl2pPr indent="-317500" lvl="1" marL="914400">
              <a:lnSpc>
                <a:spcPct val="115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2pPr>
            <a:lvl3pPr indent="-317500" lvl="2" marL="1371600">
              <a:lnSpc>
                <a:spcPct val="115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3pPr>
            <a:lvl4pPr indent="-317500" lvl="3" marL="1828800">
              <a:lnSpc>
                <a:spcPct val="115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4pPr>
            <a:lvl5pPr indent="-317500" lvl="4" marL="2286000">
              <a:lnSpc>
                <a:spcPct val="115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5pPr>
            <a:lvl6pPr indent="-317500" lvl="5" marL="2743200">
              <a:lnSpc>
                <a:spcPct val="115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6pPr>
            <a:lvl7pPr indent="-317500" lvl="6" marL="3200400">
              <a:lnSpc>
                <a:spcPct val="115000"/>
              </a:lnSpc>
              <a:spcBef>
                <a:spcPts val="1600"/>
              </a:spcBef>
              <a:spcAft>
                <a:spcPts val="0"/>
              </a:spcAft>
              <a:buClr>
                <a:schemeClr val="accent2"/>
              </a:buClr>
              <a:buSzPts val="1400"/>
              <a:buFont typeface="Open Sans"/>
              <a:buChar char="●"/>
              <a:defRPr>
                <a:solidFill>
                  <a:schemeClr val="accent2"/>
                </a:solidFill>
                <a:latin typeface="Open Sans"/>
                <a:ea typeface="Open Sans"/>
                <a:cs typeface="Open Sans"/>
                <a:sym typeface="Open Sans"/>
              </a:defRPr>
            </a:lvl7pPr>
            <a:lvl8pPr indent="-317500" lvl="7" marL="3657600">
              <a:lnSpc>
                <a:spcPct val="115000"/>
              </a:lnSpc>
              <a:spcBef>
                <a:spcPts val="1600"/>
              </a:spcBef>
              <a:spcAft>
                <a:spcPts val="0"/>
              </a:spcAft>
              <a:buClr>
                <a:schemeClr val="accent2"/>
              </a:buClr>
              <a:buSzPts val="1400"/>
              <a:buFont typeface="Open Sans Light"/>
              <a:buChar char="○"/>
              <a:defRPr>
                <a:solidFill>
                  <a:schemeClr val="accent2"/>
                </a:solidFill>
                <a:latin typeface="Open Sans Light"/>
                <a:ea typeface="Open Sans Light"/>
                <a:cs typeface="Open Sans Light"/>
                <a:sym typeface="Open Sans Light"/>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742" name="Shape 742"/>
        <p:cNvGrpSpPr/>
        <p:nvPr/>
      </p:nvGrpSpPr>
      <p:grpSpPr>
        <a:xfrm>
          <a:off x="0" y="0"/>
          <a:ext cx="0" cy="0"/>
          <a:chOff x="0" y="0"/>
          <a:chExt cx="0" cy="0"/>
        </a:xfrm>
      </p:grpSpPr>
      <p:sp>
        <p:nvSpPr>
          <p:cNvPr id="743" name="Google Shape;743;p39"/>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744" name="Google Shape;744;p39"/>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www.kaggle.com/fedesoriano/heart-failure-predic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grpSp>
        <p:nvGrpSpPr>
          <p:cNvPr id="750" name="Google Shape;750;p41"/>
          <p:cNvGrpSpPr/>
          <p:nvPr/>
        </p:nvGrpSpPr>
        <p:grpSpPr>
          <a:xfrm flipH="1">
            <a:off x="278408" y="963765"/>
            <a:ext cx="4379213" cy="3262378"/>
            <a:chOff x="2252375" y="1699225"/>
            <a:chExt cx="3108250" cy="2315550"/>
          </a:xfrm>
        </p:grpSpPr>
        <p:sp>
          <p:nvSpPr>
            <p:cNvPr id="751" name="Google Shape;751;p41"/>
            <p:cNvSpPr/>
            <p:nvPr/>
          </p:nvSpPr>
          <p:spPr>
            <a:xfrm>
              <a:off x="2252375" y="3734250"/>
              <a:ext cx="3108250" cy="1525"/>
            </a:xfrm>
            <a:custGeom>
              <a:rect b="b" l="l" r="r" t="t"/>
              <a:pathLst>
                <a:path extrusionOk="0" h="61" w="124330">
                  <a:moveTo>
                    <a:pt x="1" y="1"/>
                  </a:moveTo>
                  <a:lnTo>
                    <a:pt x="1" y="61"/>
                  </a:lnTo>
                  <a:lnTo>
                    <a:pt x="124330" y="61"/>
                  </a:lnTo>
                  <a:lnTo>
                    <a:pt x="1243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1"/>
            <p:cNvSpPr/>
            <p:nvPr/>
          </p:nvSpPr>
          <p:spPr>
            <a:xfrm>
              <a:off x="4843400" y="3834225"/>
              <a:ext cx="205925" cy="1500"/>
            </a:xfrm>
            <a:custGeom>
              <a:rect b="b" l="l" r="r" t="t"/>
              <a:pathLst>
                <a:path extrusionOk="0" h="60" w="8237">
                  <a:moveTo>
                    <a:pt x="1" y="0"/>
                  </a:moveTo>
                  <a:lnTo>
                    <a:pt x="1" y="60"/>
                  </a:lnTo>
                  <a:lnTo>
                    <a:pt x="8236" y="60"/>
                  </a:lnTo>
                  <a:lnTo>
                    <a:pt x="82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1"/>
            <p:cNvSpPr/>
            <p:nvPr/>
          </p:nvSpPr>
          <p:spPr>
            <a:xfrm>
              <a:off x="4257075" y="3851125"/>
              <a:ext cx="54225" cy="1525"/>
            </a:xfrm>
            <a:custGeom>
              <a:rect b="b" l="l" r="r" t="t"/>
              <a:pathLst>
                <a:path extrusionOk="0" h="61" w="2169">
                  <a:moveTo>
                    <a:pt x="0" y="1"/>
                  </a:moveTo>
                  <a:lnTo>
                    <a:pt x="0" y="60"/>
                  </a:lnTo>
                  <a:lnTo>
                    <a:pt x="2168" y="60"/>
                  </a:lnTo>
                  <a:lnTo>
                    <a:pt x="216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1"/>
            <p:cNvSpPr/>
            <p:nvPr/>
          </p:nvSpPr>
          <p:spPr>
            <a:xfrm>
              <a:off x="4718075" y="3776525"/>
              <a:ext cx="119375" cy="1525"/>
            </a:xfrm>
            <a:custGeom>
              <a:rect b="b" l="l" r="r" t="t"/>
              <a:pathLst>
                <a:path extrusionOk="0" h="61" w="4775">
                  <a:moveTo>
                    <a:pt x="1" y="1"/>
                  </a:moveTo>
                  <a:lnTo>
                    <a:pt x="1" y="60"/>
                  </a:lnTo>
                  <a:lnTo>
                    <a:pt x="4775" y="60"/>
                  </a:lnTo>
                  <a:lnTo>
                    <a:pt x="47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1"/>
            <p:cNvSpPr/>
            <p:nvPr/>
          </p:nvSpPr>
          <p:spPr>
            <a:xfrm>
              <a:off x="2578625" y="3786975"/>
              <a:ext cx="268575" cy="1525"/>
            </a:xfrm>
            <a:custGeom>
              <a:rect b="b" l="l" r="r" t="t"/>
              <a:pathLst>
                <a:path extrusionOk="0" h="61" w="10743">
                  <a:moveTo>
                    <a:pt x="0" y="1"/>
                  </a:moveTo>
                  <a:lnTo>
                    <a:pt x="0" y="60"/>
                  </a:lnTo>
                  <a:lnTo>
                    <a:pt x="10742" y="60"/>
                  </a:lnTo>
                  <a:lnTo>
                    <a:pt x="107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1"/>
            <p:cNvSpPr/>
            <p:nvPr/>
          </p:nvSpPr>
          <p:spPr>
            <a:xfrm>
              <a:off x="2902875" y="3786975"/>
              <a:ext cx="38800" cy="1525"/>
            </a:xfrm>
            <a:custGeom>
              <a:rect b="b" l="l" r="r" t="t"/>
              <a:pathLst>
                <a:path extrusionOk="0" h="61" w="1552">
                  <a:moveTo>
                    <a:pt x="0" y="1"/>
                  </a:moveTo>
                  <a:lnTo>
                    <a:pt x="0" y="60"/>
                  </a:lnTo>
                  <a:lnTo>
                    <a:pt x="1552" y="60"/>
                  </a:lnTo>
                  <a:lnTo>
                    <a:pt x="15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1"/>
            <p:cNvSpPr/>
            <p:nvPr/>
          </p:nvSpPr>
          <p:spPr>
            <a:xfrm>
              <a:off x="3069975" y="3813325"/>
              <a:ext cx="582375" cy="1025"/>
            </a:xfrm>
            <a:custGeom>
              <a:rect b="b" l="l" r="r" t="t"/>
              <a:pathLst>
                <a:path extrusionOk="0" h="41" w="23295">
                  <a:moveTo>
                    <a:pt x="0" y="1"/>
                  </a:moveTo>
                  <a:lnTo>
                    <a:pt x="0" y="41"/>
                  </a:lnTo>
                  <a:lnTo>
                    <a:pt x="23295" y="41"/>
                  </a:lnTo>
                  <a:lnTo>
                    <a:pt x="232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1"/>
            <p:cNvSpPr/>
            <p:nvPr/>
          </p:nvSpPr>
          <p:spPr>
            <a:xfrm>
              <a:off x="2490100" y="1699225"/>
              <a:ext cx="1271175" cy="1757550"/>
            </a:xfrm>
            <a:custGeom>
              <a:rect b="b" l="l" r="r" t="t"/>
              <a:pathLst>
                <a:path extrusionOk="0" h="70302" w="50847">
                  <a:moveTo>
                    <a:pt x="49434" y="41"/>
                  </a:moveTo>
                  <a:cubicBezTo>
                    <a:pt x="50190" y="41"/>
                    <a:pt x="50786" y="657"/>
                    <a:pt x="50786" y="1413"/>
                  </a:cubicBezTo>
                  <a:lnTo>
                    <a:pt x="50786" y="68889"/>
                  </a:lnTo>
                  <a:cubicBezTo>
                    <a:pt x="50786" y="69665"/>
                    <a:pt x="50170" y="70262"/>
                    <a:pt x="49434" y="70262"/>
                  </a:cubicBezTo>
                  <a:lnTo>
                    <a:pt x="1413" y="70262"/>
                  </a:lnTo>
                  <a:cubicBezTo>
                    <a:pt x="637" y="70262"/>
                    <a:pt x="40" y="69645"/>
                    <a:pt x="40" y="68889"/>
                  </a:cubicBezTo>
                  <a:lnTo>
                    <a:pt x="40" y="1413"/>
                  </a:lnTo>
                  <a:cubicBezTo>
                    <a:pt x="40" y="637"/>
                    <a:pt x="657" y="41"/>
                    <a:pt x="1413" y="41"/>
                  </a:cubicBezTo>
                  <a:close/>
                  <a:moveTo>
                    <a:pt x="1413" y="1"/>
                  </a:moveTo>
                  <a:cubicBezTo>
                    <a:pt x="637" y="1"/>
                    <a:pt x="0" y="637"/>
                    <a:pt x="0" y="1413"/>
                  </a:cubicBezTo>
                  <a:lnTo>
                    <a:pt x="0" y="68889"/>
                  </a:lnTo>
                  <a:cubicBezTo>
                    <a:pt x="0" y="69665"/>
                    <a:pt x="637" y="70302"/>
                    <a:pt x="1413" y="70302"/>
                  </a:cubicBezTo>
                  <a:lnTo>
                    <a:pt x="49434" y="70302"/>
                  </a:lnTo>
                  <a:cubicBezTo>
                    <a:pt x="50229" y="70302"/>
                    <a:pt x="50846" y="69665"/>
                    <a:pt x="50846" y="68889"/>
                  </a:cubicBezTo>
                  <a:lnTo>
                    <a:pt x="50846" y="1413"/>
                  </a:lnTo>
                  <a:cubicBezTo>
                    <a:pt x="50846" y="637"/>
                    <a:pt x="50229" y="1"/>
                    <a:pt x="494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1"/>
            <p:cNvSpPr/>
            <p:nvPr/>
          </p:nvSpPr>
          <p:spPr>
            <a:xfrm>
              <a:off x="3834350" y="1699225"/>
              <a:ext cx="1271650" cy="1757550"/>
            </a:xfrm>
            <a:custGeom>
              <a:rect b="b" l="l" r="r" t="t"/>
              <a:pathLst>
                <a:path extrusionOk="0" h="70302" w="50866">
                  <a:moveTo>
                    <a:pt x="49434" y="41"/>
                  </a:moveTo>
                  <a:cubicBezTo>
                    <a:pt x="50209" y="41"/>
                    <a:pt x="50806" y="657"/>
                    <a:pt x="50806" y="1413"/>
                  </a:cubicBezTo>
                  <a:lnTo>
                    <a:pt x="50806" y="68889"/>
                  </a:lnTo>
                  <a:cubicBezTo>
                    <a:pt x="50806" y="69665"/>
                    <a:pt x="50189" y="70262"/>
                    <a:pt x="49434" y="70262"/>
                  </a:cubicBezTo>
                  <a:lnTo>
                    <a:pt x="1433" y="70262"/>
                  </a:lnTo>
                  <a:cubicBezTo>
                    <a:pt x="657" y="70262"/>
                    <a:pt x="60" y="69645"/>
                    <a:pt x="60" y="68889"/>
                  </a:cubicBezTo>
                  <a:lnTo>
                    <a:pt x="60" y="1413"/>
                  </a:lnTo>
                  <a:cubicBezTo>
                    <a:pt x="60" y="637"/>
                    <a:pt x="677" y="41"/>
                    <a:pt x="1433" y="41"/>
                  </a:cubicBezTo>
                  <a:close/>
                  <a:moveTo>
                    <a:pt x="1433" y="1"/>
                  </a:moveTo>
                  <a:cubicBezTo>
                    <a:pt x="657" y="1"/>
                    <a:pt x="0" y="637"/>
                    <a:pt x="0" y="1413"/>
                  </a:cubicBezTo>
                  <a:lnTo>
                    <a:pt x="0" y="68889"/>
                  </a:lnTo>
                  <a:cubicBezTo>
                    <a:pt x="0" y="69665"/>
                    <a:pt x="637" y="70302"/>
                    <a:pt x="1433" y="70302"/>
                  </a:cubicBezTo>
                  <a:lnTo>
                    <a:pt x="49434" y="70302"/>
                  </a:lnTo>
                  <a:cubicBezTo>
                    <a:pt x="50229" y="70302"/>
                    <a:pt x="50866" y="69665"/>
                    <a:pt x="50846" y="68889"/>
                  </a:cubicBezTo>
                  <a:lnTo>
                    <a:pt x="50846" y="1413"/>
                  </a:lnTo>
                  <a:cubicBezTo>
                    <a:pt x="50846" y="618"/>
                    <a:pt x="50209" y="1"/>
                    <a:pt x="494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1"/>
            <p:cNvSpPr/>
            <p:nvPr/>
          </p:nvSpPr>
          <p:spPr>
            <a:xfrm>
              <a:off x="2669125" y="2048350"/>
              <a:ext cx="371025" cy="552550"/>
            </a:xfrm>
            <a:custGeom>
              <a:rect b="b" l="l" r="r" t="t"/>
              <a:pathLst>
                <a:path extrusionOk="0" h="22102" w="14841">
                  <a:moveTo>
                    <a:pt x="1" y="1"/>
                  </a:moveTo>
                  <a:lnTo>
                    <a:pt x="1" y="22101"/>
                  </a:lnTo>
                  <a:lnTo>
                    <a:pt x="14841" y="22101"/>
                  </a:lnTo>
                  <a:lnTo>
                    <a:pt x="148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1"/>
            <p:cNvSpPr/>
            <p:nvPr/>
          </p:nvSpPr>
          <p:spPr>
            <a:xfrm>
              <a:off x="3039625" y="2048350"/>
              <a:ext cx="5500" cy="552550"/>
            </a:xfrm>
            <a:custGeom>
              <a:rect b="b" l="l" r="r" t="t"/>
              <a:pathLst>
                <a:path extrusionOk="0" h="22102" w="220">
                  <a:moveTo>
                    <a:pt x="1" y="1"/>
                  </a:moveTo>
                  <a:lnTo>
                    <a:pt x="1" y="22101"/>
                  </a:lnTo>
                  <a:lnTo>
                    <a:pt x="220" y="22101"/>
                  </a:lnTo>
                  <a:lnTo>
                    <a:pt x="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1"/>
            <p:cNvSpPr/>
            <p:nvPr/>
          </p:nvSpPr>
          <p:spPr>
            <a:xfrm>
              <a:off x="2689525" y="2069725"/>
              <a:ext cx="328750" cy="510775"/>
            </a:xfrm>
            <a:custGeom>
              <a:rect b="b" l="l" r="r" t="t"/>
              <a:pathLst>
                <a:path extrusionOk="0" h="20431" w="13150">
                  <a:moveTo>
                    <a:pt x="0" y="1"/>
                  </a:moveTo>
                  <a:lnTo>
                    <a:pt x="0" y="20431"/>
                  </a:lnTo>
                  <a:lnTo>
                    <a:pt x="13149" y="20431"/>
                  </a:lnTo>
                  <a:lnTo>
                    <a:pt x="131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1"/>
            <p:cNvSpPr/>
            <p:nvPr/>
          </p:nvSpPr>
          <p:spPr>
            <a:xfrm>
              <a:off x="2758150" y="2133525"/>
              <a:ext cx="192475" cy="175325"/>
            </a:xfrm>
            <a:custGeom>
              <a:rect b="b" l="l" r="r" t="t"/>
              <a:pathLst>
                <a:path extrusionOk="0" h="7013" w="7699">
                  <a:moveTo>
                    <a:pt x="3850" y="0"/>
                  </a:moveTo>
                  <a:cubicBezTo>
                    <a:pt x="2955" y="0"/>
                    <a:pt x="2059" y="343"/>
                    <a:pt x="1373" y="1030"/>
                  </a:cubicBezTo>
                  <a:cubicBezTo>
                    <a:pt x="0" y="2382"/>
                    <a:pt x="0" y="4610"/>
                    <a:pt x="1373" y="5983"/>
                  </a:cubicBezTo>
                  <a:cubicBezTo>
                    <a:pt x="2059" y="6669"/>
                    <a:pt x="2955" y="7012"/>
                    <a:pt x="3850" y="7012"/>
                  </a:cubicBezTo>
                  <a:cubicBezTo>
                    <a:pt x="4745" y="7012"/>
                    <a:pt x="5640" y="6669"/>
                    <a:pt x="6326" y="5983"/>
                  </a:cubicBezTo>
                  <a:cubicBezTo>
                    <a:pt x="7699" y="4610"/>
                    <a:pt x="7699" y="2382"/>
                    <a:pt x="6326" y="1030"/>
                  </a:cubicBezTo>
                  <a:cubicBezTo>
                    <a:pt x="5640" y="343"/>
                    <a:pt x="4745" y="0"/>
                    <a:pt x="38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1"/>
            <p:cNvSpPr/>
            <p:nvPr/>
          </p:nvSpPr>
          <p:spPr>
            <a:xfrm>
              <a:off x="2745225" y="2359675"/>
              <a:ext cx="217350" cy="22400"/>
            </a:xfrm>
            <a:custGeom>
              <a:rect b="b" l="l" r="r" t="t"/>
              <a:pathLst>
                <a:path extrusionOk="0" h="896" w="8694">
                  <a:moveTo>
                    <a:pt x="0" y="0"/>
                  </a:moveTo>
                  <a:lnTo>
                    <a:pt x="0" y="896"/>
                  </a:lnTo>
                  <a:lnTo>
                    <a:pt x="8693" y="896"/>
                  </a:lnTo>
                  <a:lnTo>
                    <a:pt x="869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1"/>
            <p:cNvSpPr/>
            <p:nvPr/>
          </p:nvSpPr>
          <p:spPr>
            <a:xfrm>
              <a:off x="2745225" y="2418850"/>
              <a:ext cx="217350" cy="22400"/>
            </a:xfrm>
            <a:custGeom>
              <a:rect b="b" l="l" r="r" t="t"/>
              <a:pathLst>
                <a:path extrusionOk="0" h="896" w="8694">
                  <a:moveTo>
                    <a:pt x="0" y="1"/>
                  </a:moveTo>
                  <a:lnTo>
                    <a:pt x="0" y="896"/>
                  </a:lnTo>
                  <a:lnTo>
                    <a:pt x="8693" y="896"/>
                  </a:lnTo>
                  <a:lnTo>
                    <a:pt x="86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1"/>
            <p:cNvSpPr/>
            <p:nvPr/>
          </p:nvSpPr>
          <p:spPr>
            <a:xfrm>
              <a:off x="2745225" y="2478025"/>
              <a:ext cx="217350" cy="22425"/>
            </a:xfrm>
            <a:custGeom>
              <a:rect b="b" l="l" r="r" t="t"/>
              <a:pathLst>
                <a:path extrusionOk="0" h="897" w="8694">
                  <a:moveTo>
                    <a:pt x="0" y="1"/>
                  </a:moveTo>
                  <a:lnTo>
                    <a:pt x="0" y="896"/>
                  </a:lnTo>
                  <a:lnTo>
                    <a:pt x="8693" y="896"/>
                  </a:lnTo>
                  <a:lnTo>
                    <a:pt x="86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1"/>
            <p:cNvSpPr/>
            <p:nvPr/>
          </p:nvSpPr>
          <p:spPr>
            <a:xfrm>
              <a:off x="3134625" y="2127925"/>
              <a:ext cx="371025" cy="552550"/>
            </a:xfrm>
            <a:custGeom>
              <a:rect b="b" l="l" r="r" t="t"/>
              <a:pathLst>
                <a:path extrusionOk="0" h="22102" w="14841">
                  <a:moveTo>
                    <a:pt x="0" y="0"/>
                  </a:moveTo>
                  <a:lnTo>
                    <a:pt x="0" y="22101"/>
                  </a:lnTo>
                  <a:lnTo>
                    <a:pt x="14840" y="22101"/>
                  </a:lnTo>
                  <a:lnTo>
                    <a:pt x="148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1"/>
            <p:cNvSpPr/>
            <p:nvPr/>
          </p:nvSpPr>
          <p:spPr>
            <a:xfrm>
              <a:off x="3505625" y="2127925"/>
              <a:ext cx="5475" cy="552550"/>
            </a:xfrm>
            <a:custGeom>
              <a:rect b="b" l="l" r="r" t="t"/>
              <a:pathLst>
                <a:path extrusionOk="0" h="22102" w="219">
                  <a:moveTo>
                    <a:pt x="0" y="0"/>
                  </a:moveTo>
                  <a:lnTo>
                    <a:pt x="0" y="22101"/>
                  </a:lnTo>
                  <a:lnTo>
                    <a:pt x="219" y="22101"/>
                  </a:lnTo>
                  <a:lnTo>
                    <a:pt x="21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1"/>
            <p:cNvSpPr/>
            <p:nvPr/>
          </p:nvSpPr>
          <p:spPr>
            <a:xfrm>
              <a:off x="3155500" y="2148800"/>
              <a:ext cx="329250" cy="511275"/>
            </a:xfrm>
            <a:custGeom>
              <a:rect b="b" l="l" r="r" t="t"/>
              <a:pathLst>
                <a:path extrusionOk="0" h="20451" w="13170">
                  <a:moveTo>
                    <a:pt x="1" y="1"/>
                  </a:moveTo>
                  <a:lnTo>
                    <a:pt x="1" y="20451"/>
                  </a:lnTo>
                  <a:lnTo>
                    <a:pt x="13170" y="20451"/>
                  </a:lnTo>
                  <a:lnTo>
                    <a:pt x="131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1"/>
            <p:cNvSpPr/>
            <p:nvPr/>
          </p:nvSpPr>
          <p:spPr>
            <a:xfrm>
              <a:off x="3223150" y="2212675"/>
              <a:ext cx="192975" cy="175350"/>
            </a:xfrm>
            <a:custGeom>
              <a:rect b="b" l="l" r="r" t="t"/>
              <a:pathLst>
                <a:path extrusionOk="0" h="7014" w="7719">
                  <a:moveTo>
                    <a:pt x="3877" y="0"/>
                  </a:moveTo>
                  <a:cubicBezTo>
                    <a:pt x="2279" y="0"/>
                    <a:pt x="833" y="1092"/>
                    <a:pt x="458" y="2698"/>
                  </a:cubicBezTo>
                  <a:cubicBezTo>
                    <a:pt x="0" y="4587"/>
                    <a:pt x="1174" y="6477"/>
                    <a:pt x="3064" y="6915"/>
                  </a:cubicBezTo>
                  <a:cubicBezTo>
                    <a:pt x="3337" y="6982"/>
                    <a:pt x="3611" y="7014"/>
                    <a:pt x="3881" y="7014"/>
                  </a:cubicBezTo>
                  <a:cubicBezTo>
                    <a:pt x="5456" y="7014"/>
                    <a:pt x="6890" y="5922"/>
                    <a:pt x="7281" y="4309"/>
                  </a:cubicBezTo>
                  <a:cubicBezTo>
                    <a:pt x="7719" y="2439"/>
                    <a:pt x="6545" y="549"/>
                    <a:pt x="4675" y="92"/>
                  </a:cubicBezTo>
                  <a:cubicBezTo>
                    <a:pt x="4408" y="30"/>
                    <a:pt x="4140" y="0"/>
                    <a:pt x="38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1"/>
            <p:cNvSpPr/>
            <p:nvPr/>
          </p:nvSpPr>
          <p:spPr>
            <a:xfrm>
              <a:off x="3211700" y="2439250"/>
              <a:ext cx="216850" cy="22400"/>
            </a:xfrm>
            <a:custGeom>
              <a:rect b="b" l="l" r="r" t="t"/>
              <a:pathLst>
                <a:path extrusionOk="0" h="896" w="8674">
                  <a:moveTo>
                    <a:pt x="1" y="0"/>
                  </a:moveTo>
                  <a:lnTo>
                    <a:pt x="1" y="895"/>
                  </a:lnTo>
                  <a:lnTo>
                    <a:pt x="8674" y="895"/>
                  </a:lnTo>
                  <a:lnTo>
                    <a:pt x="86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1"/>
            <p:cNvSpPr/>
            <p:nvPr/>
          </p:nvSpPr>
          <p:spPr>
            <a:xfrm>
              <a:off x="3211700" y="2498425"/>
              <a:ext cx="216850" cy="22400"/>
            </a:xfrm>
            <a:custGeom>
              <a:rect b="b" l="l" r="r" t="t"/>
              <a:pathLst>
                <a:path extrusionOk="0" h="896" w="8674">
                  <a:moveTo>
                    <a:pt x="1" y="0"/>
                  </a:moveTo>
                  <a:lnTo>
                    <a:pt x="1" y="896"/>
                  </a:lnTo>
                  <a:lnTo>
                    <a:pt x="8674" y="896"/>
                  </a:lnTo>
                  <a:lnTo>
                    <a:pt x="86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1"/>
            <p:cNvSpPr/>
            <p:nvPr/>
          </p:nvSpPr>
          <p:spPr>
            <a:xfrm>
              <a:off x="3211700" y="2557600"/>
              <a:ext cx="216850" cy="22400"/>
            </a:xfrm>
            <a:custGeom>
              <a:rect b="b" l="l" r="r" t="t"/>
              <a:pathLst>
                <a:path extrusionOk="0" h="896" w="8674">
                  <a:moveTo>
                    <a:pt x="1" y="1"/>
                  </a:moveTo>
                  <a:lnTo>
                    <a:pt x="1" y="896"/>
                  </a:lnTo>
                  <a:lnTo>
                    <a:pt x="8674" y="896"/>
                  </a:lnTo>
                  <a:lnTo>
                    <a:pt x="86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1"/>
            <p:cNvSpPr/>
            <p:nvPr/>
          </p:nvSpPr>
          <p:spPr>
            <a:xfrm>
              <a:off x="3192300" y="2911200"/>
              <a:ext cx="1620800" cy="17425"/>
            </a:xfrm>
            <a:custGeom>
              <a:rect b="b" l="l" r="r" t="t"/>
              <a:pathLst>
                <a:path extrusionOk="0" h="697" w="64832">
                  <a:moveTo>
                    <a:pt x="1" y="0"/>
                  </a:moveTo>
                  <a:lnTo>
                    <a:pt x="1" y="697"/>
                  </a:lnTo>
                  <a:lnTo>
                    <a:pt x="64831" y="697"/>
                  </a:lnTo>
                  <a:lnTo>
                    <a:pt x="648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1"/>
            <p:cNvSpPr/>
            <p:nvPr/>
          </p:nvSpPr>
          <p:spPr>
            <a:xfrm>
              <a:off x="4813075" y="2911200"/>
              <a:ext cx="130800" cy="17425"/>
            </a:xfrm>
            <a:custGeom>
              <a:rect b="b" l="l" r="r" t="t"/>
              <a:pathLst>
                <a:path extrusionOk="0" h="697" w="5232">
                  <a:moveTo>
                    <a:pt x="0" y="0"/>
                  </a:moveTo>
                  <a:lnTo>
                    <a:pt x="0" y="697"/>
                  </a:lnTo>
                  <a:lnTo>
                    <a:pt x="5232" y="697"/>
                  </a:lnTo>
                  <a:lnTo>
                    <a:pt x="52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1"/>
            <p:cNvSpPr/>
            <p:nvPr/>
          </p:nvSpPr>
          <p:spPr>
            <a:xfrm>
              <a:off x="3214675" y="2928600"/>
              <a:ext cx="1598425" cy="805675"/>
            </a:xfrm>
            <a:custGeom>
              <a:rect b="b" l="l" r="r" t="t"/>
              <a:pathLst>
                <a:path extrusionOk="0" h="32227" w="63937">
                  <a:moveTo>
                    <a:pt x="1" y="1"/>
                  </a:moveTo>
                  <a:lnTo>
                    <a:pt x="1" y="32227"/>
                  </a:lnTo>
                  <a:lnTo>
                    <a:pt x="63936" y="32227"/>
                  </a:lnTo>
                  <a:lnTo>
                    <a:pt x="639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1"/>
            <p:cNvSpPr/>
            <p:nvPr/>
          </p:nvSpPr>
          <p:spPr>
            <a:xfrm>
              <a:off x="3564300" y="2928600"/>
              <a:ext cx="8475" cy="805675"/>
            </a:xfrm>
            <a:custGeom>
              <a:rect b="b" l="l" r="r" t="t"/>
              <a:pathLst>
                <a:path extrusionOk="0" h="32227" w="339">
                  <a:moveTo>
                    <a:pt x="1" y="1"/>
                  </a:moveTo>
                  <a:lnTo>
                    <a:pt x="1" y="32227"/>
                  </a:lnTo>
                  <a:lnTo>
                    <a:pt x="339" y="32227"/>
                  </a:lnTo>
                  <a:lnTo>
                    <a:pt x="3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1"/>
            <p:cNvSpPr/>
            <p:nvPr/>
          </p:nvSpPr>
          <p:spPr>
            <a:xfrm>
              <a:off x="3987025" y="3092225"/>
              <a:ext cx="8475" cy="642050"/>
            </a:xfrm>
            <a:custGeom>
              <a:rect b="b" l="l" r="r" t="t"/>
              <a:pathLst>
                <a:path extrusionOk="0" h="25682" w="339">
                  <a:moveTo>
                    <a:pt x="0" y="0"/>
                  </a:moveTo>
                  <a:lnTo>
                    <a:pt x="0" y="25682"/>
                  </a:lnTo>
                  <a:lnTo>
                    <a:pt x="338" y="25682"/>
                  </a:lnTo>
                  <a:lnTo>
                    <a:pt x="3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1"/>
            <p:cNvSpPr/>
            <p:nvPr/>
          </p:nvSpPr>
          <p:spPr>
            <a:xfrm>
              <a:off x="3214675" y="3565675"/>
              <a:ext cx="353625" cy="8975"/>
            </a:xfrm>
            <a:custGeom>
              <a:rect b="b" l="l" r="r" t="t"/>
              <a:pathLst>
                <a:path extrusionOk="0" h="359" w="14145">
                  <a:moveTo>
                    <a:pt x="1" y="0"/>
                  </a:moveTo>
                  <a:lnTo>
                    <a:pt x="1" y="358"/>
                  </a:lnTo>
                  <a:lnTo>
                    <a:pt x="14145" y="358"/>
                  </a:lnTo>
                  <a:lnTo>
                    <a:pt x="141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1"/>
            <p:cNvSpPr/>
            <p:nvPr/>
          </p:nvSpPr>
          <p:spPr>
            <a:xfrm>
              <a:off x="3214675" y="3406525"/>
              <a:ext cx="353625" cy="8975"/>
            </a:xfrm>
            <a:custGeom>
              <a:rect b="b" l="l" r="r" t="t"/>
              <a:pathLst>
                <a:path extrusionOk="0" h="359" w="14145">
                  <a:moveTo>
                    <a:pt x="1" y="1"/>
                  </a:moveTo>
                  <a:lnTo>
                    <a:pt x="1" y="359"/>
                  </a:lnTo>
                  <a:lnTo>
                    <a:pt x="14145" y="359"/>
                  </a:lnTo>
                  <a:lnTo>
                    <a:pt x="141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1"/>
            <p:cNvSpPr/>
            <p:nvPr/>
          </p:nvSpPr>
          <p:spPr>
            <a:xfrm>
              <a:off x="3214675" y="3246900"/>
              <a:ext cx="353625" cy="8475"/>
            </a:xfrm>
            <a:custGeom>
              <a:rect b="b" l="l" r="r" t="t"/>
              <a:pathLst>
                <a:path extrusionOk="0" h="339" w="14145">
                  <a:moveTo>
                    <a:pt x="1" y="0"/>
                  </a:moveTo>
                  <a:lnTo>
                    <a:pt x="1" y="338"/>
                  </a:lnTo>
                  <a:lnTo>
                    <a:pt x="14145" y="338"/>
                  </a:lnTo>
                  <a:lnTo>
                    <a:pt x="141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1"/>
            <p:cNvSpPr/>
            <p:nvPr/>
          </p:nvSpPr>
          <p:spPr>
            <a:xfrm>
              <a:off x="3214675" y="3087750"/>
              <a:ext cx="1598425" cy="8475"/>
            </a:xfrm>
            <a:custGeom>
              <a:rect b="b" l="l" r="r" t="t"/>
              <a:pathLst>
                <a:path extrusionOk="0" h="339" w="63937">
                  <a:moveTo>
                    <a:pt x="1" y="0"/>
                  </a:moveTo>
                  <a:lnTo>
                    <a:pt x="1" y="339"/>
                  </a:lnTo>
                  <a:lnTo>
                    <a:pt x="63936" y="339"/>
                  </a:lnTo>
                  <a:lnTo>
                    <a:pt x="639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1"/>
            <p:cNvSpPr/>
            <p:nvPr/>
          </p:nvSpPr>
          <p:spPr>
            <a:xfrm>
              <a:off x="4813075" y="2928600"/>
              <a:ext cx="114900" cy="805675"/>
            </a:xfrm>
            <a:custGeom>
              <a:rect b="b" l="l" r="r" t="t"/>
              <a:pathLst>
                <a:path extrusionOk="0" h="32227" w="4596">
                  <a:moveTo>
                    <a:pt x="0" y="1"/>
                  </a:moveTo>
                  <a:lnTo>
                    <a:pt x="0" y="32227"/>
                  </a:lnTo>
                  <a:lnTo>
                    <a:pt x="4595" y="32227"/>
                  </a:lnTo>
                  <a:lnTo>
                    <a:pt x="45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1"/>
            <p:cNvSpPr/>
            <p:nvPr/>
          </p:nvSpPr>
          <p:spPr>
            <a:xfrm>
              <a:off x="4274475" y="1834000"/>
              <a:ext cx="565975" cy="805675"/>
            </a:xfrm>
            <a:custGeom>
              <a:rect b="b" l="l" r="r" t="t"/>
              <a:pathLst>
                <a:path extrusionOk="0" h="32227" w="22639">
                  <a:moveTo>
                    <a:pt x="0" y="1"/>
                  </a:moveTo>
                  <a:lnTo>
                    <a:pt x="0" y="32227"/>
                  </a:lnTo>
                  <a:lnTo>
                    <a:pt x="22638" y="32227"/>
                  </a:lnTo>
                  <a:lnTo>
                    <a:pt x="226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1"/>
            <p:cNvSpPr/>
            <p:nvPr/>
          </p:nvSpPr>
          <p:spPr>
            <a:xfrm>
              <a:off x="4258550" y="1825050"/>
              <a:ext cx="597300" cy="18925"/>
            </a:xfrm>
            <a:custGeom>
              <a:rect b="b" l="l" r="r" t="t"/>
              <a:pathLst>
                <a:path extrusionOk="0" h="757" w="23892">
                  <a:moveTo>
                    <a:pt x="379" y="1"/>
                  </a:moveTo>
                  <a:cubicBezTo>
                    <a:pt x="180" y="1"/>
                    <a:pt x="1" y="160"/>
                    <a:pt x="1" y="379"/>
                  </a:cubicBezTo>
                  <a:cubicBezTo>
                    <a:pt x="1" y="578"/>
                    <a:pt x="180" y="757"/>
                    <a:pt x="399" y="757"/>
                  </a:cubicBezTo>
                  <a:lnTo>
                    <a:pt x="23514" y="757"/>
                  </a:lnTo>
                  <a:cubicBezTo>
                    <a:pt x="23713" y="757"/>
                    <a:pt x="23892" y="578"/>
                    <a:pt x="23892" y="379"/>
                  </a:cubicBezTo>
                  <a:cubicBezTo>
                    <a:pt x="23892" y="180"/>
                    <a:pt x="23713" y="1"/>
                    <a:pt x="234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1"/>
            <p:cNvSpPr/>
            <p:nvPr/>
          </p:nvSpPr>
          <p:spPr>
            <a:xfrm>
              <a:off x="4258550" y="2630225"/>
              <a:ext cx="597300" cy="19400"/>
            </a:xfrm>
            <a:custGeom>
              <a:rect b="b" l="l" r="r" t="t"/>
              <a:pathLst>
                <a:path extrusionOk="0" h="776" w="23892">
                  <a:moveTo>
                    <a:pt x="379" y="0"/>
                  </a:moveTo>
                  <a:cubicBezTo>
                    <a:pt x="180" y="20"/>
                    <a:pt x="1" y="179"/>
                    <a:pt x="1" y="398"/>
                  </a:cubicBezTo>
                  <a:cubicBezTo>
                    <a:pt x="1" y="597"/>
                    <a:pt x="180" y="776"/>
                    <a:pt x="399" y="776"/>
                  </a:cubicBezTo>
                  <a:lnTo>
                    <a:pt x="23514" y="776"/>
                  </a:lnTo>
                  <a:cubicBezTo>
                    <a:pt x="23713" y="776"/>
                    <a:pt x="23892" y="597"/>
                    <a:pt x="23892" y="378"/>
                  </a:cubicBezTo>
                  <a:cubicBezTo>
                    <a:pt x="23892" y="179"/>
                    <a:pt x="23713" y="0"/>
                    <a:pt x="234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1"/>
            <p:cNvSpPr/>
            <p:nvPr/>
          </p:nvSpPr>
          <p:spPr>
            <a:xfrm>
              <a:off x="4470400" y="2032925"/>
              <a:ext cx="174100" cy="264100"/>
            </a:xfrm>
            <a:custGeom>
              <a:rect b="b" l="l" r="r" t="t"/>
              <a:pathLst>
                <a:path extrusionOk="0" h="10564" w="6964">
                  <a:moveTo>
                    <a:pt x="2647" y="1"/>
                  </a:moveTo>
                  <a:cubicBezTo>
                    <a:pt x="1175" y="1"/>
                    <a:pt x="1" y="1194"/>
                    <a:pt x="1" y="2627"/>
                  </a:cubicBezTo>
                  <a:lnTo>
                    <a:pt x="1" y="7938"/>
                  </a:lnTo>
                  <a:cubicBezTo>
                    <a:pt x="1" y="9390"/>
                    <a:pt x="1195" y="10564"/>
                    <a:pt x="2647" y="10564"/>
                  </a:cubicBezTo>
                  <a:lnTo>
                    <a:pt x="4338" y="10564"/>
                  </a:lnTo>
                  <a:cubicBezTo>
                    <a:pt x="5790" y="10564"/>
                    <a:pt x="6963" y="9370"/>
                    <a:pt x="6963" y="7938"/>
                  </a:cubicBezTo>
                  <a:lnTo>
                    <a:pt x="6963" y="2627"/>
                  </a:lnTo>
                  <a:cubicBezTo>
                    <a:pt x="6963" y="1155"/>
                    <a:pt x="5770" y="1"/>
                    <a:pt x="43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1"/>
            <p:cNvSpPr/>
            <p:nvPr/>
          </p:nvSpPr>
          <p:spPr>
            <a:xfrm>
              <a:off x="4470400" y="2208975"/>
              <a:ext cx="74625" cy="356600"/>
            </a:xfrm>
            <a:custGeom>
              <a:rect b="b" l="l" r="r" t="t"/>
              <a:pathLst>
                <a:path extrusionOk="0" h="14264" w="2985">
                  <a:moveTo>
                    <a:pt x="1493" y="1"/>
                  </a:moveTo>
                  <a:cubicBezTo>
                    <a:pt x="677" y="1"/>
                    <a:pt x="1" y="657"/>
                    <a:pt x="1" y="1493"/>
                  </a:cubicBezTo>
                  <a:lnTo>
                    <a:pt x="1" y="12772"/>
                  </a:lnTo>
                  <a:cubicBezTo>
                    <a:pt x="1" y="13588"/>
                    <a:pt x="677" y="14264"/>
                    <a:pt x="1493" y="14264"/>
                  </a:cubicBezTo>
                  <a:cubicBezTo>
                    <a:pt x="2309" y="14264"/>
                    <a:pt x="2985" y="13588"/>
                    <a:pt x="2985" y="12752"/>
                  </a:cubicBezTo>
                  <a:lnTo>
                    <a:pt x="2985" y="1493"/>
                  </a:lnTo>
                  <a:cubicBezTo>
                    <a:pt x="2985" y="657"/>
                    <a:pt x="2309" y="1"/>
                    <a:pt x="14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1"/>
            <p:cNvSpPr/>
            <p:nvPr/>
          </p:nvSpPr>
          <p:spPr>
            <a:xfrm>
              <a:off x="4412725" y="2065250"/>
              <a:ext cx="44775" cy="213375"/>
            </a:xfrm>
            <a:custGeom>
              <a:rect b="b" l="l" r="r" t="t"/>
              <a:pathLst>
                <a:path extrusionOk="0" h="8535" w="1791">
                  <a:moveTo>
                    <a:pt x="896" y="1"/>
                  </a:moveTo>
                  <a:cubicBezTo>
                    <a:pt x="398" y="1"/>
                    <a:pt x="0" y="399"/>
                    <a:pt x="0" y="896"/>
                  </a:cubicBezTo>
                  <a:lnTo>
                    <a:pt x="0" y="7640"/>
                  </a:lnTo>
                  <a:cubicBezTo>
                    <a:pt x="0" y="8137"/>
                    <a:pt x="398" y="8535"/>
                    <a:pt x="896" y="8535"/>
                  </a:cubicBezTo>
                  <a:cubicBezTo>
                    <a:pt x="1393" y="8535"/>
                    <a:pt x="1791" y="8137"/>
                    <a:pt x="1791" y="7640"/>
                  </a:cubicBezTo>
                  <a:lnTo>
                    <a:pt x="1791" y="896"/>
                  </a:lnTo>
                  <a:cubicBezTo>
                    <a:pt x="1791" y="399"/>
                    <a:pt x="1393" y="1"/>
                    <a:pt x="8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1"/>
            <p:cNvSpPr/>
            <p:nvPr/>
          </p:nvSpPr>
          <p:spPr>
            <a:xfrm>
              <a:off x="4657400" y="2064275"/>
              <a:ext cx="44775" cy="213375"/>
            </a:xfrm>
            <a:custGeom>
              <a:rect b="b" l="l" r="r" t="t"/>
              <a:pathLst>
                <a:path extrusionOk="0" h="8535" w="1791">
                  <a:moveTo>
                    <a:pt x="896" y="0"/>
                  </a:moveTo>
                  <a:cubicBezTo>
                    <a:pt x="398" y="0"/>
                    <a:pt x="1" y="398"/>
                    <a:pt x="1" y="895"/>
                  </a:cubicBezTo>
                  <a:lnTo>
                    <a:pt x="1" y="7639"/>
                  </a:lnTo>
                  <a:cubicBezTo>
                    <a:pt x="1" y="8136"/>
                    <a:pt x="398" y="8534"/>
                    <a:pt x="896" y="8534"/>
                  </a:cubicBezTo>
                  <a:cubicBezTo>
                    <a:pt x="1393" y="8534"/>
                    <a:pt x="1791" y="8136"/>
                    <a:pt x="1791" y="7639"/>
                  </a:cubicBezTo>
                  <a:lnTo>
                    <a:pt x="1791" y="895"/>
                  </a:lnTo>
                  <a:cubicBezTo>
                    <a:pt x="1791" y="398"/>
                    <a:pt x="1393" y="0"/>
                    <a:pt x="8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1"/>
            <p:cNvSpPr/>
            <p:nvPr/>
          </p:nvSpPr>
          <p:spPr>
            <a:xfrm>
              <a:off x="4569875" y="2208975"/>
              <a:ext cx="74625" cy="356600"/>
            </a:xfrm>
            <a:custGeom>
              <a:rect b="b" l="l" r="r" t="t"/>
              <a:pathLst>
                <a:path extrusionOk="0" h="14264" w="2985">
                  <a:moveTo>
                    <a:pt x="1492" y="1"/>
                  </a:moveTo>
                  <a:cubicBezTo>
                    <a:pt x="677" y="1"/>
                    <a:pt x="1" y="657"/>
                    <a:pt x="1" y="1493"/>
                  </a:cubicBezTo>
                  <a:lnTo>
                    <a:pt x="1" y="12772"/>
                  </a:lnTo>
                  <a:cubicBezTo>
                    <a:pt x="1" y="13588"/>
                    <a:pt x="677" y="14264"/>
                    <a:pt x="1492" y="14264"/>
                  </a:cubicBezTo>
                  <a:cubicBezTo>
                    <a:pt x="2308" y="14264"/>
                    <a:pt x="2984" y="13588"/>
                    <a:pt x="2984" y="12752"/>
                  </a:cubicBezTo>
                  <a:lnTo>
                    <a:pt x="2984" y="1493"/>
                  </a:lnTo>
                  <a:cubicBezTo>
                    <a:pt x="2984" y="657"/>
                    <a:pt x="2308" y="1"/>
                    <a:pt x="14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1"/>
            <p:cNvSpPr/>
            <p:nvPr/>
          </p:nvSpPr>
          <p:spPr>
            <a:xfrm>
              <a:off x="4497275" y="1898525"/>
              <a:ext cx="120375" cy="109200"/>
            </a:xfrm>
            <a:custGeom>
              <a:rect b="b" l="l" r="r" t="t"/>
              <a:pathLst>
                <a:path extrusionOk="0" h="4368" w="4815">
                  <a:moveTo>
                    <a:pt x="2407" y="1"/>
                  </a:moveTo>
                  <a:cubicBezTo>
                    <a:pt x="1845" y="1"/>
                    <a:pt x="1283" y="215"/>
                    <a:pt x="856" y="642"/>
                  </a:cubicBezTo>
                  <a:cubicBezTo>
                    <a:pt x="0" y="1498"/>
                    <a:pt x="0" y="2870"/>
                    <a:pt x="856" y="3726"/>
                  </a:cubicBezTo>
                  <a:cubicBezTo>
                    <a:pt x="1283" y="4153"/>
                    <a:pt x="1845" y="4367"/>
                    <a:pt x="2407" y="4367"/>
                  </a:cubicBezTo>
                  <a:cubicBezTo>
                    <a:pt x="2969" y="4367"/>
                    <a:pt x="3531" y="4153"/>
                    <a:pt x="3959" y="3726"/>
                  </a:cubicBezTo>
                  <a:cubicBezTo>
                    <a:pt x="4814" y="2870"/>
                    <a:pt x="4814" y="1498"/>
                    <a:pt x="3959" y="642"/>
                  </a:cubicBezTo>
                  <a:cubicBezTo>
                    <a:pt x="3531" y="215"/>
                    <a:pt x="2969" y="1"/>
                    <a:pt x="24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1"/>
            <p:cNvSpPr/>
            <p:nvPr/>
          </p:nvSpPr>
          <p:spPr>
            <a:xfrm>
              <a:off x="4361500" y="2754050"/>
              <a:ext cx="260625" cy="157175"/>
            </a:xfrm>
            <a:custGeom>
              <a:rect b="b" l="l" r="r" t="t"/>
              <a:pathLst>
                <a:path extrusionOk="0" h="6287" w="10425">
                  <a:moveTo>
                    <a:pt x="0" y="0"/>
                  </a:moveTo>
                  <a:lnTo>
                    <a:pt x="0" y="6286"/>
                  </a:lnTo>
                  <a:lnTo>
                    <a:pt x="10424" y="6286"/>
                  </a:lnTo>
                  <a:lnTo>
                    <a:pt x="104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1"/>
            <p:cNvSpPr/>
            <p:nvPr/>
          </p:nvSpPr>
          <p:spPr>
            <a:xfrm>
              <a:off x="4622100" y="2754050"/>
              <a:ext cx="64175" cy="157175"/>
            </a:xfrm>
            <a:custGeom>
              <a:rect b="b" l="l" r="r" t="t"/>
              <a:pathLst>
                <a:path extrusionOk="0" h="6287" w="2567">
                  <a:moveTo>
                    <a:pt x="0" y="0"/>
                  </a:moveTo>
                  <a:lnTo>
                    <a:pt x="0" y="6286"/>
                  </a:lnTo>
                  <a:lnTo>
                    <a:pt x="2566" y="6286"/>
                  </a:lnTo>
                  <a:lnTo>
                    <a:pt x="256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1"/>
            <p:cNvSpPr/>
            <p:nvPr/>
          </p:nvSpPr>
          <p:spPr>
            <a:xfrm>
              <a:off x="4442075" y="2782400"/>
              <a:ext cx="99475" cy="99475"/>
            </a:xfrm>
            <a:custGeom>
              <a:rect b="b" l="l" r="r" t="t"/>
              <a:pathLst>
                <a:path extrusionOk="0" h="3979" w="3979">
                  <a:moveTo>
                    <a:pt x="1393" y="0"/>
                  </a:moveTo>
                  <a:lnTo>
                    <a:pt x="1393" y="1393"/>
                  </a:lnTo>
                  <a:lnTo>
                    <a:pt x="0" y="1393"/>
                  </a:lnTo>
                  <a:lnTo>
                    <a:pt x="0" y="2626"/>
                  </a:lnTo>
                  <a:lnTo>
                    <a:pt x="1393" y="2626"/>
                  </a:lnTo>
                  <a:lnTo>
                    <a:pt x="1393" y="3979"/>
                  </a:lnTo>
                  <a:lnTo>
                    <a:pt x="2586" y="3979"/>
                  </a:lnTo>
                  <a:lnTo>
                    <a:pt x="2586" y="2626"/>
                  </a:lnTo>
                  <a:lnTo>
                    <a:pt x="3979" y="2626"/>
                  </a:lnTo>
                  <a:lnTo>
                    <a:pt x="3979" y="1393"/>
                  </a:lnTo>
                  <a:lnTo>
                    <a:pt x="2586" y="1393"/>
                  </a:lnTo>
                  <a:lnTo>
                    <a:pt x="25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1"/>
            <p:cNvSpPr/>
            <p:nvPr/>
          </p:nvSpPr>
          <p:spPr>
            <a:xfrm>
              <a:off x="3896000" y="2513850"/>
              <a:ext cx="237750" cy="397375"/>
            </a:xfrm>
            <a:custGeom>
              <a:rect b="b" l="l" r="r" t="t"/>
              <a:pathLst>
                <a:path extrusionOk="0" h="15895" w="9510">
                  <a:moveTo>
                    <a:pt x="4755" y="0"/>
                  </a:moveTo>
                  <a:cubicBezTo>
                    <a:pt x="2149" y="0"/>
                    <a:pt x="1" y="2129"/>
                    <a:pt x="1" y="4754"/>
                  </a:cubicBezTo>
                  <a:lnTo>
                    <a:pt x="996" y="4754"/>
                  </a:lnTo>
                  <a:cubicBezTo>
                    <a:pt x="996" y="2686"/>
                    <a:pt x="2686" y="995"/>
                    <a:pt x="4755" y="995"/>
                  </a:cubicBezTo>
                  <a:cubicBezTo>
                    <a:pt x="6824" y="995"/>
                    <a:pt x="8515" y="2686"/>
                    <a:pt x="8515" y="4754"/>
                  </a:cubicBezTo>
                  <a:lnTo>
                    <a:pt x="8515" y="15894"/>
                  </a:lnTo>
                  <a:lnTo>
                    <a:pt x="9510" y="15894"/>
                  </a:lnTo>
                  <a:lnTo>
                    <a:pt x="9510" y="4754"/>
                  </a:lnTo>
                  <a:cubicBezTo>
                    <a:pt x="9510" y="2149"/>
                    <a:pt x="7381" y="0"/>
                    <a:pt x="47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1"/>
            <p:cNvSpPr/>
            <p:nvPr/>
          </p:nvSpPr>
          <p:spPr>
            <a:xfrm>
              <a:off x="4154625" y="2869925"/>
              <a:ext cx="24875" cy="41300"/>
            </a:xfrm>
            <a:custGeom>
              <a:rect b="b" l="l" r="r" t="t"/>
              <a:pathLst>
                <a:path extrusionOk="0" h="1652" w="995">
                  <a:moveTo>
                    <a:pt x="0" y="0"/>
                  </a:moveTo>
                  <a:lnTo>
                    <a:pt x="0" y="1651"/>
                  </a:lnTo>
                  <a:lnTo>
                    <a:pt x="995" y="1651"/>
                  </a:lnTo>
                  <a:lnTo>
                    <a:pt x="9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1"/>
            <p:cNvSpPr/>
            <p:nvPr/>
          </p:nvSpPr>
          <p:spPr>
            <a:xfrm>
              <a:off x="3363875" y="2896775"/>
              <a:ext cx="24900" cy="14450"/>
            </a:xfrm>
            <a:custGeom>
              <a:rect b="b" l="l" r="r" t="t"/>
              <a:pathLst>
                <a:path extrusionOk="0" h="578" w="996">
                  <a:moveTo>
                    <a:pt x="1" y="1"/>
                  </a:moveTo>
                  <a:lnTo>
                    <a:pt x="1" y="577"/>
                  </a:lnTo>
                  <a:lnTo>
                    <a:pt x="995" y="577"/>
                  </a:lnTo>
                  <a:lnTo>
                    <a:pt x="9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1"/>
            <p:cNvSpPr/>
            <p:nvPr/>
          </p:nvSpPr>
          <p:spPr>
            <a:xfrm>
              <a:off x="3319625" y="2896775"/>
              <a:ext cx="24875" cy="14450"/>
            </a:xfrm>
            <a:custGeom>
              <a:rect b="b" l="l" r="r" t="t"/>
              <a:pathLst>
                <a:path extrusionOk="0" h="578" w="995">
                  <a:moveTo>
                    <a:pt x="0" y="1"/>
                  </a:moveTo>
                  <a:lnTo>
                    <a:pt x="0" y="577"/>
                  </a:lnTo>
                  <a:lnTo>
                    <a:pt x="995" y="577"/>
                  </a:lnTo>
                  <a:lnTo>
                    <a:pt x="9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1"/>
            <p:cNvSpPr/>
            <p:nvPr/>
          </p:nvSpPr>
          <p:spPr>
            <a:xfrm>
              <a:off x="2785000" y="3279700"/>
              <a:ext cx="323775" cy="454575"/>
            </a:xfrm>
            <a:custGeom>
              <a:rect b="b" l="l" r="r" t="t"/>
              <a:pathLst>
                <a:path extrusionOk="0" h="18183" w="12951">
                  <a:moveTo>
                    <a:pt x="1" y="1"/>
                  </a:moveTo>
                  <a:lnTo>
                    <a:pt x="1" y="18183"/>
                  </a:lnTo>
                  <a:lnTo>
                    <a:pt x="12951" y="18183"/>
                  </a:lnTo>
                  <a:lnTo>
                    <a:pt x="129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1"/>
            <p:cNvSpPr/>
            <p:nvPr/>
          </p:nvSpPr>
          <p:spPr>
            <a:xfrm>
              <a:off x="2798425" y="3267775"/>
              <a:ext cx="298425" cy="11475"/>
            </a:xfrm>
            <a:custGeom>
              <a:rect b="b" l="l" r="r" t="t"/>
              <a:pathLst>
                <a:path extrusionOk="0" h="459" w="11937">
                  <a:moveTo>
                    <a:pt x="1" y="1"/>
                  </a:moveTo>
                  <a:lnTo>
                    <a:pt x="1" y="458"/>
                  </a:lnTo>
                  <a:lnTo>
                    <a:pt x="11936" y="458"/>
                  </a:lnTo>
                  <a:lnTo>
                    <a:pt x="119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1"/>
            <p:cNvSpPr/>
            <p:nvPr/>
          </p:nvSpPr>
          <p:spPr>
            <a:xfrm>
              <a:off x="2785000" y="3165325"/>
              <a:ext cx="324275" cy="102975"/>
            </a:xfrm>
            <a:custGeom>
              <a:rect b="b" l="l" r="r" t="t"/>
              <a:pathLst>
                <a:path extrusionOk="0" h="4119" w="12971">
                  <a:moveTo>
                    <a:pt x="4099" y="1"/>
                  </a:moveTo>
                  <a:cubicBezTo>
                    <a:pt x="1851" y="1"/>
                    <a:pt x="1" y="1851"/>
                    <a:pt x="1" y="4118"/>
                  </a:cubicBezTo>
                  <a:lnTo>
                    <a:pt x="12971" y="4118"/>
                  </a:lnTo>
                  <a:cubicBezTo>
                    <a:pt x="12971" y="1851"/>
                    <a:pt x="11121" y="1"/>
                    <a:pt x="88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1"/>
            <p:cNvSpPr/>
            <p:nvPr/>
          </p:nvSpPr>
          <p:spPr>
            <a:xfrm>
              <a:off x="2744725" y="3684525"/>
              <a:ext cx="134300" cy="49750"/>
            </a:xfrm>
            <a:custGeom>
              <a:rect b="b" l="l" r="r" t="t"/>
              <a:pathLst>
                <a:path extrusionOk="0" h="1990" w="5372">
                  <a:moveTo>
                    <a:pt x="1990" y="1"/>
                  </a:moveTo>
                  <a:cubicBezTo>
                    <a:pt x="896" y="1"/>
                    <a:pt x="0" y="896"/>
                    <a:pt x="0" y="1990"/>
                  </a:cubicBezTo>
                  <a:lnTo>
                    <a:pt x="5371" y="1990"/>
                  </a:lnTo>
                  <a:cubicBezTo>
                    <a:pt x="5352" y="896"/>
                    <a:pt x="4456" y="1"/>
                    <a:pt x="33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1"/>
            <p:cNvSpPr/>
            <p:nvPr/>
          </p:nvSpPr>
          <p:spPr>
            <a:xfrm>
              <a:off x="2601000" y="3874000"/>
              <a:ext cx="2411025" cy="140775"/>
            </a:xfrm>
            <a:custGeom>
              <a:rect b="b" l="l" r="r" t="t"/>
              <a:pathLst>
                <a:path extrusionOk="0" h="5631" w="96441">
                  <a:moveTo>
                    <a:pt x="48220" y="1"/>
                  </a:moveTo>
                  <a:cubicBezTo>
                    <a:pt x="21584" y="1"/>
                    <a:pt x="0" y="1254"/>
                    <a:pt x="0" y="2826"/>
                  </a:cubicBezTo>
                  <a:cubicBezTo>
                    <a:pt x="0" y="4377"/>
                    <a:pt x="21584" y="5630"/>
                    <a:pt x="48220" y="5630"/>
                  </a:cubicBezTo>
                  <a:cubicBezTo>
                    <a:pt x="74857" y="5630"/>
                    <a:pt x="96440" y="4377"/>
                    <a:pt x="96440" y="2826"/>
                  </a:cubicBezTo>
                  <a:cubicBezTo>
                    <a:pt x="96440" y="1254"/>
                    <a:pt x="74857" y="1"/>
                    <a:pt x="48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1"/>
            <p:cNvSpPr/>
            <p:nvPr/>
          </p:nvSpPr>
          <p:spPr>
            <a:xfrm>
              <a:off x="3376800" y="2230375"/>
              <a:ext cx="67175" cy="71125"/>
            </a:xfrm>
            <a:custGeom>
              <a:rect b="b" l="l" r="r" t="t"/>
              <a:pathLst>
                <a:path extrusionOk="0" h="2845" w="2687">
                  <a:moveTo>
                    <a:pt x="1573" y="0"/>
                  </a:moveTo>
                  <a:lnTo>
                    <a:pt x="1" y="995"/>
                  </a:lnTo>
                  <a:cubicBezTo>
                    <a:pt x="1" y="995"/>
                    <a:pt x="737" y="1771"/>
                    <a:pt x="1592" y="2845"/>
                  </a:cubicBezTo>
                  <a:lnTo>
                    <a:pt x="2686" y="1393"/>
                  </a:lnTo>
                  <a:lnTo>
                    <a:pt x="1573" y="0"/>
                  </a:lnTo>
                  <a:close/>
                </a:path>
              </a:pathLst>
            </a:custGeom>
            <a:solidFill>
              <a:srgbClr val="B75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1"/>
            <p:cNvSpPr/>
            <p:nvPr/>
          </p:nvSpPr>
          <p:spPr>
            <a:xfrm>
              <a:off x="3368350" y="2226900"/>
              <a:ext cx="427725" cy="237025"/>
            </a:xfrm>
            <a:custGeom>
              <a:rect b="b" l="l" r="r" t="t"/>
              <a:pathLst>
                <a:path extrusionOk="0" h="9481" w="17109">
                  <a:moveTo>
                    <a:pt x="13369" y="0"/>
                  </a:moveTo>
                  <a:cubicBezTo>
                    <a:pt x="13349" y="40"/>
                    <a:pt x="13309" y="139"/>
                    <a:pt x="13269" y="219"/>
                  </a:cubicBezTo>
                  <a:lnTo>
                    <a:pt x="13170" y="477"/>
                  </a:lnTo>
                  <a:cubicBezTo>
                    <a:pt x="13110" y="637"/>
                    <a:pt x="13011" y="816"/>
                    <a:pt x="12931" y="975"/>
                  </a:cubicBezTo>
                  <a:lnTo>
                    <a:pt x="12394" y="1930"/>
                  </a:lnTo>
                  <a:cubicBezTo>
                    <a:pt x="12036" y="2566"/>
                    <a:pt x="11658" y="3163"/>
                    <a:pt x="11200" y="3720"/>
                  </a:cubicBezTo>
                  <a:cubicBezTo>
                    <a:pt x="10803" y="4277"/>
                    <a:pt x="10345" y="4754"/>
                    <a:pt x="9848" y="5172"/>
                  </a:cubicBezTo>
                  <a:cubicBezTo>
                    <a:pt x="9609" y="5351"/>
                    <a:pt x="9390" y="5490"/>
                    <a:pt x="9151" y="5650"/>
                  </a:cubicBezTo>
                  <a:lnTo>
                    <a:pt x="8972" y="5749"/>
                  </a:lnTo>
                  <a:lnTo>
                    <a:pt x="8793" y="5809"/>
                  </a:lnTo>
                  <a:cubicBezTo>
                    <a:pt x="8714" y="5848"/>
                    <a:pt x="8674" y="5848"/>
                    <a:pt x="8634" y="5868"/>
                  </a:cubicBezTo>
                  <a:lnTo>
                    <a:pt x="8594" y="5868"/>
                  </a:lnTo>
                  <a:cubicBezTo>
                    <a:pt x="8654" y="5868"/>
                    <a:pt x="8495" y="5868"/>
                    <a:pt x="8276" y="5789"/>
                  </a:cubicBezTo>
                  <a:cubicBezTo>
                    <a:pt x="8018" y="5689"/>
                    <a:pt x="7759" y="5570"/>
                    <a:pt x="7520" y="5411"/>
                  </a:cubicBezTo>
                  <a:cubicBezTo>
                    <a:pt x="6923" y="5013"/>
                    <a:pt x="6386" y="4595"/>
                    <a:pt x="5869" y="4118"/>
                  </a:cubicBezTo>
                  <a:cubicBezTo>
                    <a:pt x="5292" y="3621"/>
                    <a:pt x="4775" y="3083"/>
                    <a:pt x="4238" y="2526"/>
                  </a:cubicBezTo>
                  <a:cubicBezTo>
                    <a:pt x="3979" y="2228"/>
                    <a:pt x="3721" y="1969"/>
                    <a:pt x="3482" y="1671"/>
                  </a:cubicBezTo>
                  <a:cubicBezTo>
                    <a:pt x="3223" y="1373"/>
                    <a:pt x="2985" y="1074"/>
                    <a:pt x="2746" y="796"/>
                  </a:cubicBezTo>
                  <a:lnTo>
                    <a:pt x="1" y="2924"/>
                  </a:lnTo>
                  <a:cubicBezTo>
                    <a:pt x="299" y="3282"/>
                    <a:pt x="538" y="3601"/>
                    <a:pt x="816" y="3919"/>
                  </a:cubicBezTo>
                  <a:cubicBezTo>
                    <a:pt x="1095" y="4257"/>
                    <a:pt x="1393" y="4555"/>
                    <a:pt x="1672" y="4874"/>
                  </a:cubicBezTo>
                  <a:cubicBezTo>
                    <a:pt x="2229" y="5490"/>
                    <a:pt x="2806" y="6107"/>
                    <a:pt x="3442" y="6704"/>
                  </a:cubicBezTo>
                  <a:cubicBezTo>
                    <a:pt x="4099" y="7360"/>
                    <a:pt x="4815" y="7937"/>
                    <a:pt x="5571" y="8435"/>
                  </a:cubicBezTo>
                  <a:cubicBezTo>
                    <a:pt x="6008" y="8693"/>
                    <a:pt x="6486" y="8952"/>
                    <a:pt x="6963" y="9151"/>
                  </a:cubicBezTo>
                  <a:cubicBezTo>
                    <a:pt x="7262" y="9270"/>
                    <a:pt x="7560" y="9369"/>
                    <a:pt x="7858" y="9429"/>
                  </a:cubicBezTo>
                  <a:cubicBezTo>
                    <a:pt x="8085" y="9467"/>
                    <a:pt x="8336" y="9481"/>
                    <a:pt x="8581" y="9481"/>
                  </a:cubicBezTo>
                  <a:cubicBezTo>
                    <a:pt x="8722" y="9481"/>
                    <a:pt x="8861" y="9476"/>
                    <a:pt x="8992" y="9469"/>
                  </a:cubicBezTo>
                  <a:cubicBezTo>
                    <a:pt x="9092" y="9449"/>
                    <a:pt x="9231" y="9449"/>
                    <a:pt x="9330" y="9429"/>
                  </a:cubicBezTo>
                  <a:lnTo>
                    <a:pt x="9470" y="9389"/>
                  </a:lnTo>
                  <a:lnTo>
                    <a:pt x="9569" y="9369"/>
                  </a:lnTo>
                  <a:cubicBezTo>
                    <a:pt x="9708" y="9330"/>
                    <a:pt x="9868" y="9290"/>
                    <a:pt x="9987" y="9250"/>
                  </a:cubicBezTo>
                  <a:lnTo>
                    <a:pt x="10385" y="9091"/>
                  </a:lnTo>
                  <a:lnTo>
                    <a:pt x="10763" y="8932"/>
                  </a:lnTo>
                  <a:cubicBezTo>
                    <a:pt x="11240" y="8673"/>
                    <a:pt x="11678" y="8395"/>
                    <a:pt x="12115" y="8096"/>
                  </a:cubicBezTo>
                  <a:cubicBezTo>
                    <a:pt x="12851" y="7539"/>
                    <a:pt x="13548" y="6863"/>
                    <a:pt x="14164" y="6147"/>
                  </a:cubicBezTo>
                  <a:cubicBezTo>
                    <a:pt x="14741" y="5451"/>
                    <a:pt x="15298" y="4715"/>
                    <a:pt x="15756" y="3979"/>
                  </a:cubicBezTo>
                  <a:cubicBezTo>
                    <a:pt x="16014" y="3601"/>
                    <a:pt x="16233" y="3223"/>
                    <a:pt x="16452" y="2865"/>
                  </a:cubicBezTo>
                  <a:cubicBezTo>
                    <a:pt x="16552" y="2686"/>
                    <a:pt x="16691" y="2487"/>
                    <a:pt x="16790" y="2288"/>
                  </a:cubicBezTo>
                  <a:lnTo>
                    <a:pt x="16929" y="1989"/>
                  </a:lnTo>
                  <a:cubicBezTo>
                    <a:pt x="17009" y="1890"/>
                    <a:pt x="17029" y="1810"/>
                    <a:pt x="17109" y="1671"/>
                  </a:cubicBezTo>
                  <a:lnTo>
                    <a:pt x="133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1"/>
            <p:cNvSpPr/>
            <p:nvPr/>
          </p:nvSpPr>
          <p:spPr>
            <a:xfrm>
              <a:off x="3368350" y="2226900"/>
              <a:ext cx="427725" cy="237025"/>
            </a:xfrm>
            <a:custGeom>
              <a:rect b="b" l="l" r="r" t="t"/>
              <a:pathLst>
                <a:path extrusionOk="0" h="9481" w="17109">
                  <a:moveTo>
                    <a:pt x="13369" y="0"/>
                  </a:moveTo>
                  <a:cubicBezTo>
                    <a:pt x="13349" y="40"/>
                    <a:pt x="13309" y="139"/>
                    <a:pt x="13269" y="219"/>
                  </a:cubicBezTo>
                  <a:lnTo>
                    <a:pt x="13170" y="477"/>
                  </a:lnTo>
                  <a:cubicBezTo>
                    <a:pt x="13110" y="637"/>
                    <a:pt x="13011" y="816"/>
                    <a:pt x="12931" y="975"/>
                  </a:cubicBezTo>
                  <a:lnTo>
                    <a:pt x="12394" y="1930"/>
                  </a:lnTo>
                  <a:cubicBezTo>
                    <a:pt x="12036" y="2566"/>
                    <a:pt x="11658" y="3163"/>
                    <a:pt x="11200" y="3720"/>
                  </a:cubicBezTo>
                  <a:cubicBezTo>
                    <a:pt x="10803" y="4277"/>
                    <a:pt x="10345" y="4754"/>
                    <a:pt x="9848" y="5172"/>
                  </a:cubicBezTo>
                  <a:cubicBezTo>
                    <a:pt x="9609" y="5351"/>
                    <a:pt x="9390" y="5490"/>
                    <a:pt x="9151" y="5650"/>
                  </a:cubicBezTo>
                  <a:lnTo>
                    <a:pt x="8972" y="5749"/>
                  </a:lnTo>
                  <a:lnTo>
                    <a:pt x="8793" y="5809"/>
                  </a:lnTo>
                  <a:cubicBezTo>
                    <a:pt x="8714" y="5848"/>
                    <a:pt x="8674" y="5848"/>
                    <a:pt x="8634" y="5868"/>
                  </a:cubicBezTo>
                  <a:lnTo>
                    <a:pt x="8594" y="5868"/>
                  </a:lnTo>
                  <a:cubicBezTo>
                    <a:pt x="8654" y="5868"/>
                    <a:pt x="8495" y="5868"/>
                    <a:pt x="8276" y="5789"/>
                  </a:cubicBezTo>
                  <a:cubicBezTo>
                    <a:pt x="8018" y="5689"/>
                    <a:pt x="7759" y="5570"/>
                    <a:pt x="7520" y="5411"/>
                  </a:cubicBezTo>
                  <a:cubicBezTo>
                    <a:pt x="6923" y="5013"/>
                    <a:pt x="6386" y="4595"/>
                    <a:pt x="5869" y="4118"/>
                  </a:cubicBezTo>
                  <a:cubicBezTo>
                    <a:pt x="5292" y="3621"/>
                    <a:pt x="4775" y="3083"/>
                    <a:pt x="4238" y="2526"/>
                  </a:cubicBezTo>
                  <a:cubicBezTo>
                    <a:pt x="3979" y="2228"/>
                    <a:pt x="3721" y="1969"/>
                    <a:pt x="3482" y="1671"/>
                  </a:cubicBezTo>
                  <a:cubicBezTo>
                    <a:pt x="3223" y="1373"/>
                    <a:pt x="2985" y="1074"/>
                    <a:pt x="2746" y="796"/>
                  </a:cubicBezTo>
                  <a:lnTo>
                    <a:pt x="1" y="2924"/>
                  </a:lnTo>
                  <a:cubicBezTo>
                    <a:pt x="299" y="3282"/>
                    <a:pt x="538" y="3601"/>
                    <a:pt x="816" y="3919"/>
                  </a:cubicBezTo>
                  <a:cubicBezTo>
                    <a:pt x="1095" y="4257"/>
                    <a:pt x="1393" y="4555"/>
                    <a:pt x="1672" y="4874"/>
                  </a:cubicBezTo>
                  <a:cubicBezTo>
                    <a:pt x="2229" y="5490"/>
                    <a:pt x="2806" y="6107"/>
                    <a:pt x="3442" y="6704"/>
                  </a:cubicBezTo>
                  <a:cubicBezTo>
                    <a:pt x="4099" y="7360"/>
                    <a:pt x="4815" y="7937"/>
                    <a:pt x="5571" y="8435"/>
                  </a:cubicBezTo>
                  <a:cubicBezTo>
                    <a:pt x="6008" y="8693"/>
                    <a:pt x="6486" y="8952"/>
                    <a:pt x="6963" y="9151"/>
                  </a:cubicBezTo>
                  <a:cubicBezTo>
                    <a:pt x="7262" y="9270"/>
                    <a:pt x="7560" y="9369"/>
                    <a:pt x="7858" y="9429"/>
                  </a:cubicBezTo>
                  <a:cubicBezTo>
                    <a:pt x="8085" y="9467"/>
                    <a:pt x="8336" y="9481"/>
                    <a:pt x="8581" y="9481"/>
                  </a:cubicBezTo>
                  <a:cubicBezTo>
                    <a:pt x="8722" y="9481"/>
                    <a:pt x="8861" y="9476"/>
                    <a:pt x="8992" y="9469"/>
                  </a:cubicBezTo>
                  <a:cubicBezTo>
                    <a:pt x="9092" y="9449"/>
                    <a:pt x="9231" y="9449"/>
                    <a:pt x="9330" y="9429"/>
                  </a:cubicBezTo>
                  <a:lnTo>
                    <a:pt x="9470" y="9389"/>
                  </a:lnTo>
                  <a:lnTo>
                    <a:pt x="9569" y="9369"/>
                  </a:lnTo>
                  <a:cubicBezTo>
                    <a:pt x="9708" y="9330"/>
                    <a:pt x="9868" y="9290"/>
                    <a:pt x="9987" y="9250"/>
                  </a:cubicBezTo>
                  <a:lnTo>
                    <a:pt x="10385" y="9091"/>
                  </a:lnTo>
                  <a:lnTo>
                    <a:pt x="10763" y="8932"/>
                  </a:lnTo>
                  <a:cubicBezTo>
                    <a:pt x="11240" y="8673"/>
                    <a:pt x="11678" y="8395"/>
                    <a:pt x="12115" y="8096"/>
                  </a:cubicBezTo>
                  <a:cubicBezTo>
                    <a:pt x="12851" y="7539"/>
                    <a:pt x="13548" y="6863"/>
                    <a:pt x="14164" y="6147"/>
                  </a:cubicBezTo>
                  <a:cubicBezTo>
                    <a:pt x="14741" y="5451"/>
                    <a:pt x="15298" y="4715"/>
                    <a:pt x="15756" y="3979"/>
                  </a:cubicBezTo>
                  <a:cubicBezTo>
                    <a:pt x="16014" y="3601"/>
                    <a:pt x="16233" y="3223"/>
                    <a:pt x="16452" y="2865"/>
                  </a:cubicBezTo>
                  <a:cubicBezTo>
                    <a:pt x="16552" y="2686"/>
                    <a:pt x="16691" y="2487"/>
                    <a:pt x="16790" y="2288"/>
                  </a:cubicBezTo>
                  <a:lnTo>
                    <a:pt x="16929" y="1989"/>
                  </a:lnTo>
                  <a:cubicBezTo>
                    <a:pt x="17009" y="1890"/>
                    <a:pt x="17029" y="1810"/>
                    <a:pt x="17109" y="1671"/>
                  </a:cubicBezTo>
                  <a:lnTo>
                    <a:pt x="13369" y="0"/>
                  </a:lnTo>
                  <a:close/>
                </a:path>
              </a:pathLst>
            </a:custGeom>
            <a:solidFill>
              <a:srgbClr val="FFFFFF">
                <a:alpha val="56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1"/>
            <p:cNvSpPr/>
            <p:nvPr/>
          </p:nvSpPr>
          <p:spPr>
            <a:xfrm>
              <a:off x="3782125" y="2881350"/>
              <a:ext cx="200950" cy="380475"/>
            </a:xfrm>
            <a:custGeom>
              <a:rect b="b" l="l" r="r" t="t"/>
              <a:pathLst>
                <a:path extrusionOk="0" h="15219" w="8038">
                  <a:moveTo>
                    <a:pt x="1055" y="1"/>
                  </a:moveTo>
                  <a:lnTo>
                    <a:pt x="1" y="15219"/>
                  </a:lnTo>
                  <a:lnTo>
                    <a:pt x="8037" y="15219"/>
                  </a:lnTo>
                  <a:lnTo>
                    <a:pt x="49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1"/>
            <p:cNvSpPr/>
            <p:nvPr/>
          </p:nvSpPr>
          <p:spPr>
            <a:xfrm>
              <a:off x="3782125" y="2881350"/>
              <a:ext cx="200950" cy="380475"/>
            </a:xfrm>
            <a:custGeom>
              <a:rect b="b" l="l" r="r" t="t"/>
              <a:pathLst>
                <a:path extrusionOk="0" h="15219" w="8038">
                  <a:moveTo>
                    <a:pt x="1055" y="1"/>
                  </a:moveTo>
                  <a:lnTo>
                    <a:pt x="1" y="15219"/>
                  </a:lnTo>
                  <a:lnTo>
                    <a:pt x="8037" y="15219"/>
                  </a:lnTo>
                  <a:lnTo>
                    <a:pt x="49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1"/>
            <p:cNvSpPr/>
            <p:nvPr/>
          </p:nvSpPr>
          <p:spPr>
            <a:xfrm>
              <a:off x="3771675" y="3769075"/>
              <a:ext cx="53750" cy="118875"/>
            </a:xfrm>
            <a:custGeom>
              <a:rect b="b" l="l" r="r" t="t"/>
              <a:pathLst>
                <a:path extrusionOk="0" h="4755" w="2150">
                  <a:moveTo>
                    <a:pt x="1" y="0"/>
                  </a:moveTo>
                  <a:lnTo>
                    <a:pt x="100" y="4755"/>
                  </a:lnTo>
                  <a:lnTo>
                    <a:pt x="2149" y="4755"/>
                  </a:lnTo>
                  <a:lnTo>
                    <a:pt x="2070" y="0"/>
                  </a:lnTo>
                  <a:close/>
                </a:path>
              </a:pathLst>
            </a:custGeom>
            <a:solidFill>
              <a:srgbClr val="B75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1"/>
            <p:cNvSpPr/>
            <p:nvPr/>
          </p:nvSpPr>
          <p:spPr>
            <a:xfrm>
              <a:off x="4034775" y="3769075"/>
              <a:ext cx="74100" cy="118875"/>
            </a:xfrm>
            <a:custGeom>
              <a:rect b="b" l="l" r="r" t="t"/>
              <a:pathLst>
                <a:path extrusionOk="0" h="4755" w="2964">
                  <a:moveTo>
                    <a:pt x="0" y="0"/>
                  </a:moveTo>
                  <a:lnTo>
                    <a:pt x="915" y="4755"/>
                  </a:lnTo>
                  <a:lnTo>
                    <a:pt x="2964" y="4755"/>
                  </a:lnTo>
                  <a:lnTo>
                    <a:pt x="2029" y="0"/>
                  </a:lnTo>
                  <a:close/>
                </a:path>
              </a:pathLst>
            </a:custGeom>
            <a:solidFill>
              <a:srgbClr val="B75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1"/>
            <p:cNvSpPr/>
            <p:nvPr/>
          </p:nvSpPr>
          <p:spPr>
            <a:xfrm>
              <a:off x="3968625" y="3882150"/>
              <a:ext cx="156175" cy="58525"/>
            </a:xfrm>
            <a:custGeom>
              <a:rect b="b" l="l" r="r" t="t"/>
              <a:pathLst>
                <a:path extrusionOk="0" h="2341" w="6247">
                  <a:moveTo>
                    <a:pt x="3337" y="1"/>
                  </a:moveTo>
                  <a:cubicBezTo>
                    <a:pt x="3234" y="1"/>
                    <a:pt x="3142" y="58"/>
                    <a:pt x="3064" y="152"/>
                  </a:cubicBezTo>
                  <a:cubicBezTo>
                    <a:pt x="2547" y="590"/>
                    <a:pt x="1950" y="1067"/>
                    <a:pt x="358" y="1425"/>
                  </a:cubicBezTo>
                  <a:cubicBezTo>
                    <a:pt x="0" y="1485"/>
                    <a:pt x="100" y="2340"/>
                    <a:pt x="955" y="2340"/>
                  </a:cubicBezTo>
                  <a:cubicBezTo>
                    <a:pt x="1791" y="2340"/>
                    <a:pt x="3084" y="2261"/>
                    <a:pt x="3720" y="2261"/>
                  </a:cubicBezTo>
                  <a:cubicBezTo>
                    <a:pt x="4735" y="2261"/>
                    <a:pt x="5133" y="2320"/>
                    <a:pt x="5928" y="2320"/>
                  </a:cubicBezTo>
                  <a:lnTo>
                    <a:pt x="5968" y="2320"/>
                  </a:lnTo>
                  <a:cubicBezTo>
                    <a:pt x="6147" y="2301"/>
                    <a:pt x="6247" y="2141"/>
                    <a:pt x="6227" y="1962"/>
                  </a:cubicBezTo>
                  <a:lnTo>
                    <a:pt x="5869" y="152"/>
                  </a:lnTo>
                  <a:cubicBezTo>
                    <a:pt x="5849" y="53"/>
                    <a:pt x="5769" y="13"/>
                    <a:pt x="5709" y="13"/>
                  </a:cubicBezTo>
                  <a:lnTo>
                    <a:pt x="3422" y="13"/>
                  </a:lnTo>
                  <a:cubicBezTo>
                    <a:pt x="3393" y="5"/>
                    <a:pt x="3365" y="1"/>
                    <a:pt x="3337" y="1"/>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1"/>
            <p:cNvSpPr/>
            <p:nvPr/>
          </p:nvSpPr>
          <p:spPr>
            <a:xfrm>
              <a:off x="3669725" y="3882450"/>
              <a:ext cx="175575" cy="58225"/>
            </a:xfrm>
            <a:custGeom>
              <a:rect b="b" l="l" r="r" t="t"/>
              <a:pathLst>
                <a:path extrusionOk="0" h="2329" w="7023">
                  <a:moveTo>
                    <a:pt x="4198" y="1"/>
                  </a:moveTo>
                  <a:cubicBezTo>
                    <a:pt x="4039" y="1"/>
                    <a:pt x="3860" y="41"/>
                    <a:pt x="3741" y="160"/>
                  </a:cubicBezTo>
                  <a:cubicBezTo>
                    <a:pt x="2328" y="1015"/>
                    <a:pt x="1970" y="1055"/>
                    <a:pt x="339" y="1413"/>
                  </a:cubicBezTo>
                  <a:cubicBezTo>
                    <a:pt x="1" y="1473"/>
                    <a:pt x="200" y="2328"/>
                    <a:pt x="1055" y="2328"/>
                  </a:cubicBezTo>
                  <a:cubicBezTo>
                    <a:pt x="2428" y="2328"/>
                    <a:pt x="2507" y="2249"/>
                    <a:pt x="3701" y="2249"/>
                  </a:cubicBezTo>
                  <a:cubicBezTo>
                    <a:pt x="4735" y="2249"/>
                    <a:pt x="5889" y="2289"/>
                    <a:pt x="6685" y="2308"/>
                  </a:cubicBezTo>
                  <a:lnTo>
                    <a:pt x="6744" y="2308"/>
                  </a:lnTo>
                  <a:cubicBezTo>
                    <a:pt x="6904" y="2289"/>
                    <a:pt x="7023" y="2129"/>
                    <a:pt x="6983" y="1950"/>
                  </a:cubicBezTo>
                  <a:lnTo>
                    <a:pt x="6605" y="140"/>
                  </a:lnTo>
                  <a:cubicBezTo>
                    <a:pt x="6585" y="41"/>
                    <a:pt x="6526" y="1"/>
                    <a:pt x="6446" y="1"/>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1"/>
            <p:cNvSpPr/>
            <p:nvPr/>
          </p:nvSpPr>
          <p:spPr>
            <a:xfrm>
              <a:off x="3357925" y="2218425"/>
              <a:ext cx="62675" cy="44950"/>
            </a:xfrm>
            <a:custGeom>
              <a:rect b="b" l="l" r="r" t="t"/>
              <a:pathLst>
                <a:path extrusionOk="0" h="1798" w="2507">
                  <a:moveTo>
                    <a:pt x="239" y="1"/>
                  </a:moveTo>
                  <a:lnTo>
                    <a:pt x="0" y="1732"/>
                  </a:lnTo>
                  <a:cubicBezTo>
                    <a:pt x="262" y="1775"/>
                    <a:pt x="528" y="1797"/>
                    <a:pt x="794" y="1797"/>
                  </a:cubicBezTo>
                  <a:cubicBezTo>
                    <a:pt x="1377" y="1797"/>
                    <a:pt x="1960" y="1691"/>
                    <a:pt x="2507" y="1473"/>
                  </a:cubicBezTo>
                  <a:lnTo>
                    <a:pt x="2487" y="936"/>
                  </a:lnTo>
                  <a:cubicBezTo>
                    <a:pt x="2447" y="419"/>
                    <a:pt x="2049" y="41"/>
                    <a:pt x="1552" y="41"/>
                  </a:cubicBezTo>
                  <a:lnTo>
                    <a:pt x="239" y="1"/>
                  </a:lnTo>
                  <a:close/>
                </a:path>
              </a:pathLst>
            </a:custGeom>
            <a:solidFill>
              <a:srgbClr val="B75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1"/>
            <p:cNvSpPr/>
            <p:nvPr/>
          </p:nvSpPr>
          <p:spPr>
            <a:xfrm>
              <a:off x="3312150" y="2218925"/>
              <a:ext cx="51750" cy="42800"/>
            </a:xfrm>
            <a:custGeom>
              <a:rect b="b" l="l" r="r" t="t"/>
              <a:pathLst>
                <a:path extrusionOk="0" h="1712" w="2070">
                  <a:moveTo>
                    <a:pt x="2070" y="1"/>
                  </a:moveTo>
                  <a:lnTo>
                    <a:pt x="1" y="60"/>
                  </a:lnTo>
                  <a:lnTo>
                    <a:pt x="260" y="1135"/>
                  </a:lnTo>
                  <a:lnTo>
                    <a:pt x="1831" y="1712"/>
                  </a:lnTo>
                  <a:lnTo>
                    <a:pt x="2070" y="1"/>
                  </a:lnTo>
                  <a:close/>
                </a:path>
              </a:pathLst>
            </a:custGeom>
            <a:solidFill>
              <a:srgbClr val="B75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1"/>
            <p:cNvSpPr/>
            <p:nvPr/>
          </p:nvSpPr>
          <p:spPr>
            <a:xfrm>
              <a:off x="3771675" y="3769575"/>
              <a:ext cx="52750" cy="61200"/>
            </a:xfrm>
            <a:custGeom>
              <a:rect b="b" l="l" r="r" t="t"/>
              <a:pathLst>
                <a:path extrusionOk="0" h="2448" w="2110">
                  <a:moveTo>
                    <a:pt x="1" y="0"/>
                  </a:moveTo>
                  <a:lnTo>
                    <a:pt x="60" y="2447"/>
                  </a:lnTo>
                  <a:lnTo>
                    <a:pt x="2109" y="2447"/>
                  </a:lnTo>
                  <a:lnTo>
                    <a:pt x="2070" y="0"/>
                  </a:lnTo>
                  <a:close/>
                </a:path>
              </a:pathLst>
            </a:custGeom>
            <a:solidFill>
              <a:srgbClr val="020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1"/>
            <p:cNvSpPr/>
            <p:nvPr/>
          </p:nvSpPr>
          <p:spPr>
            <a:xfrm>
              <a:off x="4034775" y="3769575"/>
              <a:ext cx="62675" cy="61200"/>
            </a:xfrm>
            <a:custGeom>
              <a:rect b="b" l="l" r="r" t="t"/>
              <a:pathLst>
                <a:path extrusionOk="0" h="2448" w="2507">
                  <a:moveTo>
                    <a:pt x="0" y="0"/>
                  </a:moveTo>
                  <a:lnTo>
                    <a:pt x="477" y="2447"/>
                  </a:lnTo>
                  <a:lnTo>
                    <a:pt x="2506" y="2447"/>
                  </a:lnTo>
                  <a:lnTo>
                    <a:pt x="2029" y="0"/>
                  </a:lnTo>
                  <a:close/>
                </a:path>
              </a:pathLst>
            </a:custGeom>
            <a:solidFill>
              <a:srgbClr val="020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p:nvPr/>
          </p:nvSpPr>
          <p:spPr>
            <a:xfrm>
              <a:off x="3671725" y="2189025"/>
              <a:ext cx="322775" cy="456125"/>
            </a:xfrm>
            <a:custGeom>
              <a:rect b="b" l="l" r="r" t="t"/>
              <a:pathLst>
                <a:path extrusionOk="0" h="18245" w="12911">
                  <a:moveTo>
                    <a:pt x="8300" y="0"/>
                  </a:moveTo>
                  <a:cubicBezTo>
                    <a:pt x="7177" y="0"/>
                    <a:pt x="6045" y="59"/>
                    <a:pt x="4914" y="162"/>
                  </a:cubicBezTo>
                  <a:cubicBezTo>
                    <a:pt x="4277" y="222"/>
                    <a:pt x="3621" y="341"/>
                    <a:pt x="3004" y="520"/>
                  </a:cubicBezTo>
                  <a:cubicBezTo>
                    <a:pt x="2308" y="699"/>
                    <a:pt x="1751" y="1217"/>
                    <a:pt x="1592" y="1913"/>
                  </a:cubicBezTo>
                  <a:cubicBezTo>
                    <a:pt x="1015" y="4081"/>
                    <a:pt x="0" y="9552"/>
                    <a:pt x="1114" y="18245"/>
                  </a:cubicBezTo>
                  <a:lnTo>
                    <a:pt x="12055" y="18245"/>
                  </a:lnTo>
                  <a:cubicBezTo>
                    <a:pt x="12155" y="16733"/>
                    <a:pt x="11459" y="9810"/>
                    <a:pt x="12712" y="2649"/>
                  </a:cubicBezTo>
                  <a:cubicBezTo>
                    <a:pt x="12911" y="1455"/>
                    <a:pt x="12135" y="341"/>
                    <a:pt x="10941" y="142"/>
                  </a:cubicBezTo>
                  <a:cubicBezTo>
                    <a:pt x="10882" y="142"/>
                    <a:pt x="10842" y="123"/>
                    <a:pt x="10822" y="123"/>
                  </a:cubicBezTo>
                  <a:cubicBezTo>
                    <a:pt x="10384" y="63"/>
                    <a:pt x="9947" y="23"/>
                    <a:pt x="9489" y="23"/>
                  </a:cubicBezTo>
                  <a:cubicBezTo>
                    <a:pt x="9094" y="7"/>
                    <a:pt x="8697" y="0"/>
                    <a:pt x="8300" y="0"/>
                  </a:cubicBezTo>
                  <a:close/>
                </a:path>
              </a:pathLst>
            </a:custGeom>
            <a:solidFill>
              <a:srgbClr val="FFFFFF">
                <a:alpha val="56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1"/>
            <p:cNvSpPr/>
            <p:nvPr/>
          </p:nvSpPr>
          <p:spPr>
            <a:xfrm>
              <a:off x="3759750" y="2080175"/>
              <a:ext cx="149225" cy="146750"/>
            </a:xfrm>
            <a:custGeom>
              <a:rect b="b" l="l" r="r" t="t"/>
              <a:pathLst>
                <a:path extrusionOk="0" h="5870" w="5969">
                  <a:moveTo>
                    <a:pt x="5471" y="1"/>
                  </a:moveTo>
                  <a:lnTo>
                    <a:pt x="2686" y="717"/>
                  </a:lnTo>
                  <a:cubicBezTo>
                    <a:pt x="2944" y="1890"/>
                    <a:pt x="2984" y="3959"/>
                    <a:pt x="1293" y="4357"/>
                  </a:cubicBezTo>
                  <a:cubicBezTo>
                    <a:pt x="1293" y="4357"/>
                    <a:pt x="0" y="5869"/>
                    <a:pt x="2547" y="5869"/>
                  </a:cubicBezTo>
                  <a:cubicBezTo>
                    <a:pt x="5332" y="5869"/>
                    <a:pt x="5968" y="4357"/>
                    <a:pt x="5968" y="4357"/>
                  </a:cubicBezTo>
                  <a:cubicBezTo>
                    <a:pt x="4954" y="3363"/>
                    <a:pt x="5153" y="1493"/>
                    <a:pt x="5471" y="1"/>
                  </a:cubicBezTo>
                  <a:close/>
                </a:path>
              </a:pathLst>
            </a:custGeom>
            <a:solidFill>
              <a:srgbClr val="B75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1"/>
            <p:cNvSpPr/>
            <p:nvPr/>
          </p:nvSpPr>
          <p:spPr>
            <a:xfrm>
              <a:off x="3804000" y="2220350"/>
              <a:ext cx="40325" cy="41375"/>
            </a:xfrm>
            <a:custGeom>
              <a:rect b="b" l="l" r="r" t="t"/>
              <a:pathLst>
                <a:path extrusionOk="0" h="1655" w="1613">
                  <a:moveTo>
                    <a:pt x="824" y="1"/>
                  </a:moveTo>
                  <a:cubicBezTo>
                    <a:pt x="779" y="1"/>
                    <a:pt x="734" y="16"/>
                    <a:pt x="697" y="43"/>
                  </a:cubicBezTo>
                  <a:cubicBezTo>
                    <a:pt x="677" y="43"/>
                    <a:pt x="657" y="43"/>
                    <a:pt x="657" y="63"/>
                  </a:cubicBezTo>
                  <a:lnTo>
                    <a:pt x="60" y="739"/>
                  </a:lnTo>
                  <a:cubicBezTo>
                    <a:pt x="1" y="779"/>
                    <a:pt x="1" y="859"/>
                    <a:pt x="21" y="899"/>
                  </a:cubicBezTo>
                  <a:lnTo>
                    <a:pt x="220" y="1495"/>
                  </a:lnTo>
                  <a:cubicBezTo>
                    <a:pt x="259" y="1575"/>
                    <a:pt x="299" y="1615"/>
                    <a:pt x="379" y="1615"/>
                  </a:cubicBezTo>
                  <a:lnTo>
                    <a:pt x="1015" y="1655"/>
                  </a:lnTo>
                  <a:cubicBezTo>
                    <a:pt x="1095" y="1655"/>
                    <a:pt x="1155" y="1615"/>
                    <a:pt x="1174" y="1575"/>
                  </a:cubicBezTo>
                  <a:lnTo>
                    <a:pt x="1572" y="998"/>
                  </a:lnTo>
                  <a:cubicBezTo>
                    <a:pt x="1612" y="918"/>
                    <a:pt x="1612" y="859"/>
                    <a:pt x="1572" y="779"/>
                  </a:cubicBezTo>
                  <a:lnTo>
                    <a:pt x="956" y="63"/>
                  </a:lnTo>
                  <a:cubicBezTo>
                    <a:pt x="924" y="20"/>
                    <a:pt x="875" y="1"/>
                    <a:pt x="8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1"/>
            <p:cNvSpPr/>
            <p:nvPr/>
          </p:nvSpPr>
          <p:spPr>
            <a:xfrm>
              <a:off x="3791075" y="2259700"/>
              <a:ext cx="37325" cy="303900"/>
            </a:xfrm>
            <a:custGeom>
              <a:rect b="b" l="l" r="r" t="t"/>
              <a:pathLst>
                <a:path extrusionOk="0" h="12156" w="1493">
                  <a:moveTo>
                    <a:pt x="1015" y="1"/>
                  </a:moveTo>
                  <a:cubicBezTo>
                    <a:pt x="1015" y="1"/>
                    <a:pt x="20" y="7321"/>
                    <a:pt x="1" y="8614"/>
                  </a:cubicBezTo>
                  <a:cubicBezTo>
                    <a:pt x="20" y="9808"/>
                    <a:pt x="200" y="11022"/>
                    <a:pt x="577" y="12155"/>
                  </a:cubicBezTo>
                  <a:cubicBezTo>
                    <a:pt x="577" y="12155"/>
                    <a:pt x="1274" y="10862"/>
                    <a:pt x="1373" y="8555"/>
                  </a:cubicBezTo>
                  <a:cubicBezTo>
                    <a:pt x="1493" y="6247"/>
                    <a:pt x="1333" y="1314"/>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1"/>
            <p:cNvSpPr/>
            <p:nvPr/>
          </p:nvSpPr>
          <p:spPr>
            <a:xfrm>
              <a:off x="3825400" y="2080175"/>
              <a:ext cx="71125" cy="80075"/>
            </a:xfrm>
            <a:custGeom>
              <a:rect b="b" l="l" r="r" t="t"/>
              <a:pathLst>
                <a:path extrusionOk="0" h="3203" w="2845">
                  <a:moveTo>
                    <a:pt x="2845" y="1"/>
                  </a:moveTo>
                  <a:lnTo>
                    <a:pt x="60" y="717"/>
                  </a:lnTo>
                  <a:cubicBezTo>
                    <a:pt x="219" y="1393"/>
                    <a:pt x="299" y="2388"/>
                    <a:pt x="0" y="3184"/>
                  </a:cubicBezTo>
                  <a:cubicBezTo>
                    <a:pt x="26" y="3196"/>
                    <a:pt x="62" y="3202"/>
                    <a:pt x="106" y="3202"/>
                  </a:cubicBezTo>
                  <a:cubicBezTo>
                    <a:pt x="402" y="3202"/>
                    <a:pt x="1058" y="2934"/>
                    <a:pt x="1353" y="2726"/>
                  </a:cubicBezTo>
                  <a:cubicBezTo>
                    <a:pt x="2109" y="2249"/>
                    <a:pt x="2407" y="1791"/>
                    <a:pt x="2706" y="757"/>
                  </a:cubicBezTo>
                  <a:cubicBezTo>
                    <a:pt x="2745" y="498"/>
                    <a:pt x="2805" y="239"/>
                    <a:pt x="2845" y="1"/>
                  </a:cubicBezTo>
                  <a:close/>
                </a:path>
              </a:pathLst>
            </a:custGeom>
            <a:solidFill>
              <a:srgbClr val="020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1"/>
            <p:cNvSpPr/>
            <p:nvPr/>
          </p:nvSpPr>
          <p:spPr>
            <a:xfrm>
              <a:off x="3759750" y="2030925"/>
              <a:ext cx="53325" cy="58675"/>
            </a:xfrm>
            <a:custGeom>
              <a:rect b="b" l="l" r="r" t="t"/>
              <a:pathLst>
                <a:path extrusionOk="0" h="2347" w="2133">
                  <a:moveTo>
                    <a:pt x="898" y="1"/>
                  </a:moveTo>
                  <a:cubicBezTo>
                    <a:pt x="891" y="1"/>
                    <a:pt x="883" y="1"/>
                    <a:pt x="876" y="1"/>
                  </a:cubicBezTo>
                  <a:cubicBezTo>
                    <a:pt x="378" y="21"/>
                    <a:pt x="0" y="459"/>
                    <a:pt x="40" y="956"/>
                  </a:cubicBezTo>
                  <a:cubicBezTo>
                    <a:pt x="40" y="1016"/>
                    <a:pt x="60" y="1155"/>
                    <a:pt x="100" y="1235"/>
                  </a:cubicBezTo>
                  <a:cubicBezTo>
                    <a:pt x="279" y="1712"/>
                    <a:pt x="657" y="2090"/>
                    <a:pt x="1134" y="2289"/>
                  </a:cubicBezTo>
                  <a:cubicBezTo>
                    <a:pt x="1237" y="2329"/>
                    <a:pt x="1333" y="2347"/>
                    <a:pt x="1422" y="2347"/>
                  </a:cubicBezTo>
                  <a:cubicBezTo>
                    <a:pt x="1869" y="2347"/>
                    <a:pt x="2132" y="1888"/>
                    <a:pt x="2049" y="1374"/>
                  </a:cubicBezTo>
                  <a:cubicBezTo>
                    <a:pt x="1971" y="804"/>
                    <a:pt x="1523" y="1"/>
                    <a:pt x="898" y="1"/>
                  </a:cubicBezTo>
                  <a:close/>
                </a:path>
              </a:pathLst>
            </a:custGeom>
            <a:solidFill>
              <a:srgbClr val="B75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1"/>
            <p:cNvSpPr/>
            <p:nvPr/>
          </p:nvSpPr>
          <p:spPr>
            <a:xfrm>
              <a:off x="3759750" y="2030925"/>
              <a:ext cx="53325" cy="58675"/>
            </a:xfrm>
            <a:custGeom>
              <a:rect b="b" l="l" r="r" t="t"/>
              <a:pathLst>
                <a:path extrusionOk="0" h="2347" w="2133">
                  <a:moveTo>
                    <a:pt x="898" y="1"/>
                  </a:moveTo>
                  <a:cubicBezTo>
                    <a:pt x="891" y="1"/>
                    <a:pt x="883" y="1"/>
                    <a:pt x="876" y="1"/>
                  </a:cubicBezTo>
                  <a:cubicBezTo>
                    <a:pt x="378" y="21"/>
                    <a:pt x="0" y="459"/>
                    <a:pt x="40" y="956"/>
                  </a:cubicBezTo>
                  <a:cubicBezTo>
                    <a:pt x="40" y="1016"/>
                    <a:pt x="60" y="1155"/>
                    <a:pt x="100" y="1235"/>
                  </a:cubicBezTo>
                  <a:cubicBezTo>
                    <a:pt x="279" y="1712"/>
                    <a:pt x="657" y="2090"/>
                    <a:pt x="1134" y="2289"/>
                  </a:cubicBezTo>
                  <a:cubicBezTo>
                    <a:pt x="1237" y="2329"/>
                    <a:pt x="1333" y="2347"/>
                    <a:pt x="1422" y="2347"/>
                  </a:cubicBezTo>
                  <a:cubicBezTo>
                    <a:pt x="1869" y="2347"/>
                    <a:pt x="2132" y="1888"/>
                    <a:pt x="2049" y="1374"/>
                  </a:cubicBezTo>
                  <a:cubicBezTo>
                    <a:pt x="1971" y="804"/>
                    <a:pt x="1523" y="1"/>
                    <a:pt x="898" y="1"/>
                  </a:cubicBezTo>
                  <a:close/>
                </a:path>
              </a:pathLst>
            </a:custGeom>
            <a:solidFill>
              <a:srgbClr val="020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1"/>
            <p:cNvSpPr/>
            <p:nvPr/>
          </p:nvSpPr>
          <p:spPr>
            <a:xfrm>
              <a:off x="3771675" y="1962725"/>
              <a:ext cx="56725" cy="79775"/>
            </a:xfrm>
            <a:custGeom>
              <a:rect b="b" l="l" r="r" t="t"/>
              <a:pathLst>
                <a:path extrusionOk="0" h="3191" w="2269">
                  <a:moveTo>
                    <a:pt x="1283" y="0"/>
                  </a:moveTo>
                  <a:cubicBezTo>
                    <a:pt x="752" y="0"/>
                    <a:pt x="253" y="637"/>
                    <a:pt x="120" y="1456"/>
                  </a:cubicBezTo>
                  <a:cubicBezTo>
                    <a:pt x="1" y="2331"/>
                    <a:pt x="379" y="3107"/>
                    <a:pt x="916" y="3187"/>
                  </a:cubicBezTo>
                  <a:cubicBezTo>
                    <a:pt x="940" y="3189"/>
                    <a:pt x="964" y="3191"/>
                    <a:pt x="988" y="3191"/>
                  </a:cubicBezTo>
                  <a:cubicBezTo>
                    <a:pt x="1519" y="3191"/>
                    <a:pt x="2016" y="2572"/>
                    <a:pt x="2149" y="1735"/>
                  </a:cubicBezTo>
                  <a:cubicBezTo>
                    <a:pt x="2269" y="839"/>
                    <a:pt x="1891" y="64"/>
                    <a:pt x="1353" y="4"/>
                  </a:cubicBezTo>
                  <a:cubicBezTo>
                    <a:pt x="1330" y="1"/>
                    <a:pt x="1306" y="0"/>
                    <a:pt x="1283" y="0"/>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1"/>
            <p:cNvSpPr/>
            <p:nvPr/>
          </p:nvSpPr>
          <p:spPr>
            <a:xfrm>
              <a:off x="3766700" y="1945950"/>
              <a:ext cx="157175" cy="199225"/>
            </a:xfrm>
            <a:custGeom>
              <a:rect b="b" l="l" r="r" t="t"/>
              <a:pathLst>
                <a:path extrusionOk="0" h="7969" w="6287">
                  <a:moveTo>
                    <a:pt x="3568" y="1"/>
                  </a:moveTo>
                  <a:cubicBezTo>
                    <a:pt x="3356" y="1"/>
                    <a:pt x="3141" y="26"/>
                    <a:pt x="2925" y="78"/>
                  </a:cubicBezTo>
                  <a:cubicBezTo>
                    <a:pt x="836" y="536"/>
                    <a:pt x="1" y="3480"/>
                    <a:pt x="100" y="5350"/>
                  </a:cubicBezTo>
                  <a:cubicBezTo>
                    <a:pt x="173" y="6854"/>
                    <a:pt x="1401" y="7969"/>
                    <a:pt x="2755" y="7969"/>
                  </a:cubicBezTo>
                  <a:cubicBezTo>
                    <a:pt x="3263" y="7969"/>
                    <a:pt x="3789" y="7811"/>
                    <a:pt x="4278" y="7458"/>
                  </a:cubicBezTo>
                  <a:cubicBezTo>
                    <a:pt x="5471" y="6603"/>
                    <a:pt x="5670" y="5409"/>
                    <a:pt x="6168" y="3420"/>
                  </a:cubicBezTo>
                  <a:cubicBezTo>
                    <a:pt x="6287" y="3002"/>
                    <a:pt x="6287" y="2525"/>
                    <a:pt x="6187" y="2107"/>
                  </a:cubicBezTo>
                  <a:cubicBezTo>
                    <a:pt x="5899" y="851"/>
                    <a:pt x="4799" y="1"/>
                    <a:pt x="3568" y="1"/>
                  </a:cubicBezTo>
                  <a:close/>
                </a:path>
              </a:pathLst>
            </a:custGeom>
            <a:solidFill>
              <a:srgbClr val="B75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1"/>
            <p:cNvSpPr/>
            <p:nvPr/>
          </p:nvSpPr>
          <p:spPr>
            <a:xfrm>
              <a:off x="3775650" y="1927750"/>
              <a:ext cx="210400" cy="185275"/>
            </a:xfrm>
            <a:custGeom>
              <a:rect b="b" l="l" r="r" t="t"/>
              <a:pathLst>
                <a:path extrusionOk="0" h="7411" w="8416">
                  <a:moveTo>
                    <a:pt x="3567" y="0"/>
                  </a:moveTo>
                  <a:cubicBezTo>
                    <a:pt x="3189" y="0"/>
                    <a:pt x="2826" y="38"/>
                    <a:pt x="2507" y="110"/>
                  </a:cubicBezTo>
                  <a:cubicBezTo>
                    <a:pt x="1314" y="349"/>
                    <a:pt x="1" y="1323"/>
                    <a:pt x="1135" y="2040"/>
                  </a:cubicBezTo>
                  <a:cubicBezTo>
                    <a:pt x="2289" y="2756"/>
                    <a:pt x="4835" y="2855"/>
                    <a:pt x="4835" y="2855"/>
                  </a:cubicBezTo>
                  <a:cubicBezTo>
                    <a:pt x="4835" y="2855"/>
                    <a:pt x="3999" y="4844"/>
                    <a:pt x="5133" y="5879"/>
                  </a:cubicBezTo>
                  <a:cubicBezTo>
                    <a:pt x="5154" y="5868"/>
                    <a:pt x="5171" y="5863"/>
                    <a:pt x="5185" y="5863"/>
                  </a:cubicBezTo>
                  <a:cubicBezTo>
                    <a:pt x="5425" y="5863"/>
                    <a:pt x="4696" y="7411"/>
                    <a:pt x="4696" y="7411"/>
                  </a:cubicBezTo>
                  <a:cubicBezTo>
                    <a:pt x="5113" y="7271"/>
                    <a:pt x="5471" y="6973"/>
                    <a:pt x="5690" y="6575"/>
                  </a:cubicBezTo>
                  <a:cubicBezTo>
                    <a:pt x="6386" y="6396"/>
                    <a:pt x="8416" y="3094"/>
                    <a:pt x="7043" y="2139"/>
                  </a:cubicBezTo>
                  <a:cubicBezTo>
                    <a:pt x="6852" y="611"/>
                    <a:pt x="5082" y="0"/>
                    <a:pt x="3567" y="0"/>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1"/>
            <p:cNvSpPr/>
            <p:nvPr/>
          </p:nvSpPr>
          <p:spPr>
            <a:xfrm>
              <a:off x="3863675" y="2037900"/>
              <a:ext cx="48775" cy="23400"/>
            </a:xfrm>
            <a:custGeom>
              <a:rect b="b" l="l" r="r" t="t"/>
              <a:pathLst>
                <a:path extrusionOk="0" h="936" w="1951">
                  <a:moveTo>
                    <a:pt x="80" y="1"/>
                  </a:moveTo>
                  <a:cubicBezTo>
                    <a:pt x="41" y="1"/>
                    <a:pt x="1" y="21"/>
                    <a:pt x="1" y="41"/>
                  </a:cubicBezTo>
                  <a:cubicBezTo>
                    <a:pt x="1" y="80"/>
                    <a:pt x="21" y="120"/>
                    <a:pt x="41" y="120"/>
                  </a:cubicBezTo>
                  <a:lnTo>
                    <a:pt x="1831" y="936"/>
                  </a:lnTo>
                  <a:lnTo>
                    <a:pt x="1871" y="936"/>
                  </a:lnTo>
                  <a:cubicBezTo>
                    <a:pt x="1891" y="936"/>
                    <a:pt x="1911" y="936"/>
                    <a:pt x="1911" y="896"/>
                  </a:cubicBezTo>
                  <a:cubicBezTo>
                    <a:pt x="1950" y="876"/>
                    <a:pt x="1911" y="836"/>
                    <a:pt x="1891" y="816"/>
                  </a:cubicBez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1"/>
            <p:cNvSpPr/>
            <p:nvPr/>
          </p:nvSpPr>
          <p:spPr>
            <a:xfrm>
              <a:off x="3878225" y="2053850"/>
              <a:ext cx="65050" cy="53225"/>
            </a:xfrm>
            <a:custGeom>
              <a:rect b="b" l="l" r="r" t="t"/>
              <a:pathLst>
                <a:path extrusionOk="0" h="2129" w="2602">
                  <a:moveTo>
                    <a:pt x="1622" y="1"/>
                  </a:moveTo>
                  <a:cubicBezTo>
                    <a:pt x="1102" y="1"/>
                    <a:pt x="566" y="534"/>
                    <a:pt x="314" y="954"/>
                  </a:cubicBezTo>
                  <a:cubicBezTo>
                    <a:pt x="1" y="1522"/>
                    <a:pt x="169" y="2128"/>
                    <a:pt x="801" y="2128"/>
                  </a:cubicBezTo>
                  <a:cubicBezTo>
                    <a:pt x="811" y="2128"/>
                    <a:pt x="821" y="2128"/>
                    <a:pt x="831" y="2128"/>
                  </a:cubicBezTo>
                  <a:cubicBezTo>
                    <a:pt x="1368" y="2088"/>
                    <a:pt x="1826" y="1849"/>
                    <a:pt x="2184" y="1471"/>
                  </a:cubicBezTo>
                  <a:cubicBezTo>
                    <a:pt x="2602" y="994"/>
                    <a:pt x="2502" y="298"/>
                    <a:pt x="1906" y="59"/>
                  </a:cubicBezTo>
                  <a:cubicBezTo>
                    <a:pt x="1813" y="19"/>
                    <a:pt x="1718" y="1"/>
                    <a:pt x="1622" y="1"/>
                  </a:cubicBezTo>
                  <a:close/>
                </a:path>
              </a:pathLst>
            </a:custGeom>
            <a:solidFill>
              <a:srgbClr val="B75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1"/>
            <p:cNvSpPr/>
            <p:nvPr/>
          </p:nvSpPr>
          <p:spPr>
            <a:xfrm>
              <a:off x="3683650" y="2645125"/>
              <a:ext cx="194975" cy="1173700"/>
            </a:xfrm>
            <a:custGeom>
              <a:rect b="b" l="l" r="r" t="t"/>
              <a:pathLst>
                <a:path extrusionOk="0" h="46948" w="7799">
                  <a:moveTo>
                    <a:pt x="637" y="1"/>
                  </a:moveTo>
                  <a:cubicBezTo>
                    <a:pt x="637" y="1"/>
                    <a:pt x="1" y="15298"/>
                    <a:pt x="41" y="21525"/>
                  </a:cubicBezTo>
                  <a:cubicBezTo>
                    <a:pt x="120" y="28030"/>
                    <a:pt x="2806" y="46948"/>
                    <a:pt x="2806" y="46948"/>
                  </a:cubicBezTo>
                  <a:lnTo>
                    <a:pt x="6267" y="46948"/>
                  </a:lnTo>
                  <a:cubicBezTo>
                    <a:pt x="6267" y="46948"/>
                    <a:pt x="5969" y="28408"/>
                    <a:pt x="6267" y="22042"/>
                  </a:cubicBezTo>
                  <a:cubicBezTo>
                    <a:pt x="6605" y="15099"/>
                    <a:pt x="7799" y="1"/>
                    <a:pt x="77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1"/>
            <p:cNvSpPr/>
            <p:nvPr/>
          </p:nvSpPr>
          <p:spPr>
            <a:xfrm>
              <a:off x="3741350" y="3776525"/>
              <a:ext cx="105450" cy="43300"/>
            </a:xfrm>
            <a:custGeom>
              <a:rect b="b" l="l" r="r" t="t"/>
              <a:pathLst>
                <a:path extrusionOk="0" h="1732" w="4218">
                  <a:moveTo>
                    <a:pt x="0" y="1"/>
                  </a:moveTo>
                  <a:lnTo>
                    <a:pt x="219" y="1731"/>
                  </a:lnTo>
                  <a:lnTo>
                    <a:pt x="4218" y="1731"/>
                  </a:lnTo>
                  <a:cubicBezTo>
                    <a:pt x="4218" y="1731"/>
                    <a:pt x="4178" y="140"/>
                    <a:pt x="4158" y="140"/>
                  </a:cubicBezTo>
                  <a:lnTo>
                    <a:pt x="0" y="1"/>
                  </a:ln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1"/>
            <p:cNvSpPr/>
            <p:nvPr/>
          </p:nvSpPr>
          <p:spPr>
            <a:xfrm>
              <a:off x="3813950" y="2746575"/>
              <a:ext cx="50750" cy="397900"/>
            </a:xfrm>
            <a:custGeom>
              <a:rect b="b" l="l" r="r" t="t"/>
              <a:pathLst>
                <a:path extrusionOk="0" h="15916" w="2030">
                  <a:moveTo>
                    <a:pt x="120" y="1"/>
                  </a:moveTo>
                  <a:cubicBezTo>
                    <a:pt x="1" y="7580"/>
                    <a:pt x="339" y="12215"/>
                    <a:pt x="1194" y="15915"/>
                  </a:cubicBezTo>
                  <a:cubicBezTo>
                    <a:pt x="1393" y="12275"/>
                    <a:pt x="1751" y="7500"/>
                    <a:pt x="2030" y="3522"/>
                  </a:cubicBezTo>
                  <a:lnTo>
                    <a:pt x="120" y="1"/>
                  </a:lnTo>
                  <a:close/>
                </a:path>
              </a:pathLst>
            </a:custGeom>
            <a:solidFill>
              <a:srgbClr val="0202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1"/>
            <p:cNvSpPr/>
            <p:nvPr/>
          </p:nvSpPr>
          <p:spPr>
            <a:xfrm>
              <a:off x="3796550" y="2645125"/>
              <a:ext cx="319800" cy="1173700"/>
            </a:xfrm>
            <a:custGeom>
              <a:rect b="b" l="l" r="r" t="t"/>
              <a:pathLst>
                <a:path extrusionOk="0" h="46948" w="12792">
                  <a:moveTo>
                    <a:pt x="0" y="1"/>
                  </a:moveTo>
                  <a:cubicBezTo>
                    <a:pt x="0" y="1"/>
                    <a:pt x="1950" y="15636"/>
                    <a:pt x="3064" y="21485"/>
                  </a:cubicBezTo>
                  <a:cubicBezTo>
                    <a:pt x="4297" y="27910"/>
                    <a:pt x="9032" y="46948"/>
                    <a:pt x="9032" y="46948"/>
                  </a:cubicBezTo>
                  <a:lnTo>
                    <a:pt x="12791" y="46948"/>
                  </a:lnTo>
                  <a:cubicBezTo>
                    <a:pt x="12791" y="46948"/>
                    <a:pt x="9827" y="28428"/>
                    <a:pt x="9171" y="22082"/>
                  </a:cubicBezTo>
                  <a:cubicBezTo>
                    <a:pt x="8475" y="15199"/>
                    <a:pt x="7042" y="1"/>
                    <a:pt x="7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1"/>
            <p:cNvSpPr/>
            <p:nvPr/>
          </p:nvSpPr>
          <p:spPr>
            <a:xfrm>
              <a:off x="4006925" y="3779025"/>
              <a:ext cx="114400" cy="41800"/>
            </a:xfrm>
            <a:custGeom>
              <a:rect b="b" l="l" r="r" t="t"/>
              <a:pathLst>
                <a:path extrusionOk="0" h="1672" w="4576">
                  <a:moveTo>
                    <a:pt x="0" y="0"/>
                  </a:moveTo>
                  <a:lnTo>
                    <a:pt x="438" y="1671"/>
                  </a:lnTo>
                  <a:lnTo>
                    <a:pt x="4575" y="1671"/>
                  </a:lnTo>
                  <a:cubicBezTo>
                    <a:pt x="4575" y="1671"/>
                    <a:pt x="4317" y="159"/>
                    <a:pt x="4297" y="159"/>
                  </a:cubicBezTo>
                  <a:lnTo>
                    <a:pt x="0" y="0"/>
                  </a:ln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1"/>
            <p:cNvSpPr/>
            <p:nvPr/>
          </p:nvSpPr>
          <p:spPr>
            <a:xfrm>
              <a:off x="3832850" y="2024475"/>
              <a:ext cx="10975" cy="15450"/>
            </a:xfrm>
            <a:custGeom>
              <a:rect b="b" l="l" r="r" t="t"/>
              <a:pathLst>
                <a:path extrusionOk="0" h="618" w="439">
                  <a:moveTo>
                    <a:pt x="259" y="1"/>
                  </a:moveTo>
                  <a:cubicBezTo>
                    <a:pt x="160" y="1"/>
                    <a:pt x="40" y="140"/>
                    <a:pt x="20" y="279"/>
                  </a:cubicBezTo>
                  <a:cubicBezTo>
                    <a:pt x="1" y="438"/>
                    <a:pt x="60" y="617"/>
                    <a:pt x="160" y="617"/>
                  </a:cubicBezTo>
                  <a:cubicBezTo>
                    <a:pt x="259" y="617"/>
                    <a:pt x="379" y="498"/>
                    <a:pt x="418" y="339"/>
                  </a:cubicBezTo>
                  <a:cubicBezTo>
                    <a:pt x="438" y="180"/>
                    <a:pt x="398" y="40"/>
                    <a:pt x="259" y="1"/>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1"/>
            <p:cNvSpPr/>
            <p:nvPr/>
          </p:nvSpPr>
          <p:spPr>
            <a:xfrm>
              <a:off x="3782125" y="2013050"/>
              <a:ext cx="11475" cy="14925"/>
            </a:xfrm>
            <a:custGeom>
              <a:rect b="b" l="l" r="r" t="t"/>
              <a:pathLst>
                <a:path extrusionOk="0" h="597" w="459">
                  <a:moveTo>
                    <a:pt x="299" y="0"/>
                  </a:moveTo>
                  <a:cubicBezTo>
                    <a:pt x="199" y="0"/>
                    <a:pt x="100" y="120"/>
                    <a:pt x="60" y="279"/>
                  </a:cubicBezTo>
                  <a:cubicBezTo>
                    <a:pt x="1" y="418"/>
                    <a:pt x="80" y="597"/>
                    <a:pt x="180" y="597"/>
                  </a:cubicBezTo>
                  <a:cubicBezTo>
                    <a:pt x="279" y="597"/>
                    <a:pt x="398" y="497"/>
                    <a:pt x="438" y="318"/>
                  </a:cubicBezTo>
                  <a:cubicBezTo>
                    <a:pt x="458" y="179"/>
                    <a:pt x="398" y="0"/>
                    <a:pt x="299" y="0"/>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1"/>
            <p:cNvSpPr/>
            <p:nvPr/>
          </p:nvSpPr>
          <p:spPr>
            <a:xfrm>
              <a:off x="3784600" y="2031450"/>
              <a:ext cx="29375" cy="38300"/>
            </a:xfrm>
            <a:custGeom>
              <a:rect b="b" l="l" r="r" t="t"/>
              <a:pathLst>
                <a:path extrusionOk="0" h="1532" w="1175">
                  <a:moveTo>
                    <a:pt x="1175" y="0"/>
                  </a:moveTo>
                  <a:lnTo>
                    <a:pt x="1175" y="0"/>
                  </a:lnTo>
                  <a:cubicBezTo>
                    <a:pt x="836" y="438"/>
                    <a:pt x="439" y="836"/>
                    <a:pt x="1" y="1154"/>
                  </a:cubicBezTo>
                  <a:cubicBezTo>
                    <a:pt x="180" y="1373"/>
                    <a:pt x="439" y="1492"/>
                    <a:pt x="697" y="1532"/>
                  </a:cubicBezTo>
                  <a:lnTo>
                    <a:pt x="1175" y="0"/>
                  </a:lnTo>
                  <a:close/>
                </a:path>
              </a:pathLst>
            </a:custGeom>
            <a:solidFill>
              <a:srgbClr val="A128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1"/>
            <p:cNvSpPr/>
            <p:nvPr/>
          </p:nvSpPr>
          <p:spPr>
            <a:xfrm>
              <a:off x="3812950" y="2070350"/>
              <a:ext cx="32350" cy="11650"/>
            </a:xfrm>
            <a:custGeom>
              <a:rect b="b" l="l" r="r" t="t"/>
              <a:pathLst>
                <a:path extrusionOk="0" h="466" w="1294">
                  <a:moveTo>
                    <a:pt x="1224" y="1"/>
                  </a:moveTo>
                  <a:cubicBezTo>
                    <a:pt x="1214" y="1"/>
                    <a:pt x="1204" y="6"/>
                    <a:pt x="1194" y="16"/>
                  </a:cubicBezTo>
                  <a:cubicBezTo>
                    <a:pt x="925" y="237"/>
                    <a:pt x="606" y="358"/>
                    <a:pt x="286" y="358"/>
                  </a:cubicBezTo>
                  <a:cubicBezTo>
                    <a:pt x="204" y="358"/>
                    <a:pt x="122" y="350"/>
                    <a:pt x="41" y="334"/>
                  </a:cubicBezTo>
                  <a:cubicBezTo>
                    <a:pt x="21" y="334"/>
                    <a:pt x="1" y="374"/>
                    <a:pt x="1" y="394"/>
                  </a:cubicBezTo>
                  <a:cubicBezTo>
                    <a:pt x="1" y="414"/>
                    <a:pt x="21" y="433"/>
                    <a:pt x="41" y="433"/>
                  </a:cubicBezTo>
                  <a:cubicBezTo>
                    <a:pt x="140" y="455"/>
                    <a:pt x="237" y="465"/>
                    <a:pt x="334" y="465"/>
                  </a:cubicBezTo>
                  <a:cubicBezTo>
                    <a:pt x="682" y="465"/>
                    <a:pt x="1005" y="329"/>
                    <a:pt x="1254" y="95"/>
                  </a:cubicBezTo>
                  <a:cubicBezTo>
                    <a:pt x="1294" y="75"/>
                    <a:pt x="1294" y="36"/>
                    <a:pt x="1254" y="16"/>
                  </a:cubicBezTo>
                  <a:cubicBezTo>
                    <a:pt x="1244" y="6"/>
                    <a:pt x="1234" y="1"/>
                    <a:pt x="1224" y="1"/>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1"/>
            <p:cNvSpPr/>
            <p:nvPr/>
          </p:nvSpPr>
          <p:spPr>
            <a:xfrm>
              <a:off x="3851250" y="2001600"/>
              <a:ext cx="19925" cy="18425"/>
            </a:xfrm>
            <a:custGeom>
              <a:rect b="b" l="l" r="r" t="t"/>
              <a:pathLst>
                <a:path extrusionOk="0" h="737" w="797">
                  <a:moveTo>
                    <a:pt x="120" y="1"/>
                  </a:moveTo>
                  <a:cubicBezTo>
                    <a:pt x="40" y="1"/>
                    <a:pt x="1" y="40"/>
                    <a:pt x="1" y="80"/>
                  </a:cubicBezTo>
                  <a:cubicBezTo>
                    <a:pt x="1" y="140"/>
                    <a:pt x="20" y="200"/>
                    <a:pt x="80" y="200"/>
                  </a:cubicBezTo>
                  <a:cubicBezTo>
                    <a:pt x="299" y="279"/>
                    <a:pt x="498" y="458"/>
                    <a:pt x="577" y="677"/>
                  </a:cubicBezTo>
                  <a:cubicBezTo>
                    <a:pt x="597" y="697"/>
                    <a:pt x="617" y="737"/>
                    <a:pt x="657" y="737"/>
                  </a:cubicBezTo>
                  <a:lnTo>
                    <a:pt x="717" y="737"/>
                  </a:lnTo>
                  <a:cubicBezTo>
                    <a:pt x="776" y="697"/>
                    <a:pt x="796" y="657"/>
                    <a:pt x="776" y="597"/>
                  </a:cubicBezTo>
                  <a:cubicBezTo>
                    <a:pt x="677" y="299"/>
                    <a:pt x="418" y="80"/>
                    <a:pt x="120" y="1"/>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1"/>
            <p:cNvSpPr/>
            <p:nvPr/>
          </p:nvSpPr>
          <p:spPr>
            <a:xfrm>
              <a:off x="3779150" y="1988175"/>
              <a:ext cx="22900" cy="13450"/>
            </a:xfrm>
            <a:custGeom>
              <a:rect b="b" l="l" r="r" t="t"/>
              <a:pathLst>
                <a:path extrusionOk="0" h="538" w="916">
                  <a:moveTo>
                    <a:pt x="816" y="1"/>
                  </a:moveTo>
                  <a:cubicBezTo>
                    <a:pt x="517" y="1"/>
                    <a:pt x="219" y="120"/>
                    <a:pt x="20" y="359"/>
                  </a:cubicBezTo>
                  <a:cubicBezTo>
                    <a:pt x="0" y="418"/>
                    <a:pt x="0" y="458"/>
                    <a:pt x="20" y="518"/>
                  </a:cubicBezTo>
                  <a:cubicBezTo>
                    <a:pt x="20" y="538"/>
                    <a:pt x="20" y="538"/>
                    <a:pt x="60" y="538"/>
                  </a:cubicBezTo>
                  <a:cubicBezTo>
                    <a:pt x="80" y="538"/>
                    <a:pt x="120" y="538"/>
                    <a:pt x="179" y="498"/>
                  </a:cubicBezTo>
                  <a:cubicBezTo>
                    <a:pt x="318" y="299"/>
                    <a:pt x="557" y="199"/>
                    <a:pt x="796" y="199"/>
                  </a:cubicBezTo>
                  <a:cubicBezTo>
                    <a:pt x="856" y="199"/>
                    <a:pt x="895" y="140"/>
                    <a:pt x="895" y="100"/>
                  </a:cubicBezTo>
                  <a:cubicBezTo>
                    <a:pt x="915" y="40"/>
                    <a:pt x="875" y="1"/>
                    <a:pt x="816" y="1"/>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1"/>
            <p:cNvSpPr/>
            <p:nvPr/>
          </p:nvSpPr>
          <p:spPr>
            <a:xfrm>
              <a:off x="3818425" y="2007925"/>
              <a:ext cx="49750" cy="53875"/>
            </a:xfrm>
            <a:custGeom>
              <a:rect b="b" l="l" r="r" t="t"/>
              <a:pathLst>
                <a:path extrusionOk="0" h="2155" w="1990">
                  <a:moveTo>
                    <a:pt x="1174" y="106"/>
                  </a:moveTo>
                  <a:cubicBezTo>
                    <a:pt x="1373" y="126"/>
                    <a:pt x="1532" y="245"/>
                    <a:pt x="1672" y="424"/>
                  </a:cubicBezTo>
                  <a:cubicBezTo>
                    <a:pt x="1811" y="643"/>
                    <a:pt x="1871" y="921"/>
                    <a:pt x="1811" y="1200"/>
                  </a:cubicBezTo>
                  <a:cubicBezTo>
                    <a:pt x="1774" y="1662"/>
                    <a:pt x="1376" y="2022"/>
                    <a:pt x="920" y="2022"/>
                  </a:cubicBezTo>
                  <a:cubicBezTo>
                    <a:pt x="886" y="2022"/>
                    <a:pt x="851" y="2020"/>
                    <a:pt x="816" y="2015"/>
                  </a:cubicBezTo>
                  <a:cubicBezTo>
                    <a:pt x="617" y="1995"/>
                    <a:pt x="438" y="1876"/>
                    <a:pt x="319" y="1697"/>
                  </a:cubicBezTo>
                  <a:cubicBezTo>
                    <a:pt x="180" y="1478"/>
                    <a:pt x="120" y="1200"/>
                    <a:pt x="180" y="921"/>
                  </a:cubicBezTo>
                  <a:cubicBezTo>
                    <a:pt x="220" y="484"/>
                    <a:pt x="597" y="126"/>
                    <a:pt x="1035" y="106"/>
                  </a:cubicBezTo>
                  <a:close/>
                  <a:moveTo>
                    <a:pt x="1080" y="0"/>
                  </a:moveTo>
                  <a:cubicBezTo>
                    <a:pt x="553" y="0"/>
                    <a:pt x="115" y="383"/>
                    <a:pt x="40" y="921"/>
                  </a:cubicBezTo>
                  <a:cubicBezTo>
                    <a:pt x="1" y="1220"/>
                    <a:pt x="40" y="1538"/>
                    <a:pt x="220" y="1797"/>
                  </a:cubicBezTo>
                  <a:cubicBezTo>
                    <a:pt x="339" y="1995"/>
                    <a:pt x="578" y="2115"/>
                    <a:pt x="796" y="2155"/>
                  </a:cubicBezTo>
                  <a:lnTo>
                    <a:pt x="936" y="2155"/>
                  </a:lnTo>
                  <a:cubicBezTo>
                    <a:pt x="1473" y="2135"/>
                    <a:pt x="1890" y="1737"/>
                    <a:pt x="1930" y="1240"/>
                  </a:cubicBezTo>
                  <a:cubicBezTo>
                    <a:pt x="1990" y="941"/>
                    <a:pt x="1930" y="623"/>
                    <a:pt x="1771" y="384"/>
                  </a:cubicBezTo>
                  <a:cubicBezTo>
                    <a:pt x="1632" y="165"/>
                    <a:pt x="1413" y="46"/>
                    <a:pt x="1194" y="6"/>
                  </a:cubicBezTo>
                  <a:cubicBezTo>
                    <a:pt x="1156" y="2"/>
                    <a:pt x="1118" y="0"/>
                    <a:pt x="10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1"/>
            <p:cNvSpPr/>
            <p:nvPr/>
          </p:nvSpPr>
          <p:spPr>
            <a:xfrm>
              <a:off x="3806500" y="2023300"/>
              <a:ext cx="17425" cy="9150"/>
            </a:xfrm>
            <a:custGeom>
              <a:rect b="b" l="l" r="r" t="t"/>
              <a:pathLst>
                <a:path extrusionOk="0" h="366" w="697">
                  <a:moveTo>
                    <a:pt x="221" y="0"/>
                  </a:moveTo>
                  <a:cubicBezTo>
                    <a:pt x="166" y="0"/>
                    <a:pt x="111" y="9"/>
                    <a:pt x="60" y="28"/>
                  </a:cubicBezTo>
                  <a:cubicBezTo>
                    <a:pt x="20" y="28"/>
                    <a:pt x="0" y="87"/>
                    <a:pt x="20" y="107"/>
                  </a:cubicBezTo>
                  <a:cubicBezTo>
                    <a:pt x="20" y="127"/>
                    <a:pt x="80" y="127"/>
                    <a:pt x="100" y="127"/>
                  </a:cubicBezTo>
                  <a:cubicBezTo>
                    <a:pt x="130" y="120"/>
                    <a:pt x="162" y="117"/>
                    <a:pt x="193" y="117"/>
                  </a:cubicBezTo>
                  <a:cubicBezTo>
                    <a:pt x="344" y="117"/>
                    <a:pt x="491" y="194"/>
                    <a:pt x="557" y="326"/>
                  </a:cubicBezTo>
                  <a:cubicBezTo>
                    <a:pt x="557" y="366"/>
                    <a:pt x="577" y="366"/>
                    <a:pt x="597" y="366"/>
                  </a:cubicBezTo>
                  <a:lnTo>
                    <a:pt x="637" y="346"/>
                  </a:lnTo>
                  <a:cubicBezTo>
                    <a:pt x="677" y="326"/>
                    <a:pt x="697" y="286"/>
                    <a:pt x="677" y="247"/>
                  </a:cubicBezTo>
                  <a:cubicBezTo>
                    <a:pt x="585" y="94"/>
                    <a:pt x="401" y="0"/>
                    <a:pt x="2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1"/>
            <p:cNvSpPr/>
            <p:nvPr/>
          </p:nvSpPr>
          <p:spPr>
            <a:xfrm>
              <a:off x="3761250" y="1994075"/>
              <a:ext cx="49750" cy="54800"/>
            </a:xfrm>
            <a:custGeom>
              <a:rect b="b" l="l" r="r" t="t"/>
              <a:pathLst>
                <a:path extrusionOk="0" h="2192" w="1990">
                  <a:moveTo>
                    <a:pt x="1154" y="142"/>
                  </a:moveTo>
                  <a:cubicBezTo>
                    <a:pt x="1373" y="162"/>
                    <a:pt x="1532" y="282"/>
                    <a:pt x="1651" y="461"/>
                  </a:cubicBezTo>
                  <a:cubicBezTo>
                    <a:pt x="1810" y="680"/>
                    <a:pt x="1870" y="958"/>
                    <a:pt x="1810" y="1237"/>
                  </a:cubicBezTo>
                  <a:cubicBezTo>
                    <a:pt x="1772" y="1709"/>
                    <a:pt x="1358" y="2055"/>
                    <a:pt x="891" y="2055"/>
                  </a:cubicBezTo>
                  <a:cubicBezTo>
                    <a:pt x="866" y="2055"/>
                    <a:pt x="841" y="2054"/>
                    <a:pt x="816" y="2052"/>
                  </a:cubicBezTo>
                  <a:cubicBezTo>
                    <a:pt x="617" y="2032"/>
                    <a:pt x="438" y="1893"/>
                    <a:pt x="318" y="1734"/>
                  </a:cubicBezTo>
                  <a:cubicBezTo>
                    <a:pt x="159" y="1495"/>
                    <a:pt x="119" y="1237"/>
                    <a:pt x="159" y="958"/>
                  </a:cubicBezTo>
                  <a:cubicBezTo>
                    <a:pt x="219" y="501"/>
                    <a:pt x="597" y="162"/>
                    <a:pt x="1034" y="142"/>
                  </a:cubicBezTo>
                  <a:close/>
                  <a:moveTo>
                    <a:pt x="1114" y="0"/>
                  </a:moveTo>
                  <a:cubicBezTo>
                    <a:pt x="572" y="0"/>
                    <a:pt x="116" y="388"/>
                    <a:pt x="40" y="938"/>
                  </a:cubicBezTo>
                  <a:cubicBezTo>
                    <a:pt x="0" y="1217"/>
                    <a:pt x="40" y="1555"/>
                    <a:pt x="219" y="1794"/>
                  </a:cubicBezTo>
                  <a:cubicBezTo>
                    <a:pt x="338" y="1993"/>
                    <a:pt x="577" y="2132"/>
                    <a:pt x="796" y="2172"/>
                  </a:cubicBezTo>
                  <a:cubicBezTo>
                    <a:pt x="836" y="2191"/>
                    <a:pt x="895" y="2191"/>
                    <a:pt x="935" y="2191"/>
                  </a:cubicBezTo>
                  <a:cubicBezTo>
                    <a:pt x="1432" y="2172"/>
                    <a:pt x="1870" y="1774"/>
                    <a:pt x="1930" y="1256"/>
                  </a:cubicBezTo>
                  <a:cubicBezTo>
                    <a:pt x="1989" y="958"/>
                    <a:pt x="1930" y="640"/>
                    <a:pt x="1770" y="381"/>
                  </a:cubicBezTo>
                  <a:cubicBezTo>
                    <a:pt x="1631" y="182"/>
                    <a:pt x="1412" y="63"/>
                    <a:pt x="1194" y="3"/>
                  </a:cubicBezTo>
                  <a:cubicBezTo>
                    <a:pt x="1167" y="1"/>
                    <a:pt x="1141" y="0"/>
                    <a:pt x="11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1"/>
            <p:cNvSpPr/>
            <p:nvPr/>
          </p:nvSpPr>
          <p:spPr>
            <a:xfrm>
              <a:off x="4024325" y="3877950"/>
              <a:ext cx="26375" cy="13000"/>
            </a:xfrm>
            <a:custGeom>
              <a:rect b="b" l="l" r="r" t="t"/>
              <a:pathLst>
                <a:path extrusionOk="0" h="520" w="1055">
                  <a:moveTo>
                    <a:pt x="199" y="101"/>
                  </a:moveTo>
                  <a:cubicBezTo>
                    <a:pt x="438" y="141"/>
                    <a:pt x="696" y="241"/>
                    <a:pt x="895" y="340"/>
                  </a:cubicBezTo>
                  <a:cubicBezTo>
                    <a:pt x="726" y="378"/>
                    <a:pt x="575" y="397"/>
                    <a:pt x="452" y="397"/>
                  </a:cubicBezTo>
                  <a:cubicBezTo>
                    <a:pt x="314" y="397"/>
                    <a:pt x="212" y="373"/>
                    <a:pt x="159" y="320"/>
                  </a:cubicBezTo>
                  <a:cubicBezTo>
                    <a:pt x="140" y="280"/>
                    <a:pt x="120" y="221"/>
                    <a:pt x="120" y="141"/>
                  </a:cubicBezTo>
                  <a:cubicBezTo>
                    <a:pt x="120" y="121"/>
                    <a:pt x="120" y="101"/>
                    <a:pt x="140" y="101"/>
                  </a:cubicBezTo>
                  <a:close/>
                  <a:moveTo>
                    <a:pt x="199" y="0"/>
                  </a:moveTo>
                  <a:cubicBezTo>
                    <a:pt x="161" y="0"/>
                    <a:pt x="127" y="7"/>
                    <a:pt x="100" y="22"/>
                  </a:cubicBezTo>
                  <a:cubicBezTo>
                    <a:pt x="20" y="81"/>
                    <a:pt x="0" y="121"/>
                    <a:pt x="0" y="181"/>
                  </a:cubicBezTo>
                  <a:cubicBezTo>
                    <a:pt x="0" y="280"/>
                    <a:pt x="20" y="340"/>
                    <a:pt x="100" y="420"/>
                  </a:cubicBezTo>
                  <a:cubicBezTo>
                    <a:pt x="219" y="499"/>
                    <a:pt x="338" y="519"/>
                    <a:pt x="498" y="519"/>
                  </a:cubicBezTo>
                  <a:cubicBezTo>
                    <a:pt x="657" y="519"/>
                    <a:pt x="856" y="499"/>
                    <a:pt x="1035" y="440"/>
                  </a:cubicBezTo>
                  <a:cubicBezTo>
                    <a:pt x="1035" y="420"/>
                    <a:pt x="1055" y="420"/>
                    <a:pt x="1055" y="400"/>
                  </a:cubicBezTo>
                  <a:cubicBezTo>
                    <a:pt x="1055" y="380"/>
                    <a:pt x="1055" y="340"/>
                    <a:pt x="1035" y="340"/>
                  </a:cubicBezTo>
                  <a:cubicBezTo>
                    <a:pt x="965" y="323"/>
                    <a:pt x="469" y="0"/>
                    <a:pt x="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1"/>
            <p:cNvSpPr/>
            <p:nvPr/>
          </p:nvSpPr>
          <p:spPr>
            <a:xfrm>
              <a:off x="4034775" y="3866050"/>
              <a:ext cx="16925" cy="22900"/>
            </a:xfrm>
            <a:custGeom>
              <a:rect b="b" l="l" r="r" t="t"/>
              <a:pathLst>
                <a:path extrusionOk="0" h="916" w="677">
                  <a:moveTo>
                    <a:pt x="219" y="100"/>
                  </a:moveTo>
                  <a:cubicBezTo>
                    <a:pt x="239" y="100"/>
                    <a:pt x="298" y="120"/>
                    <a:pt x="318" y="120"/>
                  </a:cubicBezTo>
                  <a:cubicBezTo>
                    <a:pt x="438" y="319"/>
                    <a:pt x="537" y="557"/>
                    <a:pt x="537" y="776"/>
                  </a:cubicBezTo>
                  <a:cubicBezTo>
                    <a:pt x="338" y="617"/>
                    <a:pt x="99" y="279"/>
                    <a:pt x="119" y="160"/>
                  </a:cubicBezTo>
                  <a:cubicBezTo>
                    <a:pt x="119" y="120"/>
                    <a:pt x="139" y="100"/>
                    <a:pt x="219" y="100"/>
                  </a:cubicBezTo>
                  <a:close/>
                  <a:moveTo>
                    <a:pt x="199" y="0"/>
                  </a:moveTo>
                  <a:cubicBezTo>
                    <a:pt x="119" y="0"/>
                    <a:pt x="80" y="40"/>
                    <a:pt x="40" y="120"/>
                  </a:cubicBezTo>
                  <a:cubicBezTo>
                    <a:pt x="0" y="359"/>
                    <a:pt x="398" y="796"/>
                    <a:pt x="617" y="916"/>
                  </a:cubicBezTo>
                  <a:cubicBezTo>
                    <a:pt x="637" y="916"/>
                    <a:pt x="637" y="896"/>
                    <a:pt x="676" y="876"/>
                  </a:cubicBezTo>
                  <a:cubicBezTo>
                    <a:pt x="676" y="856"/>
                    <a:pt x="617" y="239"/>
                    <a:pt x="398" y="40"/>
                  </a:cubicBezTo>
                  <a:cubicBezTo>
                    <a:pt x="338" y="20"/>
                    <a:pt x="278" y="0"/>
                    <a:pt x="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1"/>
            <p:cNvSpPr/>
            <p:nvPr/>
          </p:nvSpPr>
          <p:spPr>
            <a:xfrm>
              <a:off x="3738350" y="3878275"/>
              <a:ext cx="31375" cy="12800"/>
            </a:xfrm>
            <a:custGeom>
              <a:rect b="b" l="l" r="r" t="t"/>
              <a:pathLst>
                <a:path extrusionOk="0" h="512" w="1255">
                  <a:moveTo>
                    <a:pt x="240" y="88"/>
                  </a:moveTo>
                  <a:cubicBezTo>
                    <a:pt x="538" y="128"/>
                    <a:pt x="817" y="208"/>
                    <a:pt x="1075" y="367"/>
                  </a:cubicBezTo>
                  <a:cubicBezTo>
                    <a:pt x="904" y="389"/>
                    <a:pt x="752" y="400"/>
                    <a:pt x="621" y="400"/>
                  </a:cubicBezTo>
                  <a:cubicBezTo>
                    <a:pt x="404" y="400"/>
                    <a:pt x="247" y="369"/>
                    <a:pt x="160" y="307"/>
                  </a:cubicBezTo>
                  <a:cubicBezTo>
                    <a:pt x="120" y="287"/>
                    <a:pt x="120" y="208"/>
                    <a:pt x="120" y="168"/>
                  </a:cubicBezTo>
                  <a:cubicBezTo>
                    <a:pt x="120" y="128"/>
                    <a:pt x="120" y="108"/>
                    <a:pt x="140" y="108"/>
                  </a:cubicBezTo>
                  <a:cubicBezTo>
                    <a:pt x="160" y="88"/>
                    <a:pt x="220" y="88"/>
                    <a:pt x="240" y="88"/>
                  </a:cubicBezTo>
                  <a:close/>
                  <a:moveTo>
                    <a:pt x="220" y="0"/>
                  </a:moveTo>
                  <a:cubicBezTo>
                    <a:pt x="165" y="0"/>
                    <a:pt x="117" y="9"/>
                    <a:pt x="81" y="29"/>
                  </a:cubicBezTo>
                  <a:cubicBezTo>
                    <a:pt x="41" y="68"/>
                    <a:pt x="21" y="108"/>
                    <a:pt x="21" y="168"/>
                  </a:cubicBezTo>
                  <a:cubicBezTo>
                    <a:pt x="1" y="228"/>
                    <a:pt x="21" y="327"/>
                    <a:pt x="81" y="387"/>
                  </a:cubicBezTo>
                  <a:cubicBezTo>
                    <a:pt x="213" y="470"/>
                    <a:pt x="360" y="511"/>
                    <a:pt x="497" y="511"/>
                  </a:cubicBezTo>
                  <a:cubicBezTo>
                    <a:pt x="524" y="511"/>
                    <a:pt x="551" y="509"/>
                    <a:pt x="578" y="506"/>
                  </a:cubicBezTo>
                  <a:cubicBezTo>
                    <a:pt x="817" y="506"/>
                    <a:pt x="1035" y="486"/>
                    <a:pt x="1234" y="466"/>
                  </a:cubicBezTo>
                  <a:cubicBezTo>
                    <a:pt x="1234" y="466"/>
                    <a:pt x="1254" y="466"/>
                    <a:pt x="1254" y="427"/>
                  </a:cubicBezTo>
                  <a:cubicBezTo>
                    <a:pt x="1254" y="407"/>
                    <a:pt x="1254" y="367"/>
                    <a:pt x="1234" y="367"/>
                  </a:cubicBezTo>
                  <a:cubicBezTo>
                    <a:pt x="1166" y="316"/>
                    <a:pt x="555" y="0"/>
                    <a:pt x="2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1"/>
            <p:cNvSpPr/>
            <p:nvPr/>
          </p:nvSpPr>
          <p:spPr>
            <a:xfrm>
              <a:off x="3750800" y="3866050"/>
              <a:ext cx="19900" cy="22900"/>
            </a:xfrm>
            <a:custGeom>
              <a:rect b="b" l="l" r="r" t="t"/>
              <a:pathLst>
                <a:path extrusionOk="0" h="916" w="796">
                  <a:moveTo>
                    <a:pt x="239" y="100"/>
                  </a:moveTo>
                  <a:cubicBezTo>
                    <a:pt x="319" y="100"/>
                    <a:pt x="358" y="120"/>
                    <a:pt x="418" y="179"/>
                  </a:cubicBezTo>
                  <a:cubicBezTo>
                    <a:pt x="557" y="359"/>
                    <a:pt x="637" y="577"/>
                    <a:pt x="657" y="796"/>
                  </a:cubicBezTo>
                  <a:cubicBezTo>
                    <a:pt x="418" y="657"/>
                    <a:pt x="80" y="299"/>
                    <a:pt x="120" y="160"/>
                  </a:cubicBezTo>
                  <a:cubicBezTo>
                    <a:pt x="120" y="160"/>
                    <a:pt x="140" y="100"/>
                    <a:pt x="219" y="100"/>
                  </a:cubicBezTo>
                  <a:close/>
                  <a:moveTo>
                    <a:pt x="219" y="0"/>
                  </a:moveTo>
                  <a:cubicBezTo>
                    <a:pt x="80" y="0"/>
                    <a:pt x="40" y="80"/>
                    <a:pt x="40" y="120"/>
                  </a:cubicBezTo>
                  <a:cubicBezTo>
                    <a:pt x="0" y="378"/>
                    <a:pt x="458" y="796"/>
                    <a:pt x="736" y="916"/>
                  </a:cubicBezTo>
                  <a:lnTo>
                    <a:pt x="756" y="916"/>
                  </a:lnTo>
                  <a:cubicBezTo>
                    <a:pt x="796" y="896"/>
                    <a:pt x="796" y="896"/>
                    <a:pt x="796" y="876"/>
                  </a:cubicBezTo>
                  <a:cubicBezTo>
                    <a:pt x="796" y="836"/>
                    <a:pt x="736" y="299"/>
                    <a:pt x="498" y="80"/>
                  </a:cubicBezTo>
                  <a:cubicBezTo>
                    <a:pt x="418" y="20"/>
                    <a:pt x="319" y="0"/>
                    <a:pt x="2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1"/>
            <p:cNvSpPr/>
            <p:nvPr/>
          </p:nvSpPr>
          <p:spPr>
            <a:xfrm>
              <a:off x="3795550" y="2185125"/>
              <a:ext cx="278525" cy="1111025"/>
            </a:xfrm>
            <a:custGeom>
              <a:rect b="b" l="l" r="r" t="t"/>
              <a:pathLst>
                <a:path extrusionOk="0" h="44441" w="11141">
                  <a:moveTo>
                    <a:pt x="4675" y="0"/>
                  </a:moveTo>
                  <a:lnTo>
                    <a:pt x="339" y="8355"/>
                  </a:lnTo>
                  <a:cubicBezTo>
                    <a:pt x="1" y="12035"/>
                    <a:pt x="1" y="15775"/>
                    <a:pt x="398" y="19455"/>
                  </a:cubicBezTo>
                  <a:cubicBezTo>
                    <a:pt x="1393" y="27929"/>
                    <a:pt x="3203" y="36284"/>
                    <a:pt x="5769" y="44440"/>
                  </a:cubicBezTo>
                  <a:lnTo>
                    <a:pt x="11141" y="43486"/>
                  </a:lnTo>
                  <a:cubicBezTo>
                    <a:pt x="11141" y="43486"/>
                    <a:pt x="8395" y="22280"/>
                    <a:pt x="8196" y="18381"/>
                  </a:cubicBezTo>
                  <a:cubicBezTo>
                    <a:pt x="7818" y="10643"/>
                    <a:pt x="8296" y="5570"/>
                    <a:pt x="8415" y="1890"/>
                  </a:cubicBezTo>
                  <a:cubicBezTo>
                    <a:pt x="8455" y="1074"/>
                    <a:pt x="7858" y="378"/>
                    <a:pt x="7023" y="279"/>
                  </a:cubicBezTo>
                  <a:lnTo>
                    <a:pt x="46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1"/>
            <p:cNvSpPr/>
            <p:nvPr/>
          </p:nvSpPr>
          <p:spPr>
            <a:xfrm>
              <a:off x="3795550" y="2185125"/>
              <a:ext cx="278525" cy="1111025"/>
            </a:xfrm>
            <a:custGeom>
              <a:rect b="b" l="l" r="r" t="t"/>
              <a:pathLst>
                <a:path extrusionOk="0" h="44441" w="11141">
                  <a:moveTo>
                    <a:pt x="4675" y="0"/>
                  </a:moveTo>
                  <a:lnTo>
                    <a:pt x="339" y="8355"/>
                  </a:lnTo>
                  <a:cubicBezTo>
                    <a:pt x="1" y="12035"/>
                    <a:pt x="1" y="15775"/>
                    <a:pt x="398" y="19455"/>
                  </a:cubicBezTo>
                  <a:cubicBezTo>
                    <a:pt x="1393" y="27929"/>
                    <a:pt x="3203" y="36284"/>
                    <a:pt x="5769" y="44440"/>
                  </a:cubicBezTo>
                  <a:lnTo>
                    <a:pt x="11141" y="43486"/>
                  </a:lnTo>
                  <a:cubicBezTo>
                    <a:pt x="11141" y="43486"/>
                    <a:pt x="8395" y="22280"/>
                    <a:pt x="8196" y="18381"/>
                  </a:cubicBezTo>
                  <a:cubicBezTo>
                    <a:pt x="7818" y="10643"/>
                    <a:pt x="8296" y="5570"/>
                    <a:pt x="8415" y="1890"/>
                  </a:cubicBezTo>
                  <a:cubicBezTo>
                    <a:pt x="8455" y="1074"/>
                    <a:pt x="7858" y="378"/>
                    <a:pt x="7023" y="279"/>
                  </a:cubicBezTo>
                  <a:lnTo>
                    <a:pt x="4675" y="0"/>
                  </a:lnTo>
                  <a:close/>
                </a:path>
              </a:pathLst>
            </a:custGeom>
            <a:solidFill>
              <a:srgbClr val="FFFFFF">
                <a:alpha val="56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1"/>
            <p:cNvSpPr/>
            <p:nvPr/>
          </p:nvSpPr>
          <p:spPr>
            <a:xfrm>
              <a:off x="3960650" y="2302475"/>
              <a:ext cx="39825" cy="132825"/>
            </a:xfrm>
            <a:custGeom>
              <a:rect b="b" l="l" r="r" t="t"/>
              <a:pathLst>
                <a:path extrusionOk="0" h="5313" w="1593">
                  <a:moveTo>
                    <a:pt x="1" y="1"/>
                  </a:moveTo>
                  <a:cubicBezTo>
                    <a:pt x="1" y="558"/>
                    <a:pt x="419" y="3363"/>
                    <a:pt x="1473" y="5312"/>
                  </a:cubicBezTo>
                  <a:cubicBezTo>
                    <a:pt x="1493" y="3979"/>
                    <a:pt x="1553" y="2766"/>
                    <a:pt x="1592" y="1672"/>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1"/>
            <p:cNvSpPr/>
            <p:nvPr/>
          </p:nvSpPr>
          <p:spPr>
            <a:xfrm>
              <a:off x="3665750" y="2291050"/>
              <a:ext cx="64675" cy="142750"/>
            </a:xfrm>
            <a:custGeom>
              <a:rect b="b" l="l" r="r" t="t"/>
              <a:pathLst>
                <a:path extrusionOk="0" h="5710" w="2587">
                  <a:moveTo>
                    <a:pt x="1632" y="0"/>
                  </a:moveTo>
                  <a:cubicBezTo>
                    <a:pt x="1333" y="557"/>
                    <a:pt x="458" y="3024"/>
                    <a:pt x="1" y="5709"/>
                  </a:cubicBezTo>
                  <a:lnTo>
                    <a:pt x="597" y="5272"/>
                  </a:lnTo>
                  <a:cubicBezTo>
                    <a:pt x="1294" y="4695"/>
                    <a:pt x="1930" y="4038"/>
                    <a:pt x="2487" y="3362"/>
                  </a:cubicBezTo>
                  <a:lnTo>
                    <a:pt x="2587" y="3243"/>
                  </a:lnTo>
                  <a:lnTo>
                    <a:pt x="1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1"/>
            <p:cNvSpPr/>
            <p:nvPr/>
          </p:nvSpPr>
          <p:spPr>
            <a:xfrm>
              <a:off x="3667250" y="2191575"/>
              <a:ext cx="146225" cy="1096125"/>
            </a:xfrm>
            <a:custGeom>
              <a:rect b="b" l="l" r="r" t="t"/>
              <a:pathLst>
                <a:path extrusionOk="0" h="43845" w="5849">
                  <a:moveTo>
                    <a:pt x="4794" y="1"/>
                  </a:moveTo>
                  <a:lnTo>
                    <a:pt x="3402" y="160"/>
                  </a:lnTo>
                  <a:cubicBezTo>
                    <a:pt x="2009" y="339"/>
                    <a:pt x="975" y="1493"/>
                    <a:pt x="915" y="2865"/>
                  </a:cubicBezTo>
                  <a:cubicBezTo>
                    <a:pt x="776" y="7003"/>
                    <a:pt x="438" y="15258"/>
                    <a:pt x="239" y="18143"/>
                  </a:cubicBezTo>
                  <a:cubicBezTo>
                    <a:pt x="0" y="22042"/>
                    <a:pt x="179" y="43247"/>
                    <a:pt x="179" y="43247"/>
                  </a:cubicBezTo>
                  <a:lnTo>
                    <a:pt x="3521" y="43844"/>
                  </a:lnTo>
                  <a:cubicBezTo>
                    <a:pt x="3521" y="43844"/>
                    <a:pt x="4377" y="32187"/>
                    <a:pt x="5491" y="19217"/>
                  </a:cubicBezTo>
                  <a:cubicBezTo>
                    <a:pt x="5789" y="15358"/>
                    <a:pt x="5849" y="11499"/>
                    <a:pt x="5690" y="7639"/>
                  </a:cubicBezTo>
                  <a:lnTo>
                    <a:pt x="47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1"/>
            <p:cNvSpPr/>
            <p:nvPr/>
          </p:nvSpPr>
          <p:spPr>
            <a:xfrm>
              <a:off x="3667250" y="2191575"/>
              <a:ext cx="146225" cy="1096125"/>
            </a:xfrm>
            <a:custGeom>
              <a:rect b="b" l="l" r="r" t="t"/>
              <a:pathLst>
                <a:path extrusionOk="0" h="43845" w="5849">
                  <a:moveTo>
                    <a:pt x="4794" y="1"/>
                  </a:moveTo>
                  <a:lnTo>
                    <a:pt x="3402" y="160"/>
                  </a:lnTo>
                  <a:cubicBezTo>
                    <a:pt x="2009" y="339"/>
                    <a:pt x="975" y="1493"/>
                    <a:pt x="915" y="2865"/>
                  </a:cubicBezTo>
                  <a:cubicBezTo>
                    <a:pt x="776" y="7003"/>
                    <a:pt x="438" y="15258"/>
                    <a:pt x="239" y="18143"/>
                  </a:cubicBezTo>
                  <a:cubicBezTo>
                    <a:pt x="0" y="22042"/>
                    <a:pt x="179" y="43247"/>
                    <a:pt x="179" y="43247"/>
                  </a:cubicBezTo>
                  <a:lnTo>
                    <a:pt x="3521" y="43844"/>
                  </a:lnTo>
                  <a:cubicBezTo>
                    <a:pt x="3521" y="43844"/>
                    <a:pt x="4377" y="32187"/>
                    <a:pt x="5491" y="19217"/>
                  </a:cubicBezTo>
                  <a:cubicBezTo>
                    <a:pt x="5789" y="15358"/>
                    <a:pt x="5849" y="11499"/>
                    <a:pt x="5690" y="7639"/>
                  </a:cubicBezTo>
                  <a:lnTo>
                    <a:pt x="4794" y="1"/>
                  </a:lnTo>
                  <a:close/>
                </a:path>
              </a:pathLst>
            </a:custGeom>
            <a:solidFill>
              <a:srgbClr val="FFFFFF">
                <a:alpha val="56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1"/>
            <p:cNvSpPr/>
            <p:nvPr/>
          </p:nvSpPr>
          <p:spPr>
            <a:xfrm>
              <a:off x="3823400" y="2173675"/>
              <a:ext cx="100000" cy="86050"/>
            </a:xfrm>
            <a:custGeom>
              <a:rect b="b" l="l" r="r" t="t"/>
              <a:pathLst>
                <a:path extrusionOk="0" h="3442" w="4000">
                  <a:moveTo>
                    <a:pt x="3104" y="1"/>
                  </a:moveTo>
                  <a:cubicBezTo>
                    <a:pt x="3104" y="1"/>
                    <a:pt x="2965" y="1134"/>
                    <a:pt x="1" y="1851"/>
                  </a:cubicBezTo>
                  <a:cubicBezTo>
                    <a:pt x="319" y="2348"/>
                    <a:pt x="577" y="2905"/>
                    <a:pt x="737" y="3442"/>
                  </a:cubicBezTo>
                  <a:cubicBezTo>
                    <a:pt x="737" y="3442"/>
                    <a:pt x="3999" y="2328"/>
                    <a:pt x="3900" y="538"/>
                  </a:cubicBezTo>
                  <a:cubicBezTo>
                    <a:pt x="3900" y="538"/>
                    <a:pt x="3402" y="239"/>
                    <a:pt x="31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1"/>
            <p:cNvSpPr/>
            <p:nvPr/>
          </p:nvSpPr>
          <p:spPr>
            <a:xfrm>
              <a:off x="3771675" y="2181125"/>
              <a:ext cx="51750" cy="74125"/>
            </a:xfrm>
            <a:custGeom>
              <a:rect b="b" l="l" r="r" t="t"/>
              <a:pathLst>
                <a:path extrusionOk="0" h="2965" w="2070">
                  <a:moveTo>
                    <a:pt x="1214" y="1"/>
                  </a:moveTo>
                  <a:cubicBezTo>
                    <a:pt x="916" y="61"/>
                    <a:pt x="617" y="160"/>
                    <a:pt x="319" y="279"/>
                  </a:cubicBezTo>
                  <a:cubicBezTo>
                    <a:pt x="1" y="1274"/>
                    <a:pt x="319" y="2348"/>
                    <a:pt x="1155" y="2965"/>
                  </a:cubicBezTo>
                  <a:cubicBezTo>
                    <a:pt x="1373" y="2468"/>
                    <a:pt x="1692" y="1970"/>
                    <a:pt x="2070" y="1553"/>
                  </a:cubicBezTo>
                  <a:cubicBezTo>
                    <a:pt x="995" y="1175"/>
                    <a:pt x="1214" y="41"/>
                    <a:pt x="12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1"/>
            <p:cNvSpPr/>
            <p:nvPr/>
          </p:nvSpPr>
          <p:spPr>
            <a:xfrm>
              <a:off x="3908450" y="2672000"/>
              <a:ext cx="93525" cy="80575"/>
            </a:xfrm>
            <a:custGeom>
              <a:rect b="b" l="l" r="r" t="t"/>
              <a:pathLst>
                <a:path extrusionOk="0" h="3223" w="3741">
                  <a:moveTo>
                    <a:pt x="0" y="0"/>
                  </a:moveTo>
                  <a:lnTo>
                    <a:pt x="1174" y="1989"/>
                  </a:lnTo>
                  <a:lnTo>
                    <a:pt x="3740" y="3223"/>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1"/>
            <p:cNvSpPr/>
            <p:nvPr/>
          </p:nvSpPr>
          <p:spPr>
            <a:xfrm>
              <a:off x="3920375" y="2216450"/>
              <a:ext cx="192500" cy="521200"/>
            </a:xfrm>
            <a:custGeom>
              <a:rect b="b" l="l" r="r" t="t"/>
              <a:pathLst>
                <a:path extrusionOk="0" h="20848" w="7700">
                  <a:moveTo>
                    <a:pt x="3283" y="0"/>
                  </a:moveTo>
                  <a:lnTo>
                    <a:pt x="1" y="2447"/>
                  </a:lnTo>
                  <a:cubicBezTo>
                    <a:pt x="100" y="2586"/>
                    <a:pt x="220" y="2745"/>
                    <a:pt x="339" y="2905"/>
                  </a:cubicBezTo>
                  <a:lnTo>
                    <a:pt x="717" y="3402"/>
                  </a:lnTo>
                  <a:cubicBezTo>
                    <a:pt x="936" y="3720"/>
                    <a:pt x="1194" y="4039"/>
                    <a:pt x="1413" y="4397"/>
                  </a:cubicBezTo>
                  <a:cubicBezTo>
                    <a:pt x="1871" y="5073"/>
                    <a:pt x="2288" y="5769"/>
                    <a:pt x="2666" y="6465"/>
                  </a:cubicBezTo>
                  <a:cubicBezTo>
                    <a:pt x="3024" y="7122"/>
                    <a:pt x="3363" y="7818"/>
                    <a:pt x="3601" y="8554"/>
                  </a:cubicBezTo>
                  <a:cubicBezTo>
                    <a:pt x="3820" y="9171"/>
                    <a:pt x="3979" y="9807"/>
                    <a:pt x="3999" y="10484"/>
                  </a:cubicBezTo>
                  <a:cubicBezTo>
                    <a:pt x="3999" y="11160"/>
                    <a:pt x="3880" y="11817"/>
                    <a:pt x="3661" y="12473"/>
                  </a:cubicBezTo>
                  <a:cubicBezTo>
                    <a:pt x="3402" y="13189"/>
                    <a:pt x="3104" y="13925"/>
                    <a:pt x="2766" y="14582"/>
                  </a:cubicBezTo>
                  <a:cubicBezTo>
                    <a:pt x="2388" y="15318"/>
                    <a:pt x="1990" y="15974"/>
                    <a:pt x="1532" y="16650"/>
                  </a:cubicBezTo>
                  <a:cubicBezTo>
                    <a:pt x="1314" y="17009"/>
                    <a:pt x="1095" y="17327"/>
                    <a:pt x="836" y="17645"/>
                  </a:cubicBezTo>
                  <a:lnTo>
                    <a:pt x="478" y="18123"/>
                  </a:lnTo>
                  <a:cubicBezTo>
                    <a:pt x="379" y="18262"/>
                    <a:pt x="220" y="18441"/>
                    <a:pt x="120" y="18560"/>
                  </a:cubicBezTo>
                  <a:lnTo>
                    <a:pt x="2766" y="20848"/>
                  </a:lnTo>
                  <a:cubicBezTo>
                    <a:pt x="2965" y="20649"/>
                    <a:pt x="3084" y="20490"/>
                    <a:pt x="3223" y="20311"/>
                  </a:cubicBezTo>
                  <a:cubicBezTo>
                    <a:pt x="3382" y="20132"/>
                    <a:pt x="3522" y="19933"/>
                    <a:pt x="3661" y="19754"/>
                  </a:cubicBezTo>
                  <a:cubicBezTo>
                    <a:pt x="3920" y="19396"/>
                    <a:pt x="4198" y="19018"/>
                    <a:pt x="4457" y="18640"/>
                  </a:cubicBezTo>
                  <a:cubicBezTo>
                    <a:pt x="4994" y="17904"/>
                    <a:pt x="5471" y="17108"/>
                    <a:pt x="5909" y="16273"/>
                  </a:cubicBezTo>
                  <a:cubicBezTo>
                    <a:pt x="6366" y="15437"/>
                    <a:pt x="6764" y="14562"/>
                    <a:pt x="7082" y="13647"/>
                  </a:cubicBezTo>
                  <a:cubicBezTo>
                    <a:pt x="7441" y="12672"/>
                    <a:pt x="7639" y="11618"/>
                    <a:pt x="7679" y="10583"/>
                  </a:cubicBezTo>
                  <a:cubicBezTo>
                    <a:pt x="7699" y="10006"/>
                    <a:pt x="7659" y="9469"/>
                    <a:pt x="7560" y="8912"/>
                  </a:cubicBezTo>
                  <a:cubicBezTo>
                    <a:pt x="7460" y="8415"/>
                    <a:pt x="7341" y="7918"/>
                    <a:pt x="7182" y="7420"/>
                  </a:cubicBezTo>
                  <a:cubicBezTo>
                    <a:pt x="6884" y="6525"/>
                    <a:pt x="6545" y="5630"/>
                    <a:pt x="6108" y="4775"/>
                  </a:cubicBezTo>
                  <a:cubicBezTo>
                    <a:pt x="5710" y="3919"/>
                    <a:pt x="5272" y="3123"/>
                    <a:pt x="4795" y="2328"/>
                  </a:cubicBezTo>
                  <a:cubicBezTo>
                    <a:pt x="4576" y="1930"/>
                    <a:pt x="4317" y="1532"/>
                    <a:pt x="4079" y="1154"/>
                  </a:cubicBezTo>
                  <a:lnTo>
                    <a:pt x="3701" y="577"/>
                  </a:lnTo>
                  <a:cubicBezTo>
                    <a:pt x="3561" y="398"/>
                    <a:pt x="3422" y="219"/>
                    <a:pt x="3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1"/>
            <p:cNvSpPr/>
            <p:nvPr/>
          </p:nvSpPr>
          <p:spPr>
            <a:xfrm>
              <a:off x="3920375" y="2216450"/>
              <a:ext cx="192500" cy="521200"/>
            </a:xfrm>
            <a:custGeom>
              <a:rect b="b" l="l" r="r" t="t"/>
              <a:pathLst>
                <a:path extrusionOk="0" h="20848" w="7700">
                  <a:moveTo>
                    <a:pt x="3283" y="0"/>
                  </a:moveTo>
                  <a:lnTo>
                    <a:pt x="1" y="2447"/>
                  </a:lnTo>
                  <a:cubicBezTo>
                    <a:pt x="100" y="2586"/>
                    <a:pt x="220" y="2745"/>
                    <a:pt x="339" y="2905"/>
                  </a:cubicBezTo>
                  <a:lnTo>
                    <a:pt x="717" y="3402"/>
                  </a:lnTo>
                  <a:cubicBezTo>
                    <a:pt x="936" y="3720"/>
                    <a:pt x="1194" y="4039"/>
                    <a:pt x="1413" y="4397"/>
                  </a:cubicBezTo>
                  <a:cubicBezTo>
                    <a:pt x="1871" y="5073"/>
                    <a:pt x="2288" y="5769"/>
                    <a:pt x="2666" y="6465"/>
                  </a:cubicBezTo>
                  <a:cubicBezTo>
                    <a:pt x="3024" y="7122"/>
                    <a:pt x="3363" y="7818"/>
                    <a:pt x="3601" y="8554"/>
                  </a:cubicBezTo>
                  <a:cubicBezTo>
                    <a:pt x="3820" y="9171"/>
                    <a:pt x="3979" y="9807"/>
                    <a:pt x="3999" y="10484"/>
                  </a:cubicBezTo>
                  <a:cubicBezTo>
                    <a:pt x="3999" y="11160"/>
                    <a:pt x="3880" y="11817"/>
                    <a:pt x="3661" y="12473"/>
                  </a:cubicBezTo>
                  <a:cubicBezTo>
                    <a:pt x="3402" y="13189"/>
                    <a:pt x="3104" y="13925"/>
                    <a:pt x="2766" y="14582"/>
                  </a:cubicBezTo>
                  <a:cubicBezTo>
                    <a:pt x="2388" y="15318"/>
                    <a:pt x="1990" y="15974"/>
                    <a:pt x="1532" y="16650"/>
                  </a:cubicBezTo>
                  <a:cubicBezTo>
                    <a:pt x="1314" y="17009"/>
                    <a:pt x="1095" y="17327"/>
                    <a:pt x="836" y="17645"/>
                  </a:cubicBezTo>
                  <a:lnTo>
                    <a:pt x="478" y="18123"/>
                  </a:lnTo>
                  <a:cubicBezTo>
                    <a:pt x="379" y="18262"/>
                    <a:pt x="220" y="18441"/>
                    <a:pt x="120" y="18560"/>
                  </a:cubicBezTo>
                  <a:lnTo>
                    <a:pt x="2766" y="20848"/>
                  </a:lnTo>
                  <a:cubicBezTo>
                    <a:pt x="2965" y="20649"/>
                    <a:pt x="3084" y="20490"/>
                    <a:pt x="3223" y="20311"/>
                  </a:cubicBezTo>
                  <a:cubicBezTo>
                    <a:pt x="3382" y="20132"/>
                    <a:pt x="3522" y="19933"/>
                    <a:pt x="3661" y="19754"/>
                  </a:cubicBezTo>
                  <a:cubicBezTo>
                    <a:pt x="3920" y="19396"/>
                    <a:pt x="4198" y="19018"/>
                    <a:pt x="4457" y="18640"/>
                  </a:cubicBezTo>
                  <a:cubicBezTo>
                    <a:pt x="4994" y="17904"/>
                    <a:pt x="5471" y="17108"/>
                    <a:pt x="5909" y="16273"/>
                  </a:cubicBezTo>
                  <a:cubicBezTo>
                    <a:pt x="6366" y="15437"/>
                    <a:pt x="6764" y="14562"/>
                    <a:pt x="7082" y="13647"/>
                  </a:cubicBezTo>
                  <a:cubicBezTo>
                    <a:pt x="7441" y="12672"/>
                    <a:pt x="7639" y="11618"/>
                    <a:pt x="7679" y="10583"/>
                  </a:cubicBezTo>
                  <a:cubicBezTo>
                    <a:pt x="7699" y="10006"/>
                    <a:pt x="7659" y="9469"/>
                    <a:pt x="7560" y="8912"/>
                  </a:cubicBezTo>
                  <a:cubicBezTo>
                    <a:pt x="7460" y="8415"/>
                    <a:pt x="7341" y="7918"/>
                    <a:pt x="7182" y="7420"/>
                  </a:cubicBezTo>
                  <a:cubicBezTo>
                    <a:pt x="6884" y="6525"/>
                    <a:pt x="6545" y="5630"/>
                    <a:pt x="6108" y="4775"/>
                  </a:cubicBezTo>
                  <a:cubicBezTo>
                    <a:pt x="5710" y="3919"/>
                    <a:pt x="5272" y="3123"/>
                    <a:pt x="4795" y="2328"/>
                  </a:cubicBezTo>
                  <a:cubicBezTo>
                    <a:pt x="4576" y="1930"/>
                    <a:pt x="4317" y="1532"/>
                    <a:pt x="4079" y="1154"/>
                  </a:cubicBezTo>
                  <a:lnTo>
                    <a:pt x="3701" y="577"/>
                  </a:lnTo>
                  <a:cubicBezTo>
                    <a:pt x="3561" y="398"/>
                    <a:pt x="3422" y="219"/>
                    <a:pt x="3283" y="0"/>
                  </a:cubicBezTo>
                  <a:close/>
                </a:path>
              </a:pathLst>
            </a:custGeom>
            <a:solidFill>
              <a:srgbClr val="FFFFFF">
                <a:alpha val="56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1"/>
            <p:cNvSpPr/>
            <p:nvPr/>
          </p:nvSpPr>
          <p:spPr>
            <a:xfrm>
              <a:off x="3880100" y="2301550"/>
              <a:ext cx="41300" cy="35700"/>
            </a:xfrm>
            <a:custGeom>
              <a:rect b="b" l="l" r="r" t="t"/>
              <a:pathLst>
                <a:path extrusionOk="0" h="1428" w="1652">
                  <a:moveTo>
                    <a:pt x="933" y="1"/>
                  </a:moveTo>
                  <a:cubicBezTo>
                    <a:pt x="585" y="1"/>
                    <a:pt x="273" y="195"/>
                    <a:pt x="120" y="535"/>
                  </a:cubicBezTo>
                  <a:cubicBezTo>
                    <a:pt x="100" y="595"/>
                    <a:pt x="60" y="615"/>
                    <a:pt x="60" y="674"/>
                  </a:cubicBezTo>
                  <a:cubicBezTo>
                    <a:pt x="0" y="1012"/>
                    <a:pt x="199" y="1331"/>
                    <a:pt x="537" y="1410"/>
                  </a:cubicBezTo>
                  <a:cubicBezTo>
                    <a:pt x="598" y="1422"/>
                    <a:pt x="659" y="1428"/>
                    <a:pt x="718" y="1428"/>
                  </a:cubicBezTo>
                  <a:cubicBezTo>
                    <a:pt x="1067" y="1428"/>
                    <a:pt x="1379" y="1233"/>
                    <a:pt x="1532" y="893"/>
                  </a:cubicBezTo>
                  <a:cubicBezTo>
                    <a:pt x="1552" y="873"/>
                    <a:pt x="1552" y="814"/>
                    <a:pt x="1592" y="774"/>
                  </a:cubicBezTo>
                  <a:cubicBezTo>
                    <a:pt x="1651" y="416"/>
                    <a:pt x="1433" y="97"/>
                    <a:pt x="1114" y="18"/>
                  </a:cubicBezTo>
                  <a:cubicBezTo>
                    <a:pt x="1053" y="6"/>
                    <a:pt x="993" y="1"/>
                    <a:pt x="933" y="1"/>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1"/>
            <p:cNvSpPr/>
            <p:nvPr/>
          </p:nvSpPr>
          <p:spPr>
            <a:xfrm>
              <a:off x="3880100" y="2301550"/>
              <a:ext cx="41300" cy="35700"/>
            </a:xfrm>
            <a:custGeom>
              <a:rect b="b" l="l" r="r" t="t"/>
              <a:pathLst>
                <a:path extrusionOk="0" h="1428" w="1652">
                  <a:moveTo>
                    <a:pt x="933" y="1"/>
                  </a:moveTo>
                  <a:cubicBezTo>
                    <a:pt x="585" y="1"/>
                    <a:pt x="273" y="195"/>
                    <a:pt x="120" y="535"/>
                  </a:cubicBezTo>
                  <a:cubicBezTo>
                    <a:pt x="100" y="595"/>
                    <a:pt x="60" y="615"/>
                    <a:pt x="60" y="674"/>
                  </a:cubicBezTo>
                  <a:cubicBezTo>
                    <a:pt x="0" y="1012"/>
                    <a:pt x="199" y="1331"/>
                    <a:pt x="537" y="1410"/>
                  </a:cubicBezTo>
                  <a:cubicBezTo>
                    <a:pt x="598" y="1422"/>
                    <a:pt x="659" y="1428"/>
                    <a:pt x="718" y="1428"/>
                  </a:cubicBezTo>
                  <a:cubicBezTo>
                    <a:pt x="1067" y="1428"/>
                    <a:pt x="1379" y="1233"/>
                    <a:pt x="1532" y="893"/>
                  </a:cubicBezTo>
                  <a:cubicBezTo>
                    <a:pt x="1552" y="873"/>
                    <a:pt x="1552" y="814"/>
                    <a:pt x="1592" y="774"/>
                  </a:cubicBezTo>
                  <a:cubicBezTo>
                    <a:pt x="1651" y="416"/>
                    <a:pt x="1433" y="97"/>
                    <a:pt x="1114" y="18"/>
                  </a:cubicBezTo>
                  <a:cubicBezTo>
                    <a:pt x="1053" y="6"/>
                    <a:pt x="993" y="1"/>
                    <a:pt x="9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1"/>
            <p:cNvSpPr/>
            <p:nvPr/>
          </p:nvSpPr>
          <p:spPr>
            <a:xfrm>
              <a:off x="3895525" y="2185425"/>
              <a:ext cx="51225" cy="129025"/>
            </a:xfrm>
            <a:custGeom>
              <a:rect b="b" l="l" r="r" t="t"/>
              <a:pathLst>
                <a:path extrusionOk="0" h="5161" w="2049">
                  <a:moveTo>
                    <a:pt x="1425" y="0"/>
                  </a:moveTo>
                  <a:cubicBezTo>
                    <a:pt x="1414" y="0"/>
                    <a:pt x="1402" y="3"/>
                    <a:pt x="1393" y="8"/>
                  </a:cubicBezTo>
                  <a:cubicBezTo>
                    <a:pt x="1333" y="28"/>
                    <a:pt x="1313" y="87"/>
                    <a:pt x="1333" y="127"/>
                  </a:cubicBezTo>
                  <a:cubicBezTo>
                    <a:pt x="1353" y="127"/>
                    <a:pt x="1850" y="2435"/>
                    <a:pt x="20" y="5021"/>
                  </a:cubicBezTo>
                  <a:cubicBezTo>
                    <a:pt x="0" y="5041"/>
                    <a:pt x="0" y="5100"/>
                    <a:pt x="40" y="5140"/>
                  </a:cubicBezTo>
                  <a:cubicBezTo>
                    <a:pt x="40" y="5160"/>
                    <a:pt x="60" y="5160"/>
                    <a:pt x="100" y="5160"/>
                  </a:cubicBezTo>
                  <a:cubicBezTo>
                    <a:pt x="119" y="5160"/>
                    <a:pt x="179" y="5140"/>
                    <a:pt x="139" y="5140"/>
                  </a:cubicBezTo>
                  <a:cubicBezTo>
                    <a:pt x="2049" y="2475"/>
                    <a:pt x="1512" y="107"/>
                    <a:pt x="1512" y="87"/>
                  </a:cubicBezTo>
                  <a:lnTo>
                    <a:pt x="1512" y="68"/>
                  </a:lnTo>
                  <a:cubicBezTo>
                    <a:pt x="1497" y="23"/>
                    <a:pt x="1460" y="0"/>
                    <a:pt x="1425" y="0"/>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1"/>
            <p:cNvSpPr/>
            <p:nvPr/>
          </p:nvSpPr>
          <p:spPr>
            <a:xfrm>
              <a:off x="3729400" y="2191750"/>
              <a:ext cx="38825" cy="90375"/>
            </a:xfrm>
            <a:custGeom>
              <a:rect b="b" l="l" r="r" t="t"/>
              <a:pathLst>
                <a:path extrusionOk="0" h="3615" w="1553">
                  <a:moveTo>
                    <a:pt x="1457" y="0"/>
                  </a:moveTo>
                  <a:cubicBezTo>
                    <a:pt x="1439" y="0"/>
                    <a:pt x="1418" y="5"/>
                    <a:pt x="1393" y="14"/>
                  </a:cubicBezTo>
                  <a:cubicBezTo>
                    <a:pt x="1354" y="53"/>
                    <a:pt x="1" y="988"/>
                    <a:pt x="200" y="3515"/>
                  </a:cubicBezTo>
                  <a:cubicBezTo>
                    <a:pt x="200" y="3574"/>
                    <a:pt x="259" y="3614"/>
                    <a:pt x="299" y="3614"/>
                  </a:cubicBezTo>
                  <a:cubicBezTo>
                    <a:pt x="359" y="3594"/>
                    <a:pt x="399" y="3535"/>
                    <a:pt x="399" y="3495"/>
                  </a:cubicBezTo>
                  <a:cubicBezTo>
                    <a:pt x="200" y="1088"/>
                    <a:pt x="1493" y="153"/>
                    <a:pt x="1493" y="153"/>
                  </a:cubicBezTo>
                  <a:cubicBezTo>
                    <a:pt x="1553" y="133"/>
                    <a:pt x="1553" y="93"/>
                    <a:pt x="1513" y="33"/>
                  </a:cubicBezTo>
                  <a:cubicBezTo>
                    <a:pt x="1501" y="10"/>
                    <a:pt x="1483" y="0"/>
                    <a:pt x="1457" y="0"/>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1"/>
            <p:cNvSpPr/>
            <p:nvPr/>
          </p:nvSpPr>
          <p:spPr>
            <a:xfrm>
              <a:off x="3873125" y="2300400"/>
              <a:ext cx="41300" cy="34875"/>
            </a:xfrm>
            <a:custGeom>
              <a:rect b="b" l="l" r="r" t="t"/>
              <a:pathLst>
                <a:path extrusionOk="0" h="1395" w="1652">
                  <a:moveTo>
                    <a:pt x="920" y="0"/>
                  </a:moveTo>
                  <a:cubicBezTo>
                    <a:pt x="587" y="0"/>
                    <a:pt x="270" y="205"/>
                    <a:pt x="120" y="521"/>
                  </a:cubicBezTo>
                  <a:cubicBezTo>
                    <a:pt x="100" y="541"/>
                    <a:pt x="80" y="581"/>
                    <a:pt x="80" y="641"/>
                  </a:cubicBezTo>
                  <a:cubicBezTo>
                    <a:pt x="1" y="979"/>
                    <a:pt x="200" y="1317"/>
                    <a:pt x="538" y="1377"/>
                  </a:cubicBezTo>
                  <a:cubicBezTo>
                    <a:pt x="599" y="1388"/>
                    <a:pt x="660" y="1394"/>
                    <a:pt x="720" y="1394"/>
                  </a:cubicBezTo>
                  <a:cubicBezTo>
                    <a:pt x="1072" y="1394"/>
                    <a:pt x="1397" y="1199"/>
                    <a:pt x="1533" y="860"/>
                  </a:cubicBezTo>
                  <a:cubicBezTo>
                    <a:pt x="1572" y="840"/>
                    <a:pt x="1572" y="820"/>
                    <a:pt x="1592" y="760"/>
                  </a:cubicBezTo>
                  <a:cubicBezTo>
                    <a:pt x="1652" y="442"/>
                    <a:pt x="1453" y="84"/>
                    <a:pt x="1115" y="24"/>
                  </a:cubicBezTo>
                  <a:cubicBezTo>
                    <a:pt x="1050" y="8"/>
                    <a:pt x="985" y="0"/>
                    <a:pt x="920" y="0"/>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1"/>
            <p:cNvSpPr/>
            <p:nvPr/>
          </p:nvSpPr>
          <p:spPr>
            <a:xfrm>
              <a:off x="3873125" y="2300400"/>
              <a:ext cx="41300" cy="34875"/>
            </a:xfrm>
            <a:custGeom>
              <a:rect b="b" l="l" r="r" t="t"/>
              <a:pathLst>
                <a:path extrusionOk="0" h="1395" w="1652">
                  <a:moveTo>
                    <a:pt x="920" y="0"/>
                  </a:moveTo>
                  <a:cubicBezTo>
                    <a:pt x="587" y="0"/>
                    <a:pt x="270" y="205"/>
                    <a:pt x="120" y="521"/>
                  </a:cubicBezTo>
                  <a:cubicBezTo>
                    <a:pt x="100" y="541"/>
                    <a:pt x="80" y="581"/>
                    <a:pt x="80" y="641"/>
                  </a:cubicBezTo>
                  <a:cubicBezTo>
                    <a:pt x="1" y="979"/>
                    <a:pt x="200" y="1317"/>
                    <a:pt x="538" y="1377"/>
                  </a:cubicBezTo>
                  <a:cubicBezTo>
                    <a:pt x="599" y="1388"/>
                    <a:pt x="660" y="1394"/>
                    <a:pt x="720" y="1394"/>
                  </a:cubicBezTo>
                  <a:cubicBezTo>
                    <a:pt x="1072" y="1394"/>
                    <a:pt x="1397" y="1199"/>
                    <a:pt x="1533" y="860"/>
                  </a:cubicBezTo>
                  <a:cubicBezTo>
                    <a:pt x="1572" y="840"/>
                    <a:pt x="1572" y="820"/>
                    <a:pt x="1592" y="760"/>
                  </a:cubicBezTo>
                  <a:cubicBezTo>
                    <a:pt x="1652" y="442"/>
                    <a:pt x="1453" y="84"/>
                    <a:pt x="1115" y="24"/>
                  </a:cubicBezTo>
                  <a:cubicBezTo>
                    <a:pt x="1050" y="8"/>
                    <a:pt x="985" y="0"/>
                    <a:pt x="9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1"/>
            <p:cNvSpPr/>
            <p:nvPr/>
          </p:nvSpPr>
          <p:spPr>
            <a:xfrm>
              <a:off x="3880600" y="2306775"/>
              <a:ext cx="22400" cy="19300"/>
            </a:xfrm>
            <a:custGeom>
              <a:rect b="b" l="l" r="r" t="t"/>
              <a:pathLst>
                <a:path extrusionOk="0" h="772" w="896">
                  <a:moveTo>
                    <a:pt x="507" y="0"/>
                  </a:moveTo>
                  <a:cubicBezTo>
                    <a:pt x="309" y="0"/>
                    <a:pt x="149" y="113"/>
                    <a:pt x="80" y="286"/>
                  </a:cubicBezTo>
                  <a:cubicBezTo>
                    <a:pt x="40" y="306"/>
                    <a:pt x="40" y="326"/>
                    <a:pt x="40" y="366"/>
                  </a:cubicBezTo>
                  <a:cubicBezTo>
                    <a:pt x="0" y="525"/>
                    <a:pt x="120" y="704"/>
                    <a:pt x="299" y="764"/>
                  </a:cubicBezTo>
                  <a:cubicBezTo>
                    <a:pt x="327" y="769"/>
                    <a:pt x="355" y="771"/>
                    <a:pt x="382" y="771"/>
                  </a:cubicBezTo>
                  <a:cubicBezTo>
                    <a:pt x="567" y="771"/>
                    <a:pt x="729" y="658"/>
                    <a:pt x="816" y="485"/>
                  </a:cubicBezTo>
                  <a:cubicBezTo>
                    <a:pt x="836" y="465"/>
                    <a:pt x="836" y="426"/>
                    <a:pt x="836" y="406"/>
                  </a:cubicBezTo>
                  <a:cubicBezTo>
                    <a:pt x="895" y="227"/>
                    <a:pt x="776" y="48"/>
                    <a:pt x="597" y="8"/>
                  </a:cubicBezTo>
                  <a:cubicBezTo>
                    <a:pt x="566" y="3"/>
                    <a:pt x="536" y="0"/>
                    <a:pt x="5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1"/>
            <p:cNvSpPr/>
            <p:nvPr/>
          </p:nvSpPr>
          <p:spPr>
            <a:xfrm>
              <a:off x="3679675" y="2277125"/>
              <a:ext cx="103475" cy="151700"/>
            </a:xfrm>
            <a:custGeom>
              <a:rect b="b" l="l" r="r" t="t"/>
              <a:pathLst>
                <a:path extrusionOk="0" h="6068" w="4139">
                  <a:moveTo>
                    <a:pt x="2268" y="0"/>
                  </a:moveTo>
                  <a:cubicBezTo>
                    <a:pt x="1174" y="20"/>
                    <a:pt x="279" y="875"/>
                    <a:pt x="200" y="1970"/>
                  </a:cubicBezTo>
                  <a:lnTo>
                    <a:pt x="1" y="5192"/>
                  </a:lnTo>
                  <a:lnTo>
                    <a:pt x="1" y="5252"/>
                  </a:lnTo>
                  <a:cubicBezTo>
                    <a:pt x="1" y="5729"/>
                    <a:pt x="379" y="6067"/>
                    <a:pt x="816" y="6067"/>
                  </a:cubicBezTo>
                  <a:cubicBezTo>
                    <a:pt x="876" y="6067"/>
                    <a:pt x="916" y="6028"/>
                    <a:pt x="916" y="5968"/>
                  </a:cubicBezTo>
                  <a:cubicBezTo>
                    <a:pt x="916" y="5928"/>
                    <a:pt x="876" y="5869"/>
                    <a:pt x="816" y="5869"/>
                  </a:cubicBezTo>
                  <a:lnTo>
                    <a:pt x="776" y="5869"/>
                  </a:lnTo>
                  <a:cubicBezTo>
                    <a:pt x="418" y="5849"/>
                    <a:pt x="180" y="5550"/>
                    <a:pt x="200" y="5192"/>
                  </a:cubicBezTo>
                  <a:lnTo>
                    <a:pt x="398" y="1970"/>
                  </a:lnTo>
                  <a:cubicBezTo>
                    <a:pt x="438" y="995"/>
                    <a:pt x="1274" y="199"/>
                    <a:pt x="2268" y="199"/>
                  </a:cubicBezTo>
                  <a:lnTo>
                    <a:pt x="2388" y="199"/>
                  </a:lnTo>
                  <a:cubicBezTo>
                    <a:pt x="3303" y="279"/>
                    <a:pt x="3979" y="1055"/>
                    <a:pt x="3919" y="1970"/>
                  </a:cubicBezTo>
                  <a:lnTo>
                    <a:pt x="3760" y="5192"/>
                  </a:lnTo>
                  <a:cubicBezTo>
                    <a:pt x="3740" y="5570"/>
                    <a:pt x="3402" y="5869"/>
                    <a:pt x="3044" y="5869"/>
                  </a:cubicBezTo>
                  <a:cubicBezTo>
                    <a:pt x="2985" y="5869"/>
                    <a:pt x="2945" y="5928"/>
                    <a:pt x="2945" y="5968"/>
                  </a:cubicBezTo>
                  <a:cubicBezTo>
                    <a:pt x="2945" y="6028"/>
                    <a:pt x="2985" y="6067"/>
                    <a:pt x="3044" y="6067"/>
                  </a:cubicBezTo>
                  <a:cubicBezTo>
                    <a:pt x="3502" y="6067"/>
                    <a:pt x="3900" y="5690"/>
                    <a:pt x="3959" y="5192"/>
                  </a:cubicBezTo>
                  <a:lnTo>
                    <a:pt x="4138" y="1970"/>
                  </a:lnTo>
                  <a:lnTo>
                    <a:pt x="4138" y="1810"/>
                  </a:lnTo>
                  <a:cubicBezTo>
                    <a:pt x="4099" y="796"/>
                    <a:pt x="3283" y="0"/>
                    <a:pt x="2268" y="0"/>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1"/>
            <p:cNvSpPr/>
            <p:nvPr/>
          </p:nvSpPr>
          <p:spPr>
            <a:xfrm>
              <a:off x="3697075" y="2419350"/>
              <a:ext cx="8000" cy="13950"/>
            </a:xfrm>
            <a:custGeom>
              <a:rect b="b" l="l" r="r" t="t"/>
              <a:pathLst>
                <a:path extrusionOk="0" h="558" w="320">
                  <a:moveTo>
                    <a:pt x="180" y="1"/>
                  </a:moveTo>
                  <a:cubicBezTo>
                    <a:pt x="100" y="1"/>
                    <a:pt x="1" y="140"/>
                    <a:pt x="1" y="279"/>
                  </a:cubicBezTo>
                  <a:cubicBezTo>
                    <a:pt x="1" y="438"/>
                    <a:pt x="61" y="558"/>
                    <a:pt x="160" y="558"/>
                  </a:cubicBezTo>
                  <a:cubicBezTo>
                    <a:pt x="220" y="558"/>
                    <a:pt x="319" y="438"/>
                    <a:pt x="319" y="279"/>
                  </a:cubicBezTo>
                  <a:cubicBezTo>
                    <a:pt x="319" y="140"/>
                    <a:pt x="279" y="1"/>
                    <a:pt x="180" y="1"/>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1"/>
            <p:cNvSpPr/>
            <p:nvPr/>
          </p:nvSpPr>
          <p:spPr>
            <a:xfrm>
              <a:off x="3751800" y="2419350"/>
              <a:ext cx="7975" cy="13950"/>
            </a:xfrm>
            <a:custGeom>
              <a:rect b="b" l="l" r="r" t="t"/>
              <a:pathLst>
                <a:path extrusionOk="0" h="558" w="319">
                  <a:moveTo>
                    <a:pt x="179" y="1"/>
                  </a:moveTo>
                  <a:cubicBezTo>
                    <a:pt x="100" y="1"/>
                    <a:pt x="0" y="140"/>
                    <a:pt x="0" y="279"/>
                  </a:cubicBezTo>
                  <a:cubicBezTo>
                    <a:pt x="0" y="438"/>
                    <a:pt x="80" y="558"/>
                    <a:pt x="159" y="558"/>
                  </a:cubicBezTo>
                  <a:cubicBezTo>
                    <a:pt x="219" y="558"/>
                    <a:pt x="318" y="438"/>
                    <a:pt x="318" y="279"/>
                  </a:cubicBezTo>
                  <a:cubicBezTo>
                    <a:pt x="318" y="140"/>
                    <a:pt x="259" y="1"/>
                    <a:pt x="179" y="1"/>
                  </a:cubicBezTo>
                  <a:close/>
                </a:path>
              </a:pathLst>
            </a:custGeom>
            <a:solidFill>
              <a:srgbClr val="2633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1"/>
            <p:cNvSpPr/>
            <p:nvPr/>
          </p:nvSpPr>
          <p:spPr>
            <a:xfrm>
              <a:off x="3254475" y="1889325"/>
              <a:ext cx="116900" cy="46150"/>
            </a:xfrm>
            <a:custGeom>
              <a:rect b="b" l="l" r="r" t="t"/>
              <a:pathLst>
                <a:path extrusionOk="0" h="1846" w="4676">
                  <a:moveTo>
                    <a:pt x="3404" y="0"/>
                  </a:moveTo>
                  <a:cubicBezTo>
                    <a:pt x="2090" y="0"/>
                    <a:pt x="812" y="609"/>
                    <a:pt x="0" y="1707"/>
                  </a:cubicBezTo>
                  <a:lnTo>
                    <a:pt x="179" y="1846"/>
                  </a:lnTo>
                  <a:cubicBezTo>
                    <a:pt x="943" y="782"/>
                    <a:pt x="2147" y="204"/>
                    <a:pt x="3383" y="204"/>
                  </a:cubicBezTo>
                  <a:cubicBezTo>
                    <a:pt x="3789" y="204"/>
                    <a:pt x="4198" y="266"/>
                    <a:pt x="4596" y="394"/>
                  </a:cubicBezTo>
                  <a:lnTo>
                    <a:pt x="4675" y="195"/>
                  </a:lnTo>
                  <a:cubicBezTo>
                    <a:pt x="4257" y="64"/>
                    <a:pt x="3829" y="0"/>
                    <a:pt x="3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1"/>
            <p:cNvSpPr/>
            <p:nvPr/>
          </p:nvSpPr>
          <p:spPr>
            <a:xfrm>
              <a:off x="3234575" y="1961825"/>
              <a:ext cx="9975" cy="29350"/>
            </a:xfrm>
            <a:custGeom>
              <a:rect b="b" l="l" r="r" t="t"/>
              <a:pathLst>
                <a:path extrusionOk="0" h="1174" w="399">
                  <a:moveTo>
                    <a:pt x="200" y="0"/>
                  </a:moveTo>
                  <a:cubicBezTo>
                    <a:pt x="80" y="378"/>
                    <a:pt x="1" y="776"/>
                    <a:pt x="1" y="1174"/>
                  </a:cubicBezTo>
                  <a:lnTo>
                    <a:pt x="219" y="1174"/>
                  </a:lnTo>
                  <a:cubicBezTo>
                    <a:pt x="259" y="796"/>
                    <a:pt x="299" y="438"/>
                    <a:pt x="399" y="80"/>
                  </a:cubicBezTo>
                  <a:lnTo>
                    <a:pt x="2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1"/>
            <p:cNvSpPr/>
            <p:nvPr/>
          </p:nvSpPr>
          <p:spPr>
            <a:xfrm>
              <a:off x="3243525" y="1907925"/>
              <a:ext cx="307375" cy="261075"/>
            </a:xfrm>
            <a:custGeom>
              <a:rect b="b" l="l" r="r" t="t"/>
              <a:pathLst>
                <a:path extrusionOk="0" h="10443" w="12295">
                  <a:moveTo>
                    <a:pt x="3824" y="0"/>
                  </a:moveTo>
                  <a:cubicBezTo>
                    <a:pt x="3303" y="0"/>
                    <a:pt x="2778" y="118"/>
                    <a:pt x="2288" y="366"/>
                  </a:cubicBezTo>
                  <a:cubicBezTo>
                    <a:pt x="2249" y="366"/>
                    <a:pt x="2229" y="406"/>
                    <a:pt x="2229" y="406"/>
                  </a:cubicBezTo>
                  <a:cubicBezTo>
                    <a:pt x="558" y="1301"/>
                    <a:pt x="1" y="3409"/>
                    <a:pt x="856" y="5080"/>
                  </a:cubicBezTo>
                  <a:lnTo>
                    <a:pt x="3104" y="9457"/>
                  </a:lnTo>
                  <a:cubicBezTo>
                    <a:pt x="3413" y="10089"/>
                    <a:pt x="4049" y="10443"/>
                    <a:pt x="4711" y="10443"/>
                  </a:cubicBezTo>
                  <a:cubicBezTo>
                    <a:pt x="4987" y="10443"/>
                    <a:pt x="5267" y="10381"/>
                    <a:pt x="5531" y="10253"/>
                  </a:cubicBezTo>
                  <a:lnTo>
                    <a:pt x="9907" y="8005"/>
                  </a:lnTo>
                  <a:cubicBezTo>
                    <a:pt x="11578" y="7189"/>
                    <a:pt x="12294" y="5200"/>
                    <a:pt x="11558" y="3509"/>
                  </a:cubicBezTo>
                  <a:cubicBezTo>
                    <a:pt x="10987" y="2249"/>
                    <a:pt x="9737" y="1497"/>
                    <a:pt x="8426" y="1497"/>
                  </a:cubicBezTo>
                  <a:cubicBezTo>
                    <a:pt x="7957" y="1497"/>
                    <a:pt x="7479" y="1593"/>
                    <a:pt x="7023" y="1798"/>
                  </a:cubicBezTo>
                  <a:lnTo>
                    <a:pt x="6884" y="1858"/>
                  </a:lnTo>
                  <a:cubicBezTo>
                    <a:pt x="6268" y="668"/>
                    <a:pt x="5060" y="0"/>
                    <a:pt x="38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 name="Google Shape;872;p41"/>
          <p:cNvSpPr txBox="1"/>
          <p:nvPr>
            <p:ph type="ctrTitle"/>
          </p:nvPr>
        </p:nvSpPr>
        <p:spPr>
          <a:xfrm>
            <a:off x="4234000" y="1253350"/>
            <a:ext cx="4379100" cy="2829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5000"/>
              <a:t>Digital HealthCare Space</a:t>
            </a:r>
            <a:r>
              <a:rPr lang="en" sz="5000"/>
              <a:t> </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50"/>
          <p:cNvSpPr/>
          <p:nvPr/>
        </p:nvSpPr>
        <p:spPr>
          <a:xfrm flipH="1">
            <a:off x="211938" y="4449085"/>
            <a:ext cx="3736200" cy="592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2" name="Google Shape;1282;p50"/>
          <p:cNvGrpSpPr/>
          <p:nvPr/>
        </p:nvGrpSpPr>
        <p:grpSpPr>
          <a:xfrm>
            <a:off x="1015618" y="866193"/>
            <a:ext cx="2128846" cy="3895158"/>
            <a:chOff x="1339500" y="1400175"/>
            <a:chExt cx="1632300" cy="2882100"/>
          </a:xfrm>
        </p:grpSpPr>
        <p:sp>
          <p:nvSpPr>
            <p:cNvPr id="1283" name="Google Shape;1283;p50"/>
            <p:cNvSpPr/>
            <p:nvPr/>
          </p:nvSpPr>
          <p:spPr>
            <a:xfrm flipH="1">
              <a:off x="1339500" y="1400175"/>
              <a:ext cx="1632300" cy="2882100"/>
            </a:xfrm>
            <a:prstGeom prst="roundRect">
              <a:avLst>
                <a:gd fmla="val 1073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flipH="1">
              <a:off x="2089648" y="4057578"/>
              <a:ext cx="132000" cy="135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5" name="Google Shape;1285;p50"/>
          <p:cNvSpPr/>
          <p:nvPr/>
        </p:nvSpPr>
        <p:spPr>
          <a:xfrm>
            <a:off x="2698928" y="813100"/>
            <a:ext cx="648600" cy="5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2440297" y="813100"/>
            <a:ext cx="55800" cy="5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7" name="Google Shape;1287;p50"/>
          <p:cNvPicPr preferRelativeResize="0"/>
          <p:nvPr/>
        </p:nvPicPr>
        <p:blipFill rotWithShape="1">
          <a:blip r:embed="rId3">
            <a:alphaModFix/>
          </a:blip>
          <a:srcRect b="0" l="0" r="0" t="0"/>
          <a:stretch/>
        </p:blipFill>
        <p:spPr>
          <a:xfrm>
            <a:off x="1167763" y="1248825"/>
            <a:ext cx="1824550" cy="3200249"/>
          </a:xfrm>
          <a:prstGeom prst="rect">
            <a:avLst/>
          </a:prstGeom>
          <a:noFill/>
          <a:ln>
            <a:noFill/>
          </a:ln>
        </p:spPr>
      </p:pic>
      <p:sp>
        <p:nvSpPr>
          <p:cNvPr id="1288" name="Google Shape;1288;p50"/>
          <p:cNvSpPr txBox="1"/>
          <p:nvPr>
            <p:ph type="title"/>
          </p:nvPr>
        </p:nvSpPr>
        <p:spPr>
          <a:xfrm>
            <a:off x="4747700" y="1651125"/>
            <a:ext cx="471300" cy="81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289" name="Google Shape;1289;p50"/>
          <p:cNvSpPr txBox="1"/>
          <p:nvPr>
            <p:ph idx="1" type="subTitle"/>
          </p:nvPr>
        </p:nvSpPr>
        <p:spPr>
          <a:xfrm>
            <a:off x="5372285" y="1739038"/>
            <a:ext cx="2343000" cy="44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Health Monitoring</a:t>
            </a:r>
            <a:endParaRPr/>
          </a:p>
        </p:txBody>
      </p:sp>
      <p:sp>
        <p:nvSpPr>
          <p:cNvPr id="1290" name="Google Shape;1290;p50"/>
          <p:cNvSpPr txBox="1"/>
          <p:nvPr>
            <p:ph idx="2" type="subTitle"/>
          </p:nvPr>
        </p:nvSpPr>
        <p:spPr>
          <a:xfrm>
            <a:off x="5372275" y="2334472"/>
            <a:ext cx="2668500" cy="94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Monitor the health data collected from IoT devices  and get summary of daily / weekly reports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51"/>
          <p:cNvSpPr txBox="1"/>
          <p:nvPr>
            <p:ph type="title"/>
          </p:nvPr>
        </p:nvSpPr>
        <p:spPr>
          <a:xfrm>
            <a:off x="651575" y="154975"/>
            <a:ext cx="7335300" cy="694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Histogram Plots of different features</a:t>
            </a:r>
            <a:endParaRPr/>
          </a:p>
        </p:txBody>
      </p:sp>
      <p:pic>
        <p:nvPicPr>
          <p:cNvPr id="1296" name="Google Shape;1296;p51"/>
          <p:cNvPicPr preferRelativeResize="0"/>
          <p:nvPr/>
        </p:nvPicPr>
        <p:blipFill rotWithShape="1">
          <a:blip r:embed="rId3">
            <a:alphaModFix/>
          </a:blip>
          <a:srcRect b="9435" l="0" r="0" t="15618"/>
          <a:stretch/>
        </p:blipFill>
        <p:spPr>
          <a:xfrm>
            <a:off x="0" y="1105700"/>
            <a:ext cx="9143999" cy="368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00" name="Shape 1300"/>
        <p:cNvGrpSpPr/>
        <p:nvPr/>
      </p:nvGrpSpPr>
      <p:grpSpPr>
        <a:xfrm>
          <a:off x="0" y="0"/>
          <a:ext cx="0" cy="0"/>
          <a:chOff x="0" y="0"/>
          <a:chExt cx="0" cy="0"/>
        </a:xfrm>
      </p:grpSpPr>
      <p:sp>
        <p:nvSpPr>
          <p:cNvPr id="1301" name="Google Shape;1301;p52"/>
          <p:cNvSpPr txBox="1"/>
          <p:nvPr>
            <p:ph type="title"/>
          </p:nvPr>
        </p:nvSpPr>
        <p:spPr>
          <a:xfrm>
            <a:off x="601525" y="95050"/>
            <a:ext cx="6555900" cy="7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Understanding the Data</a:t>
            </a:r>
            <a:endParaRPr/>
          </a:p>
        </p:txBody>
      </p:sp>
      <p:sp>
        <p:nvSpPr>
          <p:cNvPr id="1302" name="Google Shape;1302;p52"/>
          <p:cNvSpPr txBox="1"/>
          <p:nvPr>
            <p:ph idx="1" type="body"/>
          </p:nvPr>
        </p:nvSpPr>
        <p:spPr>
          <a:xfrm>
            <a:off x="117800" y="839350"/>
            <a:ext cx="8777100" cy="4156200"/>
          </a:xfrm>
          <a:prstGeom prst="rect">
            <a:avLst/>
          </a:prstGeom>
        </p:spPr>
        <p:txBody>
          <a:bodyPr anchorCtr="0" anchor="t" bIns="91425" lIns="91425" spcFirstLastPara="1" rIns="98800" wrap="square" tIns="91425">
            <a:noAutofit/>
          </a:bodyPr>
          <a:lstStyle/>
          <a:p>
            <a:pPr indent="-355600" lvl="0" marL="457200" rtl="0" algn="l">
              <a:lnSpc>
                <a:spcPct val="150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Age</a:t>
            </a:r>
            <a:r>
              <a:rPr lang="en" sz="2000">
                <a:solidFill>
                  <a:srgbClr val="000000"/>
                </a:solidFill>
                <a:latin typeface="Arial"/>
                <a:ea typeface="Arial"/>
                <a:cs typeface="Arial"/>
                <a:sym typeface="Arial"/>
              </a:rPr>
              <a:t>: Age of the patient [years]</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Sex</a:t>
            </a:r>
            <a:r>
              <a:rPr lang="en" sz="2000">
                <a:solidFill>
                  <a:srgbClr val="000000"/>
                </a:solidFill>
                <a:latin typeface="Arial"/>
                <a:ea typeface="Arial"/>
                <a:cs typeface="Arial"/>
                <a:sym typeface="Arial"/>
              </a:rPr>
              <a:t>: Sex of the patient [M: Male, F: Female]</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ChestPainType</a:t>
            </a:r>
            <a:r>
              <a:rPr lang="en" sz="2000">
                <a:solidFill>
                  <a:srgbClr val="000000"/>
                </a:solidFill>
                <a:latin typeface="Arial"/>
                <a:ea typeface="Arial"/>
                <a:cs typeface="Arial"/>
                <a:sym typeface="Arial"/>
              </a:rPr>
              <a:t>: [TA: Typical Angina, ATA: Atypical Angina, NAP: Non-Anginal Pain, ASY: Asymptomatic]</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RestingBP</a:t>
            </a:r>
            <a:r>
              <a:rPr lang="en" sz="2000">
                <a:solidFill>
                  <a:srgbClr val="000000"/>
                </a:solidFill>
                <a:latin typeface="Arial"/>
                <a:ea typeface="Arial"/>
                <a:cs typeface="Arial"/>
                <a:sym typeface="Arial"/>
              </a:rPr>
              <a:t>: Resting blood pressure [mm Hg]</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Cholesterol</a:t>
            </a:r>
            <a:r>
              <a:rPr lang="en" sz="2000">
                <a:solidFill>
                  <a:srgbClr val="000000"/>
                </a:solidFill>
                <a:latin typeface="Arial"/>
                <a:ea typeface="Arial"/>
                <a:cs typeface="Arial"/>
                <a:sym typeface="Arial"/>
              </a:rPr>
              <a:t>: Serum cholesterol [mm/dl]</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FastingBS</a:t>
            </a:r>
            <a:r>
              <a:rPr lang="en" sz="2000">
                <a:solidFill>
                  <a:srgbClr val="000000"/>
                </a:solidFill>
                <a:latin typeface="Arial"/>
                <a:ea typeface="Arial"/>
                <a:cs typeface="Arial"/>
                <a:sym typeface="Arial"/>
              </a:rPr>
              <a:t>: Fasting blood sugar [1: if FastingBS &gt; 120 mg/dl, 0: otherwise]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06" name="Shape 1306"/>
        <p:cNvGrpSpPr/>
        <p:nvPr/>
      </p:nvGrpSpPr>
      <p:grpSpPr>
        <a:xfrm>
          <a:off x="0" y="0"/>
          <a:ext cx="0" cy="0"/>
          <a:chOff x="0" y="0"/>
          <a:chExt cx="0" cy="0"/>
        </a:xfrm>
      </p:grpSpPr>
      <p:sp>
        <p:nvSpPr>
          <p:cNvPr id="1307" name="Google Shape;1307;p53"/>
          <p:cNvSpPr txBox="1"/>
          <p:nvPr>
            <p:ph type="title"/>
          </p:nvPr>
        </p:nvSpPr>
        <p:spPr>
          <a:xfrm>
            <a:off x="601525" y="95050"/>
            <a:ext cx="6555900" cy="7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Understanding the Data</a:t>
            </a:r>
            <a:endParaRPr/>
          </a:p>
        </p:txBody>
      </p:sp>
      <p:sp>
        <p:nvSpPr>
          <p:cNvPr id="1308" name="Google Shape;1308;p53"/>
          <p:cNvSpPr txBox="1"/>
          <p:nvPr>
            <p:ph idx="1" type="body"/>
          </p:nvPr>
        </p:nvSpPr>
        <p:spPr>
          <a:xfrm>
            <a:off x="117800" y="839350"/>
            <a:ext cx="8777100" cy="4156200"/>
          </a:xfrm>
          <a:prstGeom prst="rect">
            <a:avLst/>
          </a:prstGeom>
        </p:spPr>
        <p:txBody>
          <a:bodyPr anchorCtr="0" anchor="t" bIns="91425" lIns="91425" spcFirstLastPara="1" rIns="98800" wrap="square" tIns="91425">
            <a:noAutofit/>
          </a:bodyPr>
          <a:lstStyle/>
          <a:p>
            <a:pPr indent="-323850" lvl="0" marL="457200" rtl="0" algn="l">
              <a:lnSpc>
                <a:spcPct val="20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RestingECG</a:t>
            </a:r>
            <a:r>
              <a:rPr lang="en" sz="1500">
                <a:solidFill>
                  <a:srgbClr val="000000"/>
                </a:solidFill>
                <a:latin typeface="Arial"/>
                <a:ea typeface="Arial"/>
                <a:cs typeface="Arial"/>
                <a:sym typeface="Arial"/>
              </a:rPr>
              <a:t>: Resting electrocardiogram results [Normal: Normal, ST: having ST-T wave abnormality, LVH: showing probable/definite left ventricular hypertrophy by Estes' criteria]</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MaxHR</a:t>
            </a:r>
            <a:r>
              <a:rPr lang="en" sz="1500">
                <a:solidFill>
                  <a:srgbClr val="000000"/>
                </a:solidFill>
                <a:latin typeface="Arial"/>
                <a:ea typeface="Arial"/>
                <a:cs typeface="Arial"/>
                <a:sym typeface="Arial"/>
              </a:rPr>
              <a:t>: Maximum heart rate achieved [Numeric value between 60 and 202]</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ExerciseAngina</a:t>
            </a:r>
            <a:r>
              <a:rPr lang="en" sz="1500">
                <a:solidFill>
                  <a:srgbClr val="000000"/>
                </a:solidFill>
                <a:latin typeface="Arial"/>
                <a:ea typeface="Arial"/>
                <a:cs typeface="Arial"/>
                <a:sym typeface="Arial"/>
              </a:rPr>
              <a:t>: Exercise-induced angina [Y: Yes, N: No]</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Oldpeak</a:t>
            </a:r>
            <a:r>
              <a:rPr lang="en" sz="1500">
                <a:solidFill>
                  <a:srgbClr val="000000"/>
                </a:solidFill>
                <a:latin typeface="Arial"/>
                <a:ea typeface="Arial"/>
                <a:cs typeface="Arial"/>
                <a:sym typeface="Arial"/>
              </a:rPr>
              <a:t>: ST [Numeric value measured in depression] (</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ST_Slope</a:t>
            </a:r>
            <a:r>
              <a:rPr lang="en" sz="1500">
                <a:solidFill>
                  <a:srgbClr val="000000"/>
                </a:solidFill>
                <a:latin typeface="Arial"/>
                <a:ea typeface="Arial"/>
                <a:cs typeface="Arial"/>
                <a:sym typeface="Arial"/>
              </a:rPr>
              <a:t>: The slope of the peak exercise ST segment [Up: upsloping, Flat: flat, Down: downsloping]</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HeartDisease</a:t>
            </a:r>
            <a:r>
              <a:rPr lang="en" sz="1500">
                <a:solidFill>
                  <a:srgbClr val="000000"/>
                </a:solidFill>
                <a:latin typeface="Arial"/>
                <a:ea typeface="Arial"/>
                <a:cs typeface="Arial"/>
                <a:sym typeface="Arial"/>
              </a:rPr>
              <a:t>: Output class [1: heart disease, 0: Normal]</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SzPts val="1500"/>
              <a:buFont typeface="Arial"/>
              <a:buChar char="●"/>
            </a:pPr>
            <a:r>
              <a:rPr lang="en" sz="1500">
                <a:solidFill>
                  <a:srgbClr val="000000"/>
                </a:solidFill>
                <a:latin typeface="Arial"/>
                <a:ea typeface="Arial"/>
                <a:cs typeface="Arial"/>
                <a:sym typeface="Arial"/>
              </a:rPr>
              <a:t>Reference: </a:t>
            </a:r>
            <a:r>
              <a:rPr lang="en" sz="1500">
                <a:solidFill>
                  <a:srgbClr val="008ABC"/>
                </a:solidFill>
                <a:uFill>
                  <a:noFill/>
                </a:uFill>
                <a:latin typeface="Arial"/>
                <a:ea typeface="Arial"/>
                <a:cs typeface="Arial"/>
                <a:sym typeface="Arial"/>
                <a:hlinkClick r:id="rId3">
                  <a:extLst>
                    <a:ext uri="{A12FA001-AC4F-418D-AE19-62706E023703}">
                      <ahyp:hlinkClr val="tx"/>
                    </a:ext>
                  </a:extLst>
                </a:hlinkClick>
              </a:rPr>
              <a:t>https://www.kaggle.com/fedesoriano/heart-failure-prediction</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54"/>
          <p:cNvSpPr txBox="1"/>
          <p:nvPr>
            <p:ph idx="1" type="body"/>
          </p:nvPr>
        </p:nvSpPr>
        <p:spPr>
          <a:xfrm>
            <a:off x="3271200" y="2966291"/>
            <a:ext cx="5152800" cy="39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Extension to the application</a:t>
            </a:r>
            <a:endParaRPr/>
          </a:p>
        </p:txBody>
      </p:sp>
      <p:sp>
        <p:nvSpPr>
          <p:cNvPr id="1314" name="Google Shape;1314;p54"/>
          <p:cNvSpPr txBox="1"/>
          <p:nvPr>
            <p:ph type="title"/>
          </p:nvPr>
        </p:nvSpPr>
        <p:spPr>
          <a:xfrm>
            <a:off x="3214325" y="1838396"/>
            <a:ext cx="5152800" cy="134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900"/>
              <a:t>Extension</a:t>
            </a:r>
            <a:endParaRPr sz="7900"/>
          </a:p>
        </p:txBody>
      </p:sp>
      <p:grpSp>
        <p:nvGrpSpPr>
          <p:cNvPr id="1315" name="Google Shape;1315;p54"/>
          <p:cNvGrpSpPr/>
          <p:nvPr/>
        </p:nvGrpSpPr>
        <p:grpSpPr>
          <a:xfrm>
            <a:off x="259633" y="980166"/>
            <a:ext cx="2803442" cy="3637559"/>
            <a:chOff x="183" y="980166"/>
            <a:chExt cx="2803442" cy="3637559"/>
          </a:xfrm>
        </p:grpSpPr>
        <p:grpSp>
          <p:nvGrpSpPr>
            <p:cNvPr id="1316" name="Google Shape;1316;p54"/>
            <p:cNvGrpSpPr/>
            <p:nvPr/>
          </p:nvGrpSpPr>
          <p:grpSpPr>
            <a:xfrm>
              <a:off x="183" y="1924211"/>
              <a:ext cx="2803442" cy="2693514"/>
              <a:chOff x="183" y="1924211"/>
              <a:chExt cx="2803442" cy="2693514"/>
            </a:xfrm>
          </p:grpSpPr>
          <p:sp>
            <p:nvSpPr>
              <p:cNvPr id="1317" name="Google Shape;1317;p54"/>
              <p:cNvSpPr/>
              <p:nvPr/>
            </p:nvSpPr>
            <p:spPr>
              <a:xfrm>
                <a:off x="607625" y="4293425"/>
                <a:ext cx="2196000" cy="3243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4"/>
              <p:cNvSpPr/>
              <p:nvPr/>
            </p:nvSpPr>
            <p:spPr>
              <a:xfrm flipH="1">
                <a:off x="183" y="1924211"/>
                <a:ext cx="2195992" cy="2450641"/>
              </a:xfrm>
              <a:custGeom>
                <a:rect b="b" l="l" r="r" t="t"/>
                <a:pathLst>
                  <a:path extrusionOk="0" h="208255" w="186615">
                    <a:moveTo>
                      <a:pt x="153634" y="0"/>
                    </a:moveTo>
                    <a:cubicBezTo>
                      <a:pt x="133910" y="0"/>
                      <a:pt x="112210" y="5743"/>
                      <a:pt x="109416" y="6759"/>
                    </a:cubicBezTo>
                    <a:cubicBezTo>
                      <a:pt x="105184" y="8192"/>
                      <a:pt x="101703" y="18294"/>
                      <a:pt x="101498" y="20683"/>
                    </a:cubicBezTo>
                    <a:cubicBezTo>
                      <a:pt x="93034" y="45870"/>
                      <a:pt x="82659" y="110169"/>
                      <a:pt x="78018" y="151737"/>
                    </a:cubicBezTo>
                    <a:lnTo>
                      <a:pt x="73376" y="151737"/>
                    </a:lnTo>
                    <a:cubicBezTo>
                      <a:pt x="73172" y="122864"/>
                      <a:pt x="70987" y="82593"/>
                      <a:pt x="67438" y="62661"/>
                    </a:cubicBezTo>
                    <a:cubicBezTo>
                      <a:pt x="69963" y="53583"/>
                      <a:pt x="83137" y="48805"/>
                      <a:pt x="89963" y="48123"/>
                    </a:cubicBezTo>
                    <a:cubicBezTo>
                      <a:pt x="87221" y="47443"/>
                      <a:pt x="84423" y="47107"/>
                      <a:pt x="81632" y="47107"/>
                    </a:cubicBezTo>
                    <a:cubicBezTo>
                      <a:pt x="76848" y="47107"/>
                      <a:pt x="72082" y="48094"/>
                      <a:pt x="67643" y="50034"/>
                    </a:cubicBezTo>
                    <a:cubicBezTo>
                      <a:pt x="71192" y="45392"/>
                      <a:pt x="76038" y="40614"/>
                      <a:pt x="79383" y="39044"/>
                    </a:cubicBezTo>
                    <a:cubicBezTo>
                      <a:pt x="78607" y="38840"/>
                      <a:pt x="77824" y="38746"/>
                      <a:pt x="77042" y="38746"/>
                    </a:cubicBezTo>
                    <a:cubicBezTo>
                      <a:pt x="70526" y="38746"/>
                      <a:pt x="64027" y="45229"/>
                      <a:pt x="61773" y="47850"/>
                    </a:cubicBezTo>
                    <a:cubicBezTo>
                      <a:pt x="59640" y="47037"/>
                      <a:pt x="43915" y="42713"/>
                      <a:pt x="29115" y="42713"/>
                    </a:cubicBezTo>
                    <a:cubicBezTo>
                      <a:pt x="24017" y="42713"/>
                      <a:pt x="19028" y="43227"/>
                      <a:pt x="14744" y="44573"/>
                    </a:cubicBezTo>
                    <a:cubicBezTo>
                      <a:pt x="20750" y="44778"/>
                      <a:pt x="29419" y="46485"/>
                      <a:pt x="38019" y="48669"/>
                    </a:cubicBezTo>
                    <a:cubicBezTo>
                      <a:pt x="26620" y="50375"/>
                      <a:pt x="15221" y="52696"/>
                      <a:pt x="4095" y="55767"/>
                    </a:cubicBezTo>
                    <a:cubicBezTo>
                      <a:pt x="4095" y="55767"/>
                      <a:pt x="34271" y="53968"/>
                      <a:pt x="49685" y="53968"/>
                    </a:cubicBezTo>
                    <a:cubicBezTo>
                      <a:pt x="50713" y="53968"/>
                      <a:pt x="51675" y="53976"/>
                      <a:pt x="52558" y="53993"/>
                    </a:cubicBezTo>
                    <a:cubicBezTo>
                      <a:pt x="41432" y="57064"/>
                      <a:pt x="13242" y="66279"/>
                      <a:pt x="0" y="80204"/>
                    </a:cubicBezTo>
                    <a:cubicBezTo>
                      <a:pt x="12355" y="73719"/>
                      <a:pt x="35630" y="65187"/>
                      <a:pt x="50988" y="60887"/>
                    </a:cubicBezTo>
                    <a:lnTo>
                      <a:pt x="50988" y="60887"/>
                    </a:lnTo>
                    <a:cubicBezTo>
                      <a:pt x="43685" y="65324"/>
                      <a:pt x="37268" y="71057"/>
                      <a:pt x="32081" y="77815"/>
                    </a:cubicBezTo>
                    <a:cubicBezTo>
                      <a:pt x="38907" y="72354"/>
                      <a:pt x="51056" y="66893"/>
                      <a:pt x="58838" y="64368"/>
                    </a:cubicBezTo>
                    <a:lnTo>
                      <a:pt x="58838" y="64368"/>
                    </a:lnTo>
                    <a:cubicBezTo>
                      <a:pt x="53787" y="70238"/>
                      <a:pt x="49828" y="76927"/>
                      <a:pt x="47097" y="84163"/>
                    </a:cubicBezTo>
                    <a:lnTo>
                      <a:pt x="47097" y="84163"/>
                    </a:lnTo>
                    <a:cubicBezTo>
                      <a:pt x="52012" y="76313"/>
                      <a:pt x="63138" y="67098"/>
                      <a:pt x="66278" y="66279"/>
                    </a:cubicBezTo>
                    <a:cubicBezTo>
                      <a:pt x="67847" y="76791"/>
                      <a:pt x="69827" y="96995"/>
                      <a:pt x="70373" y="108530"/>
                    </a:cubicBezTo>
                    <a:cubicBezTo>
                      <a:pt x="70714" y="117472"/>
                      <a:pt x="71192" y="136652"/>
                      <a:pt x="71329" y="151601"/>
                    </a:cubicBezTo>
                    <a:lnTo>
                      <a:pt x="42183" y="151601"/>
                    </a:lnTo>
                    <a:lnTo>
                      <a:pt x="45732" y="160269"/>
                    </a:lnTo>
                    <a:lnTo>
                      <a:pt x="47643" y="160269"/>
                    </a:lnTo>
                    <a:lnTo>
                      <a:pt x="54742" y="208254"/>
                    </a:lnTo>
                    <a:lnTo>
                      <a:pt x="90441" y="208254"/>
                    </a:lnTo>
                    <a:lnTo>
                      <a:pt x="97471" y="160269"/>
                    </a:lnTo>
                    <a:lnTo>
                      <a:pt x="99314" y="160269"/>
                    </a:lnTo>
                    <a:lnTo>
                      <a:pt x="102932" y="151601"/>
                    </a:lnTo>
                    <a:lnTo>
                      <a:pt x="79997" y="151601"/>
                    </a:lnTo>
                    <a:cubicBezTo>
                      <a:pt x="82318" y="131192"/>
                      <a:pt x="86345" y="100886"/>
                      <a:pt x="88393" y="87780"/>
                    </a:cubicBezTo>
                    <a:cubicBezTo>
                      <a:pt x="91464" y="68395"/>
                      <a:pt x="99724" y="30512"/>
                      <a:pt x="102454" y="23550"/>
                    </a:cubicBezTo>
                    <a:cubicBezTo>
                      <a:pt x="103000" y="22321"/>
                      <a:pt x="103341" y="21366"/>
                      <a:pt x="103751" y="20547"/>
                    </a:cubicBezTo>
                    <a:cubicBezTo>
                      <a:pt x="103915" y="20536"/>
                      <a:pt x="104091" y="20531"/>
                      <a:pt x="104279" y="20531"/>
                    </a:cubicBezTo>
                    <a:cubicBezTo>
                      <a:pt x="115219" y="20531"/>
                      <a:pt x="164805" y="37953"/>
                      <a:pt x="186615" y="49966"/>
                    </a:cubicBezTo>
                    <a:cubicBezTo>
                      <a:pt x="171052" y="31400"/>
                      <a:pt x="134808" y="19113"/>
                      <a:pt x="120474" y="15018"/>
                    </a:cubicBezTo>
                    <a:cubicBezTo>
                      <a:pt x="121743" y="14991"/>
                      <a:pt x="123130" y="14978"/>
                      <a:pt x="124612" y="14978"/>
                    </a:cubicBezTo>
                    <a:cubicBezTo>
                      <a:pt x="145368" y="14978"/>
                      <a:pt x="184908" y="17475"/>
                      <a:pt x="184908" y="17475"/>
                    </a:cubicBezTo>
                    <a:cubicBezTo>
                      <a:pt x="184908" y="17475"/>
                      <a:pt x="162179" y="10854"/>
                      <a:pt x="140746" y="7919"/>
                    </a:cubicBezTo>
                    <a:cubicBezTo>
                      <a:pt x="152486" y="5052"/>
                      <a:pt x="164363" y="2800"/>
                      <a:pt x="172417" y="2459"/>
                    </a:cubicBezTo>
                    <a:cubicBezTo>
                      <a:pt x="166954" y="678"/>
                      <a:pt x="160410" y="0"/>
                      <a:pt x="1536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9" name="Google Shape;1319;p54"/>
            <p:cNvGrpSpPr/>
            <p:nvPr/>
          </p:nvGrpSpPr>
          <p:grpSpPr>
            <a:xfrm>
              <a:off x="1548460" y="980166"/>
              <a:ext cx="880535" cy="3451792"/>
              <a:chOff x="3120175" y="238350"/>
              <a:chExt cx="1332125" cy="5222075"/>
            </a:xfrm>
          </p:grpSpPr>
          <p:sp>
            <p:nvSpPr>
              <p:cNvPr id="1320" name="Google Shape;1320;p54"/>
              <p:cNvSpPr/>
              <p:nvPr/>
            </p:nvSpPr>
            <p:spPr>
              <a:xfrm>
                <a:off x="3488500" y="1352400"/>
                <a:ext cx="963800" cy="2891375"/>
              </a:xfrm>
              <a:custGeom>
                <a:rect b="b" l="l" r="r" t="t"/>
                <a:pathLst>
                  <a:path extrusionOk="0" h="115655" w="38552">
                    <a:moveTo>
                      <a:pt x="38182" y="1"/>
                    </a:moveTo>
                    <a:cubicBezTo>
                      <a:pt x="34697" y="2271"/>
                      <a:pt x="24980" y="20332"/>
                      <a:pt x="18379" y="42249"/>
                    </a:cubicBezTo>
                    <a:cubicBezTo>
                      <a:pt x="12358" y="62211"/>
                      <a:pt x="7025" y="91098"/>
                      <a:pt x="15580" y="115654"/>
                    </a:cubicBezTo>
                    <a:lnTo>
                      <a:pt x="16213" y="115443"/>
                    </a:lnTo>
                    <a:cubicBezTo>
                      <a:pt x="1" y="69182"/>
                      <a:pt x="32637" y="4437"/>
                      <a:pt x="38552" y="529"/>
                    </a:cubicBezTo>
                    <a:lnTo>
                      <a:pt x="3818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4"/>
              <p:cNvSpPr/>
              <p:nvPr/>
            </p:nvSpPr>
            <p:spPr>
              <a:xfrm>
                <a:off x="3264075" y="238350"/>
                <a:ext cx="938175" cy="779900"/>
              </a:xfrm>
              <a:custGeom>
                <a:rect b="b" l="l" r="r" t="t"/>
                <a:pathLst>
                  <a:path extrusionOk="0" h="31196" w="37527">
                    <a:moveTo>
                      <a:pt x="16567" y="0"/>
                    </a:moveTo>
                    <a:cubicBezTo>
                      <a:pt x="8233" y="0"/>
                      <a:pt x="8872" y="4902"/>
                      <a:pt x="8872" y="4902"/>
                    </a:cubicBezTo>
                    <a:cubicBezTo>
                      <a:pt x="4067" y="8441"/>
                      <a:pt x="0" y="22224"/>
                      <a:pt x="11566" y="27769"/>
                    </a:cubicBezTo>
                    <a:cubicBezTo>
                      <a:pt x="16092" y="29939"/>
                      <a:pt x="21347" y="31195"/>
                      <a:pt x="25772" y="31195"/>
                    </a:cubicBezTo>
                    <a:cubicBezTo>
                      <a:pt x="32652" y="31195"/>
                      <a:pt x="37527" y="28158"/>
                      <a:pt x="34538" y="20798"/>
                    </a:cubicBezTo>
                    <a:cubicBezTo>
                      <a:pt x="29626" y="8705"/>
                      <a:pt x="31369" y="1575"/>
                      <a:pt x="19751" y="202"/>
                    </a:cubicBezTo>
                    <a:cubicBezTo>
                      <a:pt x="18566" y="63"/>
                      <a:pt x="17509" y="0"/>
                      <a:pt x="165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4"/>
              <p:cNvSpPr/>
              <p:nvPr/>
            </p:nvSpPr>
            <p:spPr>
              <a:xfrm>
                <a:off x="4227850" y="2173600"/>
                <a:ext cx="186175" cy="256150"/>
              </a:xfrm>
              <a:custGeom>
                <a:rect b="b" l="l" r="r" t="t"/>
                <a:pathLst>
                  <a:path extrusionOk="0" h="10246" w="7447">
                    <a:moveTo>
                      <a:pt x="1532" y="0"/>
                    </a:moveTo>
                    <a:cubicBezTo>
                      <a:pt x="0" y="1954"/>
                      <a:pt x="1479" y="5598"/>
                      <a:pt x="1479" y="5598"/>
                    </a:cubicBezTo>
                    <a:lnTo>
                      <a:pt x="1901" y="9242"/>
                    </a:lnTo>
                    <a:cubicBezTo>
                      <a:pt x="1954" y="9823"/>
                      <a:pt x="2482" y="10246"/>
                      <a:pt x="3063" y="10246"/>
                    </a:cubicBezTo>
                    <a:lnTo>
                      <a:pt x="6179" y="10140"/>
                    </a:lnTo>
                    <a:cubicBezTo>
                      <a:pt x="6707" y="10140"/>
                      <a:pt x="7182" y="9665"/>
                      <a:pt x="7235" y="9137"/>
                    </a:cubicBezTo>
                    <a:lnTo>
                      <a:pt x="7393" y="7552"/>
                    </a:lnTo>
                    <a:cubicBezTo>
                      <a:pt x="7446" y="6760"/>
                      <a:pt x="7288" y="5968"/>
                      <a:pt x="6813" y="5334"/>
                    </a:cubicBezTo>
                    <a:lnTo>
                      <a:pt x="3855" y="793"/>
                    </a:lnTo>
                    <a:lnTo>
                      <a:pt x="15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4"/>
              <p:cNvSpPr/>
              <p:nvPr/>
            </p:nvSpPr>
            <p:spPr>
              <a:xfrm>
                <a:off x="3954550" y="1256025"/>
                <a:ext cx="398750" cy="1010025"/>
              </a:xfrm>
              <a:custGeom>
                <a:rect b="b" l="l" r="r" t="t"/>
                <a:pathLst>
                  <a:path extrusionOk="0" h="40401" w="15950">
                    <a:moveTo>
                      <a:pt x="8767" y="0"/>
                    </a:moveTo>
                    <a:lnTo>
                      <a:pt x="1" y="53"/>
                    </a:lnTo>
                    <a:cubicBezTo>
                      <a:pt x="53" y="1954"/>
                      <a:pt x="212" y="3750"/>
                      <a:pt x="317" y="5598"/>
                    </a:cubicBezTo>
                    <a:cubicBezTo>
                      <a:pt x="476" y="7394"/>
                      <a:pt x="634" y="9242"/>
                      <a:pt x="846" y="11038"/>
                    </a:cubicBezTo>
                    <a:cubicBezTo>
                      <a:pt x="1215" y="14734"/>
                      <a:pt x="1743" y="18378"/>
                      <a:pt x="2430" y="22075"/>
                    </a:cubicBezTo>
                    <a:lnTo>
                      <a:pt x="2377" y="21653"/>
                    </a:lnTo>
                    <a:lnTo>
                      <a:pt x="2377" y="21653"/>
                    </a:lnTo>
                    <a:cubicBezTo>
                      <a:pt x="2430" y="21864"/>
                      <a:pt x="2430" y="22181"/>
                      <a:pt x="2483" y="22339"/>
                    </a:cubicBezTo>
                    <a:cubicBezTo>
                      <a:pt x="2535" y="22498"/>
                      <a:pt x="2588" y="22709"/>
                      <a:pt x="2588" y="22814"/>
                    </a:cubicBezTo>
                    <a:lnTo>
                      <a:pt x="2694" y="23237"/>
                    </a:lnTo>
                    <a:lnTo>
                      <a:pt x="2800" y="23607"/>
                    </a:lnTo>
                    <a:cubicBezTo>
                      <a:pt x="2958" y="24082"/>
                      <a:pt x="3116" y="24504"/>
                      <a:pt x="3275" y="24927"/>
                    </a:cubicBezTo>
                    <a:cubicBezTo>
                      <a:pt x="3592" y="25719"/>
                      <a:pt x="3909" y="26511"/>
                      <a:pt x="4225" y="27250"/>
                    </a:cubicBezTo>
                    <a:cubicBezTo>
                      <a:pt x="4912" y="28782"/>
                      <a:pt x="5598" y="30261"/>
                      <a:pt x="6285" y="31686"/>
                    </a:cubicBezTo>
                    <a:cubicBezTo>
                      <a:pt x="7024" y="33165"/>
                      <a:pt x="7764" y="34591"/>
                      <a:pt x="8503" y="36017"/>
                    </a:cubicBezTo>
                    <a:cubicBezTo>
                      <a:pt x="9295" y="37496"/>
                      <a:pt x="10034" y="38869"/>
                      <a:pt x="10985" y="40400"/>
                    </a:cubicBezTo>
                    <a:lnTo>
                      <a:pt x="15949" y="37496"/>
                    </a:lnTo>
                    <a:cubicBezTo>
                      <a:pt x="15263" y="36228"/>
                      <a:pt x="14629" y="34802"/>
                      <a:pt x="14048" y="33376"/>
                    </a:cubicBezTo>
                    <a:cubicBezTo>
                      <a:pt x="13414" y="31951"/>
                      <a:pt x="12833" y="30525"/>
                      <a:pt x="12252" y="29046"/>
                    </a:cubicBezTo>
                    <a:cubicBezTo>
                      <a:pt x="11671" y="27620"/>
                      <a:pt x="11143" y="26194"/>
                      <a:pt x="10615" y="24716"/>
                    </a:cubicBezTo>
                    <a:cubicBezTo>
                      <a:pt x="10404" y="24029"/>
                      <a:pt x="10193" y="23290"/>
                      <a:pt x="9982" y="22656"/>
                    </a:cubicBezTo>
                    <a:cubicBezTo>
                      <a:pt x="9876" y="22286"/>
                      <a:pt x="9770" y="21969"/>
                      <a:pt x="9718" y="21653"/>
                    </a:cubicBezTo>
                    <a:lnTo>
                      <a:pt x="9665" y="21441"/>
                    </a:lnTo>
                    <a:lnTo>
                      <a:pt x="9665" y="21283"/>
                    </a:lnTo>
                    <a:lnTo>
                      <a:pt x="9612" y="20860"/>
                    </a:lnTo>
                    <a:cubicBezTo>
                      <a:pt x="9189" y="17481"/>
                      <a:pt x="8925" y="13995"/>
                      <a:pt x="8820" y="10510"/>
                    </a:cubicBezTo>
                    <a:cubicBezTo>
                      <a:pt x="8767" y="8714"/>
                      <a:pt x="8714" y="6971"/>
                      <a:pt x="8714" y="5229"/>
                    </a:cubicBezTo>
                    <a:cubicBezTo>
                      <a:pt x="8714" y="3486"/>
                      <a:pt x="8714" y="1690"/>
                      <a:pt x="87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4"/>
              <p:cNvSpPr/>
              <p:nvPr/>
            </p:nvSpPr>
            <p:spPr>
              <a:xfrm>
                <a:off x="3954550" y="1256025"/>
                <a:ext cx="398750" cy="1010025"/>
              </a:xfrm>
              <a:custGeom>
                <a:rect b="b" l="l" r="r" t="t"/>
                <a:pathLst>
                  <a:path extrusionOk="0" h="40401" w="15950">
                    <a:moveTo>
                      <a:pt x="8767" y="0"/>
                    </a:moveTo>
                    <a:lnTo>
                      <a:pt x="1" y="53"/>
                    </a:lnTo>
                    <a:cubicBezTo>
                      <a:pt x="53" y="1954"/>
                      <a:pt x="212" y="3750"/>
                      <a:pt x="317" y="5598"/>
                    </a:cubicBezTo>
                    <a:cubicBezTo>
                      <a:pt x="476" y="7394"/>
                      <a:pt x="634" y="9242"/>
                      <a:pt x="846" y="11038"/>
                    </a:cubicBezTo>
                    <a:cubicBezTo>
                      <a:pt x="1215" y="14734"/>
                      <a:pt x="1743" y="18378"/>
                      <a:pt x="2430" y="22075"/>
                    </a:cubicBezTo>
                    <a:lnTo>
                      <a:pt x="2377" y="21653"/>
                    </a:lnTo>
                    <a:lnTo>
                      <a:pt x="2377" y="21653"/>
                    </a:lnTo>
                    <a:cubicBezTo>
                      <a:pt x="2430" y="21864"/>
                      <a:pt x="2430" y="22181"/>
                      <a:pt x="2483" y="22339"/>
                    </a:cubicBezTo>
                    <a:cubicBezTo>
                      <a:pt x="2535" y="22498"/>
                      <a:pt x="2588" y="22709"/>
                      <a:pt x="2588" y="22814"/>
                    </a:cubicBezTo>
                    <a:lnTo>
                      <a:pt x="2694" y="23237"/>
                    </a:lnTo>
                    <a:lnTo>
                      <a:pt x="2800" y="23607"/>
                    </a:lnTo>
                    <a:cubicBezTo>
                      <a:pt x="2958" y="24082"/>
                      <a:pt x="3116" y="24504"/>
                      <a:pt x="3275" y="24927"/>
                    </a:cubicBezTo>
                    <a:cubicBezTo>
                      <a:pt x="3592" y="25719"/>
                      <a:pt x="3909" y="26511"/>
                      <a:pt x="4225" y="27250"/>
                    </a:cubicBezTo>
                    <a:cubicBezTo>
                      <a:pt x="4912" y="28782"/>
                      <a:pt x="5598" y="30261"/>
                      <a:pt x="6285" y="31686"/>
                    </a:cubicBezTo>
                    <a:cubicBezTo>
                      <a:pt x="7024" y="33165"/>
                      <a:pt x="7764" y="34591"/>
                      <a:pt x="8503" y="36017"/>
                    </a:cubicBezTo>
                    <a:cubicBezTo>
                      <a:pt x="9295" y="37496"/>
                      <a:pt x="10034" y="38869"/>
                      <a:pt x="10985" y="40400"/>
                    </a:cubicBezTo>
                    <a:lnTo>
                      <a:pt x="15949" y="37496"/>
                    </a:lnTo>
                    <a:cubicBezTo>
                      <a:pt x="15263" y="36228"/>
                      <a:pt x="14629" y="34802"/>
                      <a:pt x="14048" y="33376"/>
                    </a:cubicBezTo>
                    <a:cubicBezTo>
                      <a:pt x="13414" y="31951"/>
                      <a:pt x="12833" y="30525"/>
                      <a:pt x="12252" y="29046"/>
                    </a:cubicBezTo>
                    <a:cubicBezTo>
                      <a:pt x="11671" y="27620"/>
                      <a:pt x="11143" y="26194"/>
                      <a:pt x="10615" y="24716"/>
                    </a:cubicBezTo>
                    <a:cubicBezTo>
                      <a:pt x="10404" y="24029"/>
                      <a:pt x="10193" y="23290"/>
                      <a:pt x="9982" y="22656"/>
                    </a:cubicBezTo>
                    <a:cubicBezTo>
                      <a:pt x="9876" y="22286"/>
                      <a:pt x="9770" y="21969"/>
                      <a:pt x="9718" y="21653"/>
                    </a:cubicBezTo>
                    <a:lnTo>
                      <a:pt x="9665" y="21441"/>
                    </a:lnTo>
                    <a:lnTo>
                      <a:pt x="9665" y="21283"/>
                    </a:lnTo>
                    <a:lnTo>
                      <a:pt x="9612" y="20860"/>
                    </a:lnTo>
                    <a:cubicBezTo>
                      <a:pt x="9189" y="17481"/>
                      <a:pt x="8925" y="13995"/>
                      <a:pt x="8820" y="10510"/>
                    </a:cubicBezTo>
                    <a:cubicBezTo>
                      <a:pt x="8767" y="8714"/>
                      <a:pt x="8714" y="6971"/>
                      <a:pt x="8714" y="5229"/>
                    </a:cubicBezTo>
                    <a:cubicBezTo>
                      <a:pt x="8714" y="3486"/>
                      <a:pt x="8714" y="1690"/>
                      <a:pt x="8767" y="0"/>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4"/>
              <p:cNvSpPr/>
              <p:nvPr/>
            </p:nvSpPr>
            <p:spPr>
              <a:xfrm>
                <a:off x="3606000" y="2013850"/>
                <a:ext cx="464750" cy="3088075"/>
              </a:xfrm>
              <a:custGeom>
                <a:rect b="b" l="l" r="r" t="t"/>
                <a:pathLst>
                  <a:path extrusionOk="0" h="123523" w="18590">
                    <a:moveTo>
                      <a:pt x="18590" y="0"/>
                    </a:moveTo>
                    <a:lnTo>
                      <a:pt x="371" y="53"/>
                    </a:lnTo>
                    <a:cubicBezTo>
                      <a:pt x="371" y="53"/>
                      <a:pt x="476" y="42988"/>
                      <a:pt x="4859" y="63320"/>
                    </a:cubicBezTo>
                    <a:cubicBezTo>
                      <a:pt x="1" y="82542"/>
                      <a:pt x="371" y="122731"/>
                      <a:pt x="371" y="122731"/>
                    </a:cubicBezTo>
                    <a:lnTo>
                      <a:pt x="5652" y="123523"/>
                    </a:lnTo>
                    <a:cubicBezTo>
                      <a:pt x="7130" y="107099"/>
                      <a:pt x="13573" y="87031"/>
                      <a:pt x="15949" y="63267"/>
                    </a:cubicBezTo>
                    <a:cubicBezTo>
                      <a:pt x="17798" y="45047"/>
                      <a:pt x="18590" y="0"/>
                      <a:pt x="18590"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4"/>
              <p:cNvSpPr/>
              <p:nvPr/>
            </p:nvSpPr>
            <p:spPr>
              <a:xfrm>
                <a:off x="3603375" y="5132475"/>
                <a:ext cx="415750" cy="327950"/>
              </a:xfrm>
              <a:custGeom>
                <a:rect b="b" l="l" r="r" t="t"/>
                <a:pathLst>
                  <a:path extrusionOk="0" h="13118" w="16630">
                    <a:moveTo>
                      <a:pt x="2241" y="1"/>
                    </a:moveTo>
                    <a:cubicBezTo>
                      <a:pt x="1395" y="1"/>
                      <a:pt x="577" y="465"/>
                      <a:pt x="159" y="1260"/>
                    </a:cubicBezTo>
                    <a:cubicBezTo>
                      <a:pt x="106" y="1366"/>
                      <a:pt x="53" y="1524"/>
                      <a:pt x="53" y="1683"/>
                    </a:cubicBezTo>
                    <a:cubicBezTo>
                      <a:pt x="0" y="2475"/>
                      <a:pt x="53" y="3267"/>
                      <a:pt x="106" y="4059"/>
                    </a:cubicBezTo>
                    <a:cubicBezTo>
                      <a:pt x="212" y="6541"/>
                      <a:pt x="581" y="12086"/>
                      <a:pt x="581" y="12086"/>
                    </a:cubicBezTo>
                    <a:lnTo>
                      <a:pt x="1162" y="12086"/>
                    </a:lnTo>
                    <a:cubicBezTo>
                      <a:pt x="1162" y="10396"/>
                      <a:pt x="1215" y="8706"/>
                      <a:pt x="1373" y="7069"/>
                    </a:cubicBezTo>
                    <a:cubicBezTo>
                      <a:pt x="1444" y="6631"/>
                      <a:pt x="1583" y="6446"/>
                      <a:pt x="1761" y="6446"/>
                    </a:cubicBezTo>
                    <a:cubicBezTo>
                      <a:pt x="2250" y="6446"/>
                      <a:pt x="3036" y="7828"/>
                      <a:pt x="3539" y="9182"/>
                    </a:cubicBezTo>
                    <a:cubicBezTo>
                      <a:pt x="4225" y="11030"/>
                      <a:pt x="6813" y="12984"/>
                      <a:pt x="10615" y="13089"/>
                    </a:cubicBezTo>
                    <a:cubicBezTo>
                      <a:pt x="11346" y="13107"/>
                      <a:pt x="12005" y="13117"/>
                      <a:pt x="12590" y="13117"/>
                    </a:cubicBezTo>
                    <a:cubicBezTo>
                      <a:pt x="15558" y="13117"/>
                      <a:pt x="16629" y="12854"/>
                      <a:pt x="15526" y="11928"/>
                    </a:cubicBezTo>
                    <a:cubicBezTo>
                      <a:pt x="14787" y="11400"/>
                      <a:pt x="13942" y="10977"/>
                      <a:pt x="13097" y="10713"/>
                    </a:cubicBezTo>
                    <a:cubicBezTo>
                      <a:pt x="13097" y="10713"/>
                      <a:pt x="8714" y="8284"/>
                      <a:pt x="6285" y="943"/>
                    </a:cubicBezTo>
                    <a:lnTo>
                      <a:pt x="2905" y="98"/>
                    </a:lnTo>
                    <a:cubicBezTo>
                      <a:pt x="2686" y="33"/>
                      <a:pt x="2463" y="1"/>
                      <a:pt x="22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4"/>
              <p:cNvSpPr/>
              <p:nvPr/>
            </p:nvSpPr>
            <p:spPr>
              <a:xfrm>
                <a:off x="3604700" y="5047775"/>
                <a:ext cx="183525" cy="178275"/>
              </a:xfrm>
              <a:custGeom>
                <a:rect b="b" l="l" r="r" t="t"/>
                <a:pathLst>
                  <a:path extrusionOk="0" h="7131" w="7341">
                    <a:moveTo>
                      <a:pt x="0" y="1"/>
                    </a:moveTo>
                    <a:lnTo>
                      <a:pt x="0" y="1"/>
                    </a:lnTo>
                    <a:cubicBezTo>
                      <a:pt x="106" y="1585"/>
                      <a:pt x="370" y="3169"/>
                      <a:pt x="739" y="4701"/>
                    </a:cubicBezTo>
                    <a:cubicBezTo>
                      <a:pt x="2852" y="5757"/>
                      <a:pt x="5070" y="6549"/>
                      <a:pt x="7341" y="7130"/>
                    </a:cubicBezTo>
                    <a:cubicBezTo>
                      <a:pt x="6232" y="4595"/>
                      <a:pt x="6284" y="793"/>
                      <a:pt x="6284" y="793"/>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4"/>
              <p:cNvSpPr/>
              <p:nvPr/>
            </p:nvSpPr>
            <p:spPr>
              <a:xfrm>
                <a:off x="3236350" y="2013850"/>
                <a:ext cx="719550" cy="3129025"/>
              </a:xfrm>
              <a:custGeom>
                <a:rect b="b" l="l" r="r" t="t"/>
                <a:pathLst>
                  <a:path extrusionOk="0" h="125161" w="28782">
                    <a:moveTo>
                      <a:pt x="9664" y="0"/>
                    </a:moveTo>
                    <a:cubicBezTo>
                      <a:pt x="9664" y="0"/>
                      <a:pt x="5704" y="43305"/>
                      <a:pt x="6126" y="63795"/>
                    </a:cubicBezTo>
                    <a:cubicBezTo>
                      <a:pt x="0" y="90464"/>
                      <a:pt x="5704" y="124685"/>
                      <a:pt x="5704" y="124685"/>
                    </a:cubicBezTo>
                    <a:lnTo>
                      <a:pt x="10721" y="125160"/>
                    </a:lnTo>
                    <a:cubicBezTo>
                      <a:pt x="10721" y="125160"/>
                      <a:pt x="11460" y="87612"/>
                      <a:pt x="17005" y="63795"/>
                    </a:cubicBezTo>
                    <a:cubicBezTo>
                      <a:pt x="21230" y="45523"/>
                      <a:pt x="28781" y="0"/>
                      <a:pt x="28781"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4"/>
              <p:cNvSpPr/>
              <p:nvPr/>
            </p:nvSpPr>
            <p:spPr>
              <a:xfrm>
                <a:off x="3336675" y="5133100"/>
                <a:ext cx="346650" cy="327325"/>
              </a:xfrm>
              <a:custGeom>
                <a:rect b="b" l="l" r="r" t="t"/>
                <a:pathLst>
                  <a:path extrusionOk="0" h="13093" w="13866">
                    <a:moveTo>
                      <a:pt x="3187" y="1"/>
                    </a:moveTo>
                    <a:cubicBezTo>
                      <a:pt x="2283" y="1"/>
                      <a:pt x="1415" y="460"/>
                      <a:pt x="899" y="1235"/>
                    </a:cubicBezTo>
                    <a:cubicBezTo>
                      <a:pt x="793" y="1341"/>
                      <a:pt x="740" y="1499"/>
                      <a:pt x="687" y="1658"/>
                    </a:cubicBezTo>
                    <a:cubicBezTo>
                      <a:pt x="529" y="2450"/>
                      <a:pt x="371" y="3242"/>
                      <a:pt x="318" y="4034"/>
                    </a:cubicBezTo>
                    <a:cubicBezTo>
                      <a:pt x="1" y="6516"/>
                      <a:pt x="265" y="12061"/>
                      <a:pt x="265" y="12061"/>
                    </a:cubicBezTo>
                    <a:lnTo>
                      <a:pt x="846" y="12061"/>
                    </a:lnTo>
                    <a:lnTo>
                      <a:pt x="1110" y="7044"/>
                    </a:lnTo>
                    <a:cubicBezTo>
                      <a:pt x="1124" y="6573"/>
                      <a:pt x="1231" y="6376"/>
                      <a:pt x="1387" y="6376"/>
                    </a:cubicBezTo>
                    <a:cubicBezTo>
                      <a:pt x="1807" y="6376"/>
                      <a:pt x="2583" y="7808"/>
                      <a:pt x="2853" y="9157"/>
                    </a:cubicBezTo>
                    <a:cubicBezTo>
                      <a:pt x="3222" y="11005"/>
                      <a:pt x="4067" y="12959"/>
                      <a:pt x="7817" y="13064"/>
                    </a:cubicBezTo>
                    <a:cubicBezTo>
                      <a:pt x="8539" y="13082"/>
                      <a:pt x="9192" y="13092"/>
                      <a:pt x="9774" y="13092"/>
                    </a:cubicBezTo>
                    <a:cubicBezTo>
                      <a:pt x="12729" y="13092"/>
                      <a:pt x="13865" y="12829"/>
                      <a:pt x="12939" y="11903"/>
                    </a:cubicBezTo>
                    <a:cubicBezTo>
                      <a:pt x="12253" y="11375"/>
                      <a:pt x="11460" y="10952"/>
                      <a:pt x="10668" y="10688"/>
                    </a:cubicBezTo>
                    <a:cubicBezTo>
                      <a:pt x="10668" y="10688"/>
                      <a:pt x="8186" y="8259"/>
                      <a:pt x="7025" y="918"/>
                    </a:cubicBezTo>
                    <a:lnTo>
                      <a:pt x="3803" y="73"/>
                    </a:lnTo>
                    <a:cubicBezTo>
                      <a:pt x="3598" y="24"/>
                      <a:pt x="3392" y="1"/>
                      <a:pt x="31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4"/>
              <p:cNvSpPr/>
              <p:nvPr/>
            </p:nvSpPr>
            <p:spPr>
              <a:xfrm>
                <a:off x="3348575" y="5047775"/>
                <a:ext cx="179575" cy="167700"/>
              </a:xfrm>
              <a:custGeom>
                <a:rect b="b" l="l" r="r" t="t"/>
                <a:pathLst>
                  <a:path extrusionOk="0" h="6708" w="7183">
                    <a:moveTo>
                      <a:pt x="0" y="1"/>
                    </a:moveTo>
                    <a:cubicBezTo>
                      <a:pt x="0" y="1"/>
                      <a:pt x="106" y="2958"/>
                      <a:pt x="317" y="4701"/>
                    </a:cubicBezTo>
                    <a:cubicBezTo>
                      <a:pt x="317" y="4701"/>
                      <a:pt x="3433" y="5810"/>
                      <a:pt x="7024" y="6708"/>
                    </a:cubicBezTo>
                    <a:cubicBezTo>
                      <a:pt x="6284" y="4173"/>
                      <a:pt x="7182" y="793"/>
                      <a:pt x="7182" y="793"/>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4"/>
              <p:cNvSpPr/>
              <p:nvPr/>
            </p:nvSpPr>
            <p:spPr>
              <a:xfrm>
                <a:off x="3360450" y="1060950"/>
                <a:ext cx="801400" cy="1034775"/>
              </a:xfrm>
              <a:custGeom>
                <a:rect b="b" l="l" r="r" t="t"/>
                <a:pathLst>
                  <a:path extrusionOk="0" h="41391" w="32056">
                    <a:moveTo>
                      <a:pt x="14899" y="1"/>
                    </a:moveTo>
                    <a:cubicBezTo>
                      <a:pt x="13044" y="1"/>
                      <a:pt x="11196" y="67"/>
                      <a:pt x="9348" y="199"/>
                    </a:cubicBezTo>
                    <a:cubicBezTo>
                      <a:pt x="7605" y="252"/>
                      <a:pt x="5968" y="463"/>
                      <a:pt x="4542" y="621"/>
                    </a:cubicBezTo>
                    <a:cubicBezTo>
                      <a:pt x="1796" y="991"/>
                      <a:pt x="0" y="3632"/>
                      <a:pt x="687" y="6272"/>
                    </a:cubicBezTo>
                    <a:cubicBezTo>
                      <a:pt x="4859" y="23488"/>
                      <a:pt x="4120" y="32255"/>
                      <a:pt x="4120" y="41391"/>
                    </a:cubicBezTo>
                    <a:lnTo>
                      <a:pt x="29679" y="41391"/>
                    </a:lnTo>
                    <a:cubicBezTo>
                      <a:pt x="32056" y="22485"/>
                      <a:pt x="31844" y="10127"/>
                      <a:pt x="31580" y="5797"/>
                    </a:cubicBezTo>
                    <a:cubicBezTo>
                      <a:pt x="31422" y="3473"/>
                      <a:pt x="29679" y="1519"/>
                      <a:pt x="27408" y="1149"/>
                    </a:cubicBezTo>
                    <a:cubicBezTo>
                      <a:pt x="25455" y="780"/>
                      <a:pt x="22867" y="410"/>
                      <a:pt x="20490" y="199"/>
                    </a:cubicBezTo>
                    <a:cubicBezTo>
                      <a:pt x="18616" y="67"/>
                      <a:pt x="16754" y="1"/>
                      <a:pt x="148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4"/>
              <p:cNvSpPr/>
              <p:nvPr/>
            </p:nvSpPr>
            <p:spPr>
              <a:xfrm>
                <a:off x="3627125" y="763575"/>
                <a:ext cx="323500" cy="476625"/>
              </a:xfrm>
              <a:custGeom>
                <a:rect b="b" l="l" r="r" t="t"/>
                <a:pathLst>
                  <a:path extrusionOk="0" h="19065" w="12940">
                    <a:moveTo>
                      <a:pt x="582" y="0"/>
                    </a:moveTo>
                    <a:cubicBezTo>
                      <a:pt x="1427" y="3591"/>
                      <a:pt x="2377" y="10140"/>
                      <a:pt x="1" y="12569"/>
                    </a:cubicBezTo>
                    <a:cubicBezTo>
                      <a:pt x="1" y="12569"/>
                      <a:pt x="2219" y="16107"/>
                      <a:pt x="9137" y="19065"/>
                    </a:cubicBezTo>
                    <a:cubicBezTo>
                      <a:pt x="12939" y="16741"/>
                      <a:pt x="11091" y="12569"/>
                      <a:pt x="11091" y="12569"/>
                    </a:cubicBezTo>
                    <a:cubicBezTo>
                      <a:pt x="7077" y="11619"/>
                      <a:pt x="7077" y="8608"/>
                      <a:pt x="7658" y="5862"/>
                    </a:cubicBezTo>
                    <a:lnTo>
                      <a:pt x="58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4"/>
              <p:cNvSpPr/>
              <p:nvPr/>
            </p:nvSpPr>
            <p:spPr>
              <a:xfrm>
                <a:off x="3710300" y="822975"/>
                <a:ext cx="108300" cy="136025"/>
              </a:xfrm>
              <a:custGeom>
                <a:rect b="b" l="l" r="r" t="t"/>
                <a:pathLst>
                  <a:path extrusionOk="0" h="5441" w="4332">
                    <a:moveTo>
                      <a:pt x="159" y="1"/>
                    </a:moveTo>
                    <a:cubicBezTo>
                      <a:pt x="1" y="635"/>
                      <a:pt x="1" y="1321"/>
                      <a:pt x="107" y="1955"/>
                    </a:cubicBezTo>
                    <a:cubicBezTo>
                      <a:pt x="371" y="3539"/>
                      <a:pt x="2536" y="5176"/>
                      <a:pt x="4067" y="5440"/>
                    </a:cubicBezTo>
                    <a:cubicBezTo>
                      <a:pt x="4067" y="4754"/>
                      <a:pt x="4173" y="4120"/>
                      <a:pt x="4331" y="3433"/>
                    </a:cubicBezTo>
                    <a:lnTo>
                      <a:pt x="15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4"/>
              <p:cNvSpPr/>
              <p:nvPr/>
            </p:nvSpPr>
            <p:spPr>
              <a:xfrm>
                <a:off x="3505800" y="346625"/>
                <a:ext cx="476500" cy="564950"/>
              </a:xfrm>
              <a:custGeom>
                <a:rect b="b" l="l" r="r" t="t"/>
                <a:pathLst>
                  <a:path extrusionOk="0" h="22598" w="19060">
                    <a:moveTo>
                      <a:pt x="8571" y="0"/>
                    </a:moveTo>
                    <a:cubicBezTo>
                      <a:pt x="3463" y="0"/>
                      <a:pt x="1" y="4874"/>
                      <a:pt x="1421" y="10130"/>
                    </a:cubicBezTo>
                    <a:cubicBezTo>
                      <a:pt x="3058" y="15939"/>
                      <a:pt x="3586" y="18421"/>
                      <a:pt x="7125" y="20903"/>
                    </a:cubicBezTo>
                    <a:cubicBezTo>
                      <a:pt x="8741" y="22067"/>
                      <a:pt x="10472" y="22598"/>
                      <a:pt x="12098" y="22598"/>
                    </a:cubicBezTo>
                    <a:cubicBezTo>
                      <a:pt x="15784" y="22598"/>
                      <a:pt x="18934" y="19873"/>
                      <a:pt x="19007" y="15622"/>
                    </a:cubicBezTo>
                    <a:cubicBezTo>
                      <a:pt x="19060" y="10130"/>
                      <a:pt x="16419" y="1575"/>
                      <a:pt x="10399" y="202"/>
                    </a:cubicBezTo>
                    <a:cubicBezTo>
                      <a:pt x="9771" y="65"/>
                      <a:pt x="9160" y="0"/>
                      <a:pt x="8571"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4"/>
              <p:cNvSpPr/>
              <p:nvPr/>
            </p:nvSpPr>
            <p:spPr>
              <a:xfrm>
                <a:off x="3393450" y="308075"/>
                <a:ext cx="518875" cy="368375"/>
              </a:xfrm>
              <a:custGeom>
                <a:rect b="b" l="l" r="r" t="t"/>
                <a:pathLst>
                  <a:path extrusionOk="0" h="14735" w="20755">
                    <a:moveTo>
                      <a:pt x="14259" y="1"/>
                    </a:moveTo>
                    <a:cubicBezTo>
                      <a:pt x="10087" y="54"/>
                      <a:pt x="1" y="5071"/>
                      <a:pt x="7130" y="14735"/>
                    </a:cubicBezTo>
                    <a:cubicBezTo>
                      <a:pt x="8556" y="13520"/>
                      <a:pt x="9929" y="8134"/>
                      <a:pt x="9189" y="5863"/>
                    </a:cubicBezTo>
                    <a:lnTo>
                      <a:pt x="9189" y="5863"/>
                    </a:lnTo>
                    <a:cubicBezTo>
                      <a:pt x="9701" y="5900"/>
                      <a:pt x="10204" y="5916"/>
                      <a:pt x="10698" y="5916"/>
                    </a:cubicBezTo>
                    <a:cubicBezTo>
                      <a:pt x="13440" y="5916"/>
                      <a:pt x="15887" y="5428"/>
                      <a:pt x="17778" y="5428"/>
                    </a:cubicBezTo>
                    <a:cubicBezTo>
                      <a:pt x="18922" y="5428"/>
                      <a:pt x="19863" y="5607"/>
                      <a:pt x="20543" y="6180"/>
                    </a:cubicBezTo>
                    <a:cubicBezTo>
                      <a:pt x="20755" y="3539"/>
                      <a:pt x="18431" y="1"/>
                      <a:pt x="142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4"/>
              <p:cNvSpPr/>
              <p:nvPr/>
            </p:nvSpPr>
            <p:spPr>
              <a:xfrm>
                <a:off x="3740675" y="579925"/>
                <a:ext cx="33025" cy="43875"/>
              </a:xfrm>
              <a:custGeom>
                <a:rect b="b" l="l" r="r" t="t"/>
                <a:pathLst>
                  <a:path extrusionOk="0" h="1755" w="1321">
                    <a:moveTo>
                      <a:pt x="537" y="1"/>
                    </a:moveTo>
                    <a:cubicBezTo>
                      <a:pt x="516" y="1"/>
                      <a:pt x="496" y="2"/>
                      <a:pt x="476" y="6"/>
                    </a:cubicBezTo>
                    <a:cubicBezTo>
                      <a:pt x="159" y="59"/>
                      <a:pt x="1" y="481"/>
                      <a:pt x="106" y="956"/>
                    </a:cubicBezTo>
                    <a:cubicBezTo>
                      <a:pt x="204" y="1446"/>
                      <a:pt x="484" y="1754"/>
                      <a:pt x="777" y="1754"/>
                    </a:cubicBezTo>
                    <a:cubicBezTo>
                      <a:pt x="799" y="1754"/>
                      <a:pt x="822" y="1752"/>
                      <a:pt x="845" y="1749"/>
                    </a:cubicBezTo>
                    <a:cubicBezTo>
                      <a:pt x="1162" y="1696"/>
                      <a:pt x="1321" y="1273"/>
                      <a:pt x="1215" y="798"/>
                    </a:cubicBezTo>
                    <a:cubicBezTo>
                      <a:pt x="1116" y="353"/>
                      <a:pt x="832" y="1"/>
                      <a:pt x="5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4"/>
              <p:cNvSpPr/>
              <p:nvPr/>
            </p:nvSpPr>
            <p:spPr>
              <a:xfrm>
                <a:off x="3884575" y="553525"/>
                <a:ext cx="33025" cy="43875"/>
              </a:xfrm>
              <a:custGeom>
                <a:rect b="b" l="l" r="r" t="t"/>
                <a:pathLst>
                  <a:path extrusionOk="0" h="1755" w="1321">
                    <a:moveTo>
                      <a:pt x="537" y="1"/>
                    </a:moveTo>
                    <a:cubicBezTo>
                      <a:pt x="517" y="1"/>
                      <a:pt x="496" y="2"/>
                      <a:pt x="476" y="6"/>
                    </a:cubicBezTo>
                    <a:cubicBezTo>
                      <a:pt x="159" y="58"/>
                      <a:pt x="1" y="481"/>
                      <a:pt x="106" y="956"/>
                    </a:cubicBezTo>
                    <a:cubicBezTo>
                      <a:pt x="204" y="1446"/>
                      <a:pt x="484" y="1754"/>
                      <a:pt x="777" y="1754"/>
                    </a:cubicBezTo>
                    <a:cubicBezTo>
                      <a:pt x="800" y="1754"/>
                      <a:pt x="823" y="1752"/>
                      <a:pt x="846" y="1748"/>
                    </a:cubicBezTo>
                    <a:cubicBezTo>
                      <a:pt x="1163" y="1696"/>
                      <a:pt x="1321" y="1273"/>
                      <a:pt x="1215" y="798"/>
                    </a:cubicBezTo>
                    <a:cubicBezTo>
                      <a:pt x="1116" y="353"/>
                      <a:pt x="833" y="1"/>
                      <a:pt x="5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4"/>
              <p:cNvSpPr/>
              <p:nvPr/>
            </p:nvSpPr>
            <p:spPr>
              <a:xfrm>
                <a:off x="3892500" y="541775"/>
                <a:ext cx="27750" cy="16425"/>
              </a:xfrm>
              <a:custGeom>
                <a:rect b="b" l="l" r="r" t="t"/>
                <a:pathLst>
                  <a:path extrusionOk="0" h="657" w="1110">
                    <a:moveTo>
                      <a:pt x="1110" y="0"/>
                    </a:moveTo>
                    <a:lnTo>
                      <a:pt x="1" y="528"/>
                    </a:lnTo>
                    <a:cubicBezTo>
                      <a:pt x="132" y="619"/>
                      <a:pt x="254" y="656"/>
                      <a:pt x="365" y="656"/>
                    </a:cubicBezTo>
                    <a:cubicBezTo>
                      <a:pt x="833" y="656"/>
                      <a:pt x="1110" y="0"/>
                      <a:pt x="11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4"/>
              <p:cNvSpPr/>
              <p:nvPr/>
            </p:nvSpPr>
            <p:spPr>
              <a:xfrm>
                <a:off x="3866100" y="603825"/>
                <a:ext cx="58100" cy="84725"/>
              </a:xfrm>
              <a:custGeom>
                <a:rect b="b" l="l" r="r" t="t"/>
                <a:pathLst>
                  <a:path extrusionOk="0" h="3389" w="2324">
                    <a:moveTo>
                      <a:pt x="0" y="0"/>
                    </a:moveTo>
                    <a:lnTo>
                      <a:pt x="687" y="3380"/>
                    </a:lnTo>
                    <a:cubicBezTo>
                      <a:pt x="750" y="3385"/>
                      <a:pt x="813" y="3388"/>
                      <a:pt x="875" y="3388"/>
                    </a:cubicBezTo>
                    <a:cubicBezTo>
                      <a:pt x="1435" y="3388"/>
                      <a:pt x="1944" y="3174"/>
                      <a:pt x="2324" y="2746"/>
                    </a:cubicBezTo>
                    <a:cubicBezTo>
                      <a:pt x="1426" y="1954"/>
                      <a:pt x="634" y="1004"/>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4"/>
              <p:cNvSpPr/>
              <p:nvPr/>
            </p:nvSpPr>
            <p:spPr>
              <a:xfrm>
                <a:off x="3763125" y="715050"/>
                <a:ext cx="96400" cy="34025"/>
              </a:xfrm>
              <a:custGeom>
                <a:rect b="b" l="l" r="r" t="t"/>
                <a:pathLst>
                  <a:path extrusionOk="0" h="1361" w="3856">
                    <a:moveTo>
                      <a:pt x="159" y="1"/>
                    </a:moveTo>
                    <a:cubicBezTo>
                      <a:pt x="119" y="1"/>
                      <a:pt x="79" y="14"/>
                      <a:pt x="53" y="40"/>
                    </a:cubicBezTo>
                    <a:cubicBezTo>
                      <a:pt x="0" y="146"/>
                      <a:pt x="0" y="199"/>
                      <a:pt x="53" y="251"/>
                    </a:cubicBezTo>
                    <a:cubicBezTo>
                      <a:pt x="845" y="991"/>
                      <a:pt x="1849" y="1360"/>
                      <a:pt x="2905" y="1360"/>
                    </a:cubicBezTo>
                    <a:cubicBezTo>
                      <a:pt x="3169" y="1360"/>
                      <a:pt x="3433" y="1308"/>
                      <a:pt x="3750" y="1255"/>
                    </a:cubicBezTo>
                    <a:cubicBezTo>
                      <a:pt x="3803" y="1255"/>
                      <a:pt x="3855" y="1202"/>
                      <a:pt x="3855" y="1096"/>
                    </a:cubicBezTo>
                    <a:cubicBezTo>
                      <a:pt x="3803" y="1044"/>
                      <a:pt x="3750" y="991"/>
                      <a:pt x="3644" y="991"/>
                    </a:cubicBezTo>
                    <a:cubicBezTo>
                      <a:pt x="3384" y="1047"/>
                      <a:pt x="3124" y="1075"/>
                      <a:pt x="2867" y="1075"/>
                    </a:cubicBezTo>
                    <a:cubicBezTo>
                      <a:pt x="1922" y="1075"/>
                      <a:pt x="1011" y="704"/>
                      <a:pt x="264" y="40"/>
                    </a:cubicBezTo>
                    <a:cubicBezTo>
                      <a:pt x="238" y="14"/>
                      <a:pt x="198" y="1"/>
                      <a:pt x="1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4"/>
              <p:cNvSpPr/>
              <p:nvPr/>
            </p:nvSpPr>
            <p:spPr>
              <a:xfrm>
                <a:off x="3489825" y="624250"/>
                <a:ext cx="141275" cy="127325"/>
              </a:xfrm>
              <a:custGeom>
                <a:rect b="b" l="l" r="r" t="t"/>
                <a:pathLst>
                  <a:path extrusionOk="0" h="5093" w="5651">
                    <a:moveTo>
                      <a:pt x="2170" y="1"/>
                    </a:moveTo>
                    <a:cubicBezTo>
                      <a:pt x="2064" y="1"/>
                      <a:pt x="1957" y="10"/>
                      <a:pt x="1849" y="28"/>
                    </a:cubicBezTo>
                    <a:cubicBezTo>
                      <a:pt x="370" y="292"/>
                      <a:pt x="1" y="1824"/>
                      <a:pt x="740" y="3038"/>
                    </a:cubicBezTo>
                    <a:cubicBezTo>
                      <a:pt x="1374" y="4042"/>
                      <a:pt x="2377" y="4728"/>
                      <a:pt x="3539" y="5045"/>
                    </a:cubicBezTo>
                    <a:cubicBezTo>
                      <a:pt x="3695" y="5078"/>
                      <a:pt x="3841" y="5093"/>
                      <a:pt x="3978" y="5093"/>
                    </a:cubicBezTo>
                    <a:cubicBezTo>
                      <a:pt x="5187" y="5093"/>
                      <a:pt x="5650" y="3902"/>
                      <a:pt x="5176" y="2669"/>
                    </a:cubicBezTo>
                    <a:cubicBezTo>
                      <a:pt x="4734" y="1540"/>
                      <a:pt x="3563" y="1"/>
                      <a:pt x="2170"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4"/>
              <p:cNvSpPr/>
              <p:nvPr/>
            </p:nvSpPr>
            <p:spPr>
              <a:xfrm>
                <a:off x="3702400" y="503375"/>
                <a:ext cx="67350" cy="39750"/>
              </a:xfrm>
              <a:custGeom>
                <a:rect b="b" l="l" r="r" t="t"/>
                <a:pathLst>
                  <a:path extrusionOk="0" h="1590" w="2694">
                    <a:moveTo>
                      <a:pt x="2270" y="0"/>
                    </a:moveTo>
                    <a:cubicBezTo>
                      <a:pt x="1385" y="0"/>
                      <a:pt x="604" y="416"/>
                      <a:pt x="106" y="1114"/>
                    </a:cubicBezTo>
                    <a:cubicBezTo>
                      <a:pt x="0" y="1219"/>
                      <a:pt x="53" y="1431"/>
                      <a:pt x="158" y="1483"/>
                    </a:cubicBezTo>
                    <a:cubicBezTo>
                      <a:pt x="211" y="1536"/>
                      <a:pt x="264" y="1589"/>
                      <a:pt x="370" y="1589"/>
                    </a:cubicBezTo>
                    <a:cubicBezTo>
                      <a:pt x="423" y="1536"/>
                      <a:pt x="528" y="1536"/>
                      <a:pt x="581" y="1483"/>
                    </a:cubicBezTo>
                    <a:cubicBezTo>
                      <a:pt x="1003" y="850"/>
                      <a:pt x="1637" y="533"/>
                      <a:pt x="2376" y="533"/>
                    </a:cubicBezTo>
                    <a:cubicBezTo>
                      <a:pt x="2535" y="533"/>
                      <a:pt x="2641" y="427"/>
                      <a:pt x="2693" y="269"/>
                    </a:cubicBezTo>
                    <a:cubicBezTo>
                      <a:pt x="2693" y="110"/>
                      <a:pt x="2588" y="5"/>
                      <a:pt x="2429" y="5"/>
                    </a:cubicBezTo>
                    <a:cubicBezTo>
                      <a:pt x="2376" y="2"/>
                      <a:pt x="2323" y="0"/>
                      <a:pt x="22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4"/>
              <p:cNvSpPr/>
              <p:nvPr/>
            </p:nvSpPr>
            <p:spPr>
              <a:xfrm>
                <a:off x="3863450" y="477075"/>
                <a:ext cx="76600" cy="22150"/>
              </a:xfrm>
              <a:custGeom>
                <a:rect b="b" l="l" r="r" t="t"/>
                <a:pathLst>
                  <a:path extrusionOk="0" h="886" w="3064">
                    <a:moveTo>
                      <a:pt x="1512" y="1"/>
                    </a:moveTo>
                    <a:cubicBezTo>
                      <a:pt x="1057" y="1"/>
                      <a:pt x="608" y="106"/>
                      <a:pt x="212" y="317"/>
                    </a:cubicBezTo>
                    <a:cubicBezTo>
                      <a:pt x="54" y="423"/>
                      <a:pt x="1" y="582"/>
                      <a:pt x="106" y="740"/>
                    </a:cubicBezTo>
                    <a:cubicBezTo>
                      <a:pt x="184" y="817"/>
                      <a:pt x="289" y="866"/>
                      <a:pt x="403" y="866"/>
                    </a:cubicBezTo>
                    <a:cubicBezTo>
                      <a:pt x="444" y="866"/>
                      <a:pt x="486" y="860"/>
                      <a:pt x="529" y="846"/>
                    </a:cubicBezTo>
                    <a:cubicBezTo>
                      <a:pt x="846" y="661"/>
                      <a:pt x="1189" y="568"/>
                      <a:pt x="1539" y="568"/>
                    </a:cubicBezTo>
                    <a:cubicBezTo>
                      <a:pt x="1889" y="568"/>
                      <a:pt x="2245" y="661"/>
                      <a:pt x="2588" y="846"/>
                    </a:cubicBezTo>
                    <a:cubicBezTo>
                      <a:pt x="2615" y="872"/>
                      <a:pt x="2654" y="885"/>
                      <a:pt x="2701" y="885"/>
                    </a:cubicBezTo>
                    <a:cubicBezTo>
                      <a:pt x="2747" y="885"/>
                      <a:pt x="2800" y="872"/>
                      <a:pt x="2852" y="846"/>
                    </a:cubicBezTo>
                    <a:cubicBezTo>
                      <a:pt x="2905" y="846"/>
                      <a:pt x="2958" y="793"/>
                      <a:pt x="2958" y="687"/>
                    </a:cubicBezTo>
                    <a:cubicBezTo>
                      <a:pt x="3064" y="582"/>
                      <a:pt x="2958" y="370"/>
                      <a:pt x="2852" y="317"/>
                    </a:cubicBezTo>
                    <a:cubicBezTo>
                      <a:pt x="2430" y="106"/>
                      <a:pt x="1968" y="1"/>
                      <a:pt x="15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4"/>
              <p:cNvSpPr/>
              <p:nvPr/>
            </p:nvSpPr>
            <p:spPr>
              <a:xfrm>
                <a:off x="3749925" y="568175"/>
                <a:ext cx="26425" cy="16425"/>
              </a:xfrm>
              <a:custGeom>
                <a:rect b="b" l="l" r="r" t="t"/>
                <a:pathLst>
                  <a:path extrusionOk="0" h="657" w="1057">
                    <a:moveTo>
                      <a:pt x="1056" y="0"/>
                    </a:moveTo>
                    <a:lnTo>
                      <a:pt x="0" y="529"/>
                    </a:lnTo>
                    <a:cubicBezTo>
                      <a:pt x="122" y="620"/>
                      <a:pt x="235" y="656"/>
                      <a:pt x="340" y="656"/>
                    </a:cubicBezTo>
                    <a:cubicBezTo>
                      <a:pt x="780" y="656"/>
                      <a:pt x="1056" y="1"/>
                      <a:pt x="10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4"/>
              <p:cNvSpPr/>
              <p:nvPr/>
            </p:nvSpPr>
            <p:spPr>
              <a:xfrm>
                <a:off x="3120175" y="2095700"/>
                <a:ext cx="995475" cy="1761800"/>
              </a:xfrm>
              <a:custGeom>
                <a:rect b="b" l="l" r="r" t="t"/>
                <a:pathLst>
                  <a:path extrusionOk="0" h="70472" w="39819">
                    <a:moveTo>
                      <a:pt x="13731" y="1"/>
                    </a:moveTo>
                    <a:cubicBezTo>
                      <a:pt x="0" y="13309"/>
                      <a:pt x="5123" y="42249"/>
                      <a:pt x="5862" y="68495"/>
                    </a:cubicBezTo>
                    <a:cubicBezTo>
                      <a:pt x="12900" y="69847"/>
                      <a:pt x="20211" y="70471"/>
                      <a:pt x="27766" y="70471"/>
                    </a:cubicBezTo>
                    <a:cubicBezTo>
                      <a:pt x="31718" y="70471"/>
                      <a:pt x="35737" y="70300"/>
                      <a:pt x="39818" y="69974"/>
                    </a:cubicBezTo>
                    <a:lnTo>
                      <a:pt x="3929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4"/>
              <p:cNvSpPr/>
              <p:nvPr/>
            </p:nvSpPr>
            <p:spPr>
              <a:xfrm>
                <a:off x="3705025" y="2537975"/>
                <a:ext cx="161100" cy="742025"/>
              </a:xfrm>
              <a:custGeom>
                <a:rect b="b" l="l" r="r" t="t"/>
                <a:pathLst>
                  <a:path extrusionOk="0" h="29681" w="6444">
                    <a:moveTo>
                      <a:pt x="6443" y="1"/>
                    </a:moveTo>
                    <a:lnTo>
                      <a:pt x="1" y="6655"/>
                    </a:lnTo>
                    <a:lnTo>
                      <a:pt x="2694" y="29680"/>
                    </a:lnTo>
                    <a:lnTo>
                      <a:pt x="644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4"/>
              <p:cNvSpPr/>
              <p:nvPr/>
            </p:nvSpPr>
            <p:spPr>
              <a:xfrm>
                <a:off x="3335375" y="1051375"/>
                <a:ext cx="852875" cy="1324250"/>
              </a:xfrm>
              <a:custGeom>
                <a:rect b="b" l="l" r="r" t="t"/>
                <a:pathLst>
                  <a:path extrusionOk="0" h="52970" w="34115">
                    <a:moveTo>
                      <a:pt x="20543" y="1"/>
                    </a:moveTo>
                    <a:lnTo>
                      <a:pt x="20543" y="1"/>
                    </a:lnTo>
                    <a:cubicBezTo>
                      <a:pt x="26352" y="3856"/>
                      <a:pt x="27461" y="11936"/>
                      <a:pt x="22866" y="17164"/>
                    </a:cubicBezTo>
                    <a:cubicBezTo>
                      <a:pt x="20173" y="12147"/>
                      <a:pt x="9823" y="4226"/>
                      <a:pt x="12305" y="54"/>
                    </a:cubicBezTo>
                    <a:cubicBezTo>
                      <a:pt x="11828" y="33"/>
                      <a:pt x="11354" y="22"/>
                      <a:pt x="10881" y="22"/>
                    </a:cubicBezTo>
                    <a:cubicBezTo>
                      <a:pt x="8943" y="22"/>
                      <a:pt x="7033" y="200"/>
                      <a:pt x="5123" y="582"/>
                    </a:cubicBezTo>
                    <a:cubicBezTo>
                      <a:pt x="1162" y="1374"/>
                      <a:pt x="0" y="4120"/>
                      <a:pt x="951" y="10193"/>
                    </a:cubicBezTo>
                    <a:cubicBezTo>
                      <a:pt x="3485" y="25772"/>
                      <a:pt x="1584" y="44678"/>
                      <a:pt x="1584" y="44678"/>
                    </a:cubicBezTo>
                    <a:cubicBezTo>
                      <a:pt x="1584" y="44678"/>
                      <a:pt x="16265" y="51649"/>
                      <a:pt x="21177" y="52969"/>
                    </a:cubicBezTo>
                    <a:cubicBezTo>
                      <a:pt x="28992" y="51068"/>
                      <a:pt x="30735" y="45629"/>
                      <a:pt x="30735" y="45629"/>
                    </a:cubicBezTo>
                    <a:cubicBezTo>
                      <a:pt x="30735" y="45629"/>
                      <a:pt x="34115" y="16689"/>
                      <a:pt x="33745" y="10510"/>
                    </a:cubicBezTo>
                    <a:cubicBezTo>
                      <a:pt x="33428" y="4331"/>
                      <a:pt x="32425" y="1902"/>
                      <a:pt x="28359" y="1163"/>
                    </a:cubicBezTo>
                    <a:cubicBezTo>
                      <a:pt x="24345" y="423"/>
                      <a:pt x="20543" y="1"/>
                      <a:pt x="20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4"/>
              <p:cNvSpPr/>
              <p:nvPr/>
            </p:nvSpPr>
            <p:spPr>
              <a:xfrm>
                <a:off x="3335375" y="1051375"/>
                <a:ext cx="852875" cy="1324250"/>
              </a:xfrm>
              <a:custGeom>
                <a:rect b="b" l="l" r="r" t="t"/>
                <a:pathLst>
                  <a:path extrusionOk="0" h="52970" w="34115">
                    <a:moveTo>
                      <a:pt x="20543" y="1"/>
                    </a:moveTo>
                    <a:lnTo>
                      <a:pt x="20543" y="1"/>
                    </a:lnTo>
                    <a:cubicBezTo>
                      <a:pt x="26352" y="3856"/>
                      <a:pt x="27461" y="11936"/>
                      <a:pt x="22866" y="17164"/>
                    </a:cubicBezTo>
                    <a:cubicBezTo>
                      <a:pt x="20173" y="12147"/>
                      <a:pt x="9823" y="4226"/>
                      <a:pt x="12305" y="54"/>
                    </a:cubicBezTo>
                    <a:cubicBezTo>
                      <a:pt x="11828" y="33"/>
                      <a:pt x="11354" y="22"/>
                      <a:pt x="10881" y="22"/>
                    </a:cubicBezTo>
                    <a:cubicBezTo>
                      <a:pt x="8943" y="22"/>
                      <a:pt x="7033" y="200"/>
                      <a:pt x="5123" y="582"/>
                    </a:cubicBezTo>
                    <a:cubicBezTo>
                      <a:pt x="1162" y="1374"/>
                      <a:pt x="0" y="4120"/>
                      <a:pt x="951" y="10193"/>
                    </a:cubicBezTo>
                    <a:cubicBezTo>
                      <a:pt x="3485" y="25772"/>
                      <a:pt x="1584" y="44678"/>
                      <a:pt x="1584" y="44678"/>
                    </a:cubicBezTo>
                    <a:cubicBezTo>
                      <a:pt x="1584" y="44678"/>
                      <a:pt x="16265" y="51649"/>
                      <a:pt x="21177" y="52969"/>
                    </a:cubicBezTo>
                    <a:cubicBezTo>
                      <a:pt x="28992" y="51068"/>
                      <a:pt x="30735" y="45629"/>
                      <a:pt x="30735" y="45629"/>
                    </a:cubicBezTo>
                    <a:cubicBezTo>
                      <a:pt x="30735" y="45629"/>
                      <a:pt x="34115" y="16689"/>
                      <a:pt x="33745" y="10510"/>
                    </a:cubicBezTo>
                    <a:cubicBezTo>
                      <a:pt x="33428" y="4331"/>
                      <a:pt x="32425" y="1902"/>
                      <a:pt x="28359" y="1163"/>
                    </a:cubicBezTo>
                    <a:cubicBezTo>
                      <a:pt x="24345" y="423"/>
                      <a:pt x="20543" y="1"/>
                      <a:pt x="20543" y="1"/>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4"/>
              <p:cNvSpPr/>
              <p:nvPr/>
            </p:nvSpPr>
            <p:spPr>
              <a:xfrm>
                <a:off x="3509625" y="1247825"/>
                <a:ext cx="248250" cy="364700"/>
              </a:xfrm>
              <a:custGeom>
                <a:rect b="b" l="l" r="r" t="t"/>
                <a:pathLst>
                  <a:path extrusionOk="0" h="14588" w="9930">
                    <a:moveTo>
                      <a:pt x="4444" y="1"/>
                    </a:moveTo>
                    <a:cubicBezTo>
                      <a:pt x="3272" y="1"/>
                      <a:pt x="2176" y="668"/>
                      <a:pt x="1585" y="1702"/>
                    </a:cubicBezTo>
                    <a:cubicBezTo>
                      <a:pt x="1" y="4659"/>
                      <a:pt x="2060" y="10574"/>
                      <a:pt x="4807" y="14587"/>
                    </a:cubicBezTo>
                    <a:lnTo>
                      <a:pt x="5387" y="14218"/>
                    </a:lnTo>
                    <a:cubicBezTo>
                      <a:pt x="2325" y="9729"/>
                      <a:pt x="899" y="4395"/>
                      <a:pt x="2219" y="2018"/>
                    </a:cubicBezTo>
                    <a:cubicBezTo>
                      <a:pt x="2654" y="1197"/>
                      <a:pt x="3487" y="685"/>
                      <a:pt x="4435" y="685"/>
                    </a:cubicBezTo>
                    <a:cubicBezTo>
                      <a:pt x="4522" y="685"/>
                      <a:pt x="4611" y="689"/>
                      <a:pt x="4701" y="698"/>
                    </a:cubicBezTo>
                    <a:cubicBezTo>
                      <a:pt x="5599" y="698"/>
                      <a:pt x="6444" y="1068"/>
                      <a:pt x="7025" y="1702"/>
                    </a:cubicBezTo>
                    <a:cubicBezTo>
                      <a:pt x="8662" y="3497"/>
                      <a:pt x="9243" y="7511"/>
                      <a:pt x="8767" y="13584"/>
                    </a:cubicBezTo>
                    <a:lnTo>
                      <a:pt x="9401" y="13637"/>
                    </a:lnTo>
                    <a:cubicBezTo>
                      <a:pt x="9929" y="7247"/>
                      <a:pt x="9295" y="3233"/>
                      <a:pt x="7500" y="1279"/>
                    </a:cubicBezTo>
                    <a:cubicBezTo>
                      <a:pt x="6813" y="487"/>
                      <a:pt x="5757" y="12"/>
                      <a:pt x="4701" y="12"/>
                    </a:cubicBezTo>
                    <a:cubicBezTo>
                      <a:pt x="4615" y="4"/>
                      <a:pt x="4529" y="1"/>
                      <a:pt x="4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4"/>
              <p:cNvSpPr/>
              <p:nvPr/>
            </p:nvSpPr>
            <p:spPr>
              <a:xfrm>
                <a:off x="3617900" y="1567600"/>
                <a:ext cx="51500" cy="73975"/>
              </a:xfrm>
              <a:custGeom>
                <a:rect b="b" l="l" r="r" t="t"/>
                <a:pathLst>
                  <a:path extrusionOk="0" h="2959" w="2060">
                    <a:moveTo>
                      <a:pt x="1004" y="1"/>
                    </a:moveTo>
                    <a:cubicBezTo>
                      <a:pt x="476" y="1"/>
                      <a:pt x="0" y="687"/>
                      <a:pt x="0" y="1479"/>
                    </a:cubicBezTo>
                    <a:cubicBezTo>
                      <a:pt x="0" y="2324"/>
                      <a:pt x="476" y="2958"/>
                      <a:pt x="1004" y="2958"/>
                    </a:cubicBezTo>
                    <a:cubicBezTo>
                      <a:pt x="1585" y="2958"/>
                      <a:pt x="2060" y="2324"/>
                      <a:pt x="2060" y="1479"/>
                    </a:cubicBezTo>
                    <a:cubicBezTo>
                      <a:pt x="2060" y="687"/>
                      <a:pt x="1585" y="1"/>
                      <a:pt x="10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4"/>
              <p:cNvSpPr/>
              <p:nvPr/>
            </p:nvSpPr>
            <p:spPr>
              <a:xfrm>
                <a:off x="3714275" y="1558350"/>
                <a:ext cx="50200" cy="73975"/>
              </a:xfrm>
              <a:custGeom>
                <a:rect b="b" l="l" r="r" t="t"/>
                <a:pathLst>
                  <a:path extrusionOk="0" h="2959" w="2008">
                    <a:moveTo>
                      <a:pt x="1004" y="1"/>
                    </a:moveTo>
                    <a:cubicBezTo>
                      <a:pt x="423" y="1"/>
                      <a:pt x="0" y="635"/>
                      <a:pt x="0" y="1480"/>
                    </a:cubicBezTo>
                    <a:cubicBezTo>
                      <a:pt x="0" y="2272"/>
                      <a:pt x="423" y="2958"/>
                      <a:pt x="1004" y="2958"/>
                    </a:cubicBezTo>
                    <a:cubicBezTo>
                      <a:pt x="1532" y="2958"/>
                      <a:pt x="2007" y="2272"/>
                      <a:pt x="2007" y="1480"/>
                    </a:cubicBezTo>
                    <a:cubicBezTo>
                      <a:pt x="2007" y="635"/>
                      <a:pt x="1532" y="1"/>
                      <a:pt x="10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4"/>
              <p:cNvSpPr/>
              <p:nvPr/>
            </p:nvSpPr>
            <p:spPr>
              <a:xfrm>
                <a:off x="3994150" y="1257075"/>
                <a:ext cx="98300" cy="82725"/>
              </a:xfrm>
              <a:custGeom>
                <a:rect b="b" l="l" r="r" t="t"/>
                <a:pathLst>
                  <a:path extrusionOk="0" h="3309" w="3932">
                    <a:moveTo>
                      <a:pt x="2243" y="1"/>
                    </a:moveTo>
                    <a:cubicBezTo>
                      <a:pt x="2182" y="1"/>
                      <a:pt x="2122" y="4"/>
                      <a:pt x="2060" y="11"/>
                    </a:cubicBezTo>
                    <a:cubicBezTo>
                      <a:pt x="582" y="117"/>
                      <a:pt x="1" y="1965"/>
                      <a:pt x="1110" y="2916"/>
                    </a:cubicBezTo>
                    <a:cubicBezTo>
                      <a:pt x="1428" y="3188"/>
                      <a:pt x="1797" y="3309"/>
                      <a:pt x="2161" y="3309"/>
                    </a:cubicBezTo>
                    <a:cubicBezTo>
                      <a:pt x="3066" y="3309"/>
                      <a:pt x="3931" y="2560"/>
                      <a:pt x="3856" y="1543"/>
                    </a:cubicBezTo>
                    <a:cubicBezTo>
                      <a:pt x="3758" y="657"/>
                      <a:pt x="3063" y="1"/>
                      <a:pt x="2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4"/>
              <p:cNvSpPr/>
              <p:nvPr/>
            </p:nvSpPr>
            <p:spPr>
              <a:xfrm>
                <a:off x="3582250" y="1043475"/>
                <a:ext cx="46225" cy="221825"/>
              </a:xfrm>
              <a:custGeom>
                <a:rect b="b" l="l" r="r" t="t"/>
                <a:pathLst>
                  <a:path extrusionOk="0" h="8873" w="1849">
                    <a:moveTo>
                      <a:pt x="740" y="0"/>
                    </a:moveTo>
                    <a:cubicBezTo>
                      <a:pt x="528" y="0"/>
                      <a:pt x="370" y="106"/>
                      <a:pt x="370" y="317"/>
                    </a:cubicBezTo>
                    <a:cubicBezTo>
                      <a:pt x="0" y="3116"/>
                      <a:pt x="264" y="5968"/>
                      <a:pt x="1162" y="8661"/>
                    </a:cubicBezTo>
                    <a:cubicBezTo>
                      <a:pt x="1162" y="8767"/>
                      <a:pt x="1321" y="8872"/>
                      <a:pt x="1426" y="8872"/>
                    </a:cubicBezTo>
                    <a:lnTo>
                      <a:pt x="1585" y="8872"/>
                    </a:lnTo>
                    <a:cubicBezTo>
                      <a:pt x="1743" y="8767"/>
                      <a:pt x="1849" y="8608"/>
                      <a:pt x="1796" y="8397"/>
                    </a:cubicBezTo>
                    <a:cubicBezTo>
                      <a:pt x="951" y="5809"/>
                      <a:pt x="687" y="3063"/>
                      <a:pt x="1004" y="370"/>
                    </a:cubicBezTo>
                    <a:cubicBezTo>
                      <a:pt x="1057" y="211"/>
                      <a:pt x="898" y="53"/>
                      <a:pt x="7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4"/>
              <p:cNvSpPr/>
              <p:nvPr/>
            </p:nvSpPr>
            <p:spPr>
              <a:xfrm>
                <a:off x="3892500" y="1049725"/>
                <a:ext cx="180900" cy="244600"/>
              </a:xfrm>
              <a:custGeom>
                <a:rect b="b" l="l" r="r" t="t"/>
                <a:pathLst>
                  <a:path extrusionOk="0" h="9784" w="7236">
                    <a:moveTo>
                      <a:pt x="391" y="1"/>
                    </a:moveTo>
                    <a:cubicBezTo>
                      <a:pt x="250" y="1"/>
                      <a:pt x="97" y="103"/>
                      <a:pt x="53" y="278"/>
                    </a:cubicBezTo>
                    <a:cubicBezTo>
                      <a:pt x="1" y="437"/>
                      <a:pt x="159" y="648"/>
                      <a:pt x="317" y="648"/>
                    </a:cubicBezTo>
                    <a:cubicBezTo>
                      <a:pt x="6074" y="2021"/>
                      <a:pt x="6549" y="9414"/>
                      <a:pt x="6549" y="9467"/>
                    </a:cubicBezTo>
                    <a:cubicBezTo>
                      <a:pt x="6549" y="9678"/>
                      <a:pt x="6707" y="9784"/>
                      <a:pt x="6919" y="9784"/>
                    </a:cubicBezTo>
                    <a:cubicBezTo>
                      <a:pt x="7130" y="9784"/>
                      <a:pt x="7235" y="9626"/>
                      <a:pt x="7235" y="9467"/>
                    </a:cubicBezTo>
                    <a:cubicBezTo>
                      <a:pt x="7235" y="9362"/>
                      <a:pt x="6760" y="1493"/>
                      <a:pt x="476" y="14"/>
                    </a:cubicBezTo>
                    <a:cubicBezTo>
                      <a:pt x="449" y="5"/>
                      <a:pt x="420" y="1"/>
                      <a:pt x="3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4"/>
              <p:cNvSpPr/>
              <p:nvPr/>
            </p:nvSpPr>
            <p:spPr>
              <a:xfrm>
                <a:off x="3641650" y="1347125"/>
                <a:ext cx="609975" cy="624500"/>
              </a:xfrm>
              <a:custGeom>
                <a:rect b="b" l="l" r="r" t="t"/>
                <a:pathLst>
                  <a:path extrusionOk="0" h="24980" w="24399">
                    <a:moveTo>
                      <a:pt x="7553" y="0"/>
                    </a:moveTo>
                    <a:cubicBezTo>
                      <a:pt x="6866" y="0"/>
                      <a:pt x="6180" y="476"/>
                      <a:pt x="6021" y="1162"/>
                    </a:cubicBezTo>
                    <a:lnTo>
                      <a:pt x="212" y="23184"/>
                    </a:lnTo>
                    <a:cubicBezTo>
                      <a:pt x="1" y="23765"/>
                      <a:pt x="476" y="24399"/>
                      <a:pt x="1110" y="24399"/>
                    </a:cubicBezTo>
                    <a:lnTo>
                      <a:pt x="16847" y="24980"/>
                    </a:lnTo>
                    <a:cubicBezTo>
                      <a:pt x="17586" y="24980"/>
                      <a:pt x="18220" y="24557"/>
                      <a:pt x="18431" y="23818"/>
                    </a:cubicBezTo>
                    <a:lnTo>
                      <a:pt x="24240" y="1849"/>
                    </a:lnTo>
                    <a:cubicBezTo>
                      <a:pt x="24399" y="1215"/>
                      <a:pt x="23923" y="581"/>
                      <a:pt x="23290" y="581"/>
                    </a:cubicBezTo>
                    <a:lnTo>
                      <a:pt x="755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4"/>
              <p:cNvSpPr/>
              <p:nvPr/>
            </p:nvSpPr>
            <p:spPr>
              <a:xfrm>
                <a:off x="3645625" y="1357575"/>
                <a:ext cx="611075" cy="624600"/>
              </a:xfrm>
              <a:custGeom>
                <a:rect b="b" l="l" r="r" t="t"/>
                <a:pathLst>
                  <a:path extrusionOk="0" h="24984" w="24443">
                    <a:moveTo>
                      <a:pt x="7493" y="1"/>
                    </a:moveTo>
                    <a:cubicBezTo>
                      <a:pt x="6802" y="1"/>
                      <a:pt x="6221" y="462"/>
                      <a:pt x="6021" y="1114"/>
                    </a:cubicBezTo>
                    <a:lnTo>
                      <a:pt x="211" y="23136"/>
                    </a:lnTo>
                    <a:cubicBezTo>
                      <a:pt x="0" y="23769"/>
                      <a:pt x="476" y="24403"/>
                      <a:pt x="1162" y="24403"/>
                    </a:cubicBezTo>
                    <a:lnTo>
                      <a:pt x="16899" y="24984"/>
                    </a:lnTo>
                    <a:cubicBezTo>
                      <a:pt x="17586" y="24984"/>
                      <a:pt x="18219" y="24509"/>
                      <a:pt x="18431" y="23822"/>
                    </a:cubicBezTo>
                    <a:lnTo>
                      <a:pt x="24240" y="1800"/>
                    </a:lnTo>
                    <a:cubicBezTo>
                      <a:pt x="24443" y="1192"/>
                      <a:pt x="24012" y="583"/>
                      <a:pt x="23416" y="583"/>
                    </a:cubicBezTo>
                    <a:cubicBezTo>
                      <a:pt x="23391" y="583"/>
                      <a:pt x="23367" y="584"/>
                      <a:pt x="23342" y="586"/>
                    </a:cubicBezTo>
                    <a:lnTo>
                      <a:pt x="7605" y="5"/>
                    </a:lnTo>
                    <a:cubicBezTo>
                      <a:pt x="7567" y="2"/>
                      <a:pt x="7530" y="1"/>
                      <a:pt x="74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4"/>
              <p:cNvSpPr/>
              <p:nvPr/>
            </p:nvSpPr>
            <p:spPr>
              <a:xfrm>
                <a:off x="3599400" y="1561875"/>
                <a:ext cx="244275" cy="196150"/>
              </a:xfrm>
              <a:custGeom>
                <a:rect b="b" l="l" r="r" t="t"/>
                <a:pathLst>
                  <a:path extrusionOk="0" h="7846" w="9771">
                    <a:moveTo>
                      <a:pt x="7894" y="0"/>
                    </a:moveTo>
                    <a:cubicBezTo>
                      <a:pt x="7833" y="0"/>
                      <a:pt x="7772" y="6"/>
                      <a:pt x="7711" y="18"/>
                    </a:cubicBezTo>
                    <a:lnTo>
                      <a:pt x="6074" y="177"/>
                    </a:lnTo>
                    <a:cubicBezTo>
                      <a:pt x="5335" y="282"/>
                      <a:pt x="4595" y="652"/>
                      <a:pt x="4014" y="1180"/>
                    </a:cubicBezTo>
                    <a:lnTo>
                      <a:pt x="265" y="5088"/>
                    </a:lnTo>
                    <a:lnTo>
                      <a:pt x="1" y="7570"/>
                    </a:lnTo>
                    <a:cubicBezTo>
                      <a:pt x="421" y="7766"/>
                      <a:pt x="875" y="7846"/>
                      <a:pt x="1334" y="7846"/>
                    </a:cubicBezTo>
                    <a:cubicBezTo>
                      <a:pt x="3354" y="7846"/>
                      <a:pt x="5493" y="6303"/>
                      <a:pt x="5493" y="6303"/>
                    </a:cubicBezTo>
                    <a:lnTo>
                      <a:pt x="8979" y="5141"/>
                    </a:lnTo>
                    <a:cubicBezTo>
                      <a:pt x="9507" y="4930"/>
                      <a:pt x="9771" y="4402"/>
                      <a:pt x="9665" y="3821"/>
                    </a:cubicBezTo>
                    <a:lnTo>
                      <a:pt x="8873" y="811"/>
                    </a:lnTo>
                    <a:cubicBezTo>
                      <a:pt x="8779" y="343"/>
                      <a:pt x="8356" y="0"/>
                      <a:pt x="7894"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4"/>
              <p:cNvSpPr/>
              <p:nvPr/>
            </p:nvSpPr>
            <p:spPr>
              <a:xfrm>
                <a:off x="3151850" y="1116075"/>
                <a:ext cx="512275" cy="733750"/>
              </a:xfrm>
              <a:custGeom>
                <a:rect b="b" l="l" r="r" t="t"/>
                <a:pathLst>
                  <a:path extrusionOk="0" h="29350" w="20491">
                    <a:moveTo>
                      <a:pt x="5649" y="22160"/>
                    </a:moveTo>
                    <a:cubicBezTo>
                      <a:pt x="5659" y="22160"/>
                      <a:pt x="5685" y="22167"/>
                      <a:pt x="5729" y="22189"/>
                    </a:cubicBezTo>
                    <a:lnTo>
                      <a:pt x="5729" y="22189"/>
                    </a:lnTo>
                    <a:cubicBezTo>
                      <a:pt x="5721" y="22186"/>
                      <a:pt x="5712" y="22184"/>
                      <a:pt x="5704" y="22181"/>
                    </a:cubicBezTo>
                    <a:cubicBezTo>
                      <a:pt x="5657" y="22181"/>
                      <a:pt x="5631" y="22160"/>
                      <a:pt x="5649" y="22160"/>
                    </a:cubicBezTo>
                    <a:close/>
                    <a:moveTo>
                      <a:pt x="9031" y="1"/>
                    </a:moveTo>
                    <a:cubicBezTo>
                      <a:pt x="8661" y="529"/>
                      <a:pt x="8397" y="951"/>
                      <a:pt x="8080" y="1427"/>
                    </a:cubicBezTo>
                    <a:lnTo>
                      <a:pt x="7235" y="2852"/>
                    </a:lnTo>
                    <a:cubicBezTo>
                      <a:pt x="6655" y="3803"/>
                      <a:pt x="6126" y="4754"/>
                      <a:pt x="5651" y="5704"/>
                    </a:cubicBezTo>
                    <a:cubicBezTo>
                      <a:pt x="4595" y="7658"/>
                      <a:pt x="3644" y="9665"/>
                      <a:pt x="2799" y="11724"/>
                    </a:cubicBezTo>
                    <a:cubicBezTo>
                      <a:pt x="1902" y="13837"/>
                      <a:pt x="1215" y="16002"/>
                      <a:pt x="687" y="18220"/>
                    </a:cubicBezTo>
                    <a:cubicBezTo>
                      <a:pt x="106" y="20702"/>
                      <a:pt x="1" y="23237"/>
                      <a:pt x="317" y="25772"/>
                    </a:cubicBezTo>
                    <a:lnTo>
                      <a:pt x="581" y="27409"/>
                    </a:lnTo>
                    <a:lnTo>
                      <a:pt x="1796" y="28201"/>
                    </a:lnTo>
                    <a:cubicBezTo>
                      <a:pt x="2430" y="28676"/>
                      <a:pt x="3169" y="28941"/>
                      <a:pt x="3961" y="29099"/>
                    </a:cubicBezTo>
                    <a:cubicBezTo>
                      <a:pt x="4437" y="29205"/>
                      <a:pt x="4912" y="29310"/>
                      <a:pt x="5387" y="29310"/>
                    </a:cubicBezTo>
                    <a:cubicBezTo>
                      <a:pt x="5783" y="29337"/>
                      <a:pt x="6192" y="29350"/>
                      <a:pt x="6602" y="29350"/>
                    </a:cubicBezTo>
                    <a:cubicBezTo>
                      <a:pt x="7011" y="29350"/>
                      <a:pt x="7420" y="29337"/>
                      <a:pt x="7816" y="29310"/>
                    </a:cubicBezTo>
                    <a:cubicBezTo>
                      <a:pt x="9295" y="29205"/>
                      <a:pt x="10721" y="29046"/>
                      <a:pt x="12200" y="28782"/>
                    </a:cubicBezTo>
                    <a:cubicBezTo>
                      <a:pt x="13573" y="28518"/>
                      <a:pt x="14998" y="28148"/>
                      <a:pt x="16371" y="27779"/>
                    </a:cubicBezTo>
                    <a:cubicBezTo>
                      <a:pt x="17744" y="27356"/>
                      <a:pt x="19170" y="26828"/>
                      <a:pt x="20491" y="26247"/>
                    </a:cubicBezTo>
                    <a:lnTo>
                      <a:pt x="18325" y="20966"/>
                    </a:lnTo>
                    <a:cubicBezTo>
                      <a:pt x="17216" y="21336"/>
                      <a:pt x="16055" y="21653"/>
                      <a:pt x="14893" y="21864"/>
                    </a:cubicBezTo>
                    <a:cubicBezTo>
                      <a:pt x="13731" y="22075"/>
                      <a:pt x="12516" y="22234"/>
                      <a:pt x="11302" y="22339"/>
                    </a:cubicBezTo>
                    <a:cubicBezTo>
                      <a:pt x="10413" y="22417"/>
                      <a:pt x="9552" y="22466"/>
                      <a:pt x="8678" y="22466"/>
                    </a:cubicBezTo>
                    <a:cubicBezTo>
                      <a:pt x="8358" y="22466"/>
                      <a:pt x="8036" y="22459"/>
                      <a:pt x="7711" y="22445"/>
                    </a:cubicBezTo>
                    <a:cubicBezTo>
                      <a:pt x="7662" y="22445"/>
                      <a:pt x="7614" y="22444"/>
                      <a:pt x="7567" y="22444"/>
                    </a:cubicBezTo>
                    <a:lnTo>
                      <a:pt x="7567" y="22444"/>
                    </a:lnTo>
                    <a:cubicBezTo>
                      <a:pt x="7665" y="21643"/>
                      <a:pt x="7838" y="20849"/>
                      <a:pt x="8080" y="20068"/>
                    </a:cubicBezTo>
                    <a:cubicBezTo>
                      <a:pt x="8608" y="18273"/>
                      <a:pt x="9242" y="16583"/>
                      <a:pt x="10087" y="14893"/>
                    </a:cubicBezTo>
                    <a:cubicBezTo>
                      <a:pt x="10932" y="13203"/>
                      <a:pt x="11830" y="11513"/>
                      <a:pt x="12833" y="9876"/>
                    </a:cubicBezTo>
                    <a:cubicBezTo>
                      <a:pt x="13361" y="9031"/>
                      <a:pt x="13889" y="8239"/>
                      <a:pt x="14418" y="7394"/>
                    </a:cubicBezTo>
                    <a:lnTo>
                      <a:pt x="15262" y="6232"/>
                    </a:lnTo>
                    <a:cubicBezTo>
                      <a:pt x="15527" y="5863"/>
                      <a:pt x="15843" y="5387"/>
                      <a:pt x="16055" y="5123"/>
                    </a:cubicBezTo>
                    <a:lnTo>
                      <a:pt x="90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4"/>
              <p:cNvSpPr/>
              <p:nvPr/>
            </p:nvSpPr>
            <p:spPr>
              <a:xfrm>
                <a:off x="3151850" y="1116075"/>
                <a:ext cx="512275" cy="733750"/>
              </a:xfrm>
              <a:custGeom>
                <a:rect b="b" l="l" r="r" t="t"/>
                <a:pathLst>
                  <a:path extrusionOk="0" h="29350" w="20491">
                    <a:moveTo>
                      <a:pt x="5649" y="22160"/>
                    </a:moveTo>
                    <a:cubicBezTo>
                      <a:pt x="5659" y="22160"/>
                      <a:pt x="5685" y="22167"/>
                      <a:pt x="5729" y="22189"/>
                    </a:cubicBezTo>
                    <a:lnTo>
                      <a:pt x="5729" y="22189"/>
                    </a:lnTo>
                    <a:cubicBezTo>
                      <a:pt x="5721" y="22186"/>
                      <a:pt x="5712" y="22184"/>
                      <a:pt x="5704" y="22181"/>
                    </a:cubicBezTo>
                    <a:cubicBezTo>
                      <a:pt x="5657" y="22181"/>
                      <a:pt x="5631" y="22160"/>
                      <a:pt x="5649" y="22160"/>
                    </a:cubicBezTo>
                    <a:close/>
                    <a:moveTo>
                      <a:pt x="9031" y="1"/>
                    </a:moveTo>
                    <a:cubicBezTo>
                      <a:pt x="8661" y="529"/>
                      <a:pt x="8397" y="951"/>
                      <a:pt x="8080" y="1427"/>
                    </a:cubicBezTo>
                    <a:lnTo>
                      <a:pt x="7235" y="2852"/>
                    </a:lnTo>
                    <a:cubicBezTo>
                      <a:pt x="6655" y="3803"/>
                      <a:pt x="6126" y="4754"/>
                      <a:pt x="5651" y="5704"/>
                    </a:cubicBezTo>
                    <a:cubicBezTo>
                      <a:pt x="4595" y="7658"/>
                      <a:pt x="3644" y="9665"/>
                      <a:pt x="2799" y="11724"/>
                    </a:cubicBezTo>
                    <a:cubicBezTo>
                      <a:pt x="1902" y="13837"/>
                      <a:pt x="1215" y="16002"/>
                      <a:pt x="687" y="18220"/>
                    </a:cubicBezTo>
                    <a:cubicBezTo>
                      <a:pt x="106" y="20702"/>
                      <a:pt x="1" y="23237"/>
                      <a:pt x="317" y="25772"/>
                    </a:cubicBezTo>
                    <a:lnTo>
                      <a:pt x="581" y="27409"/>
                    </a:lnTo>
                    <a:lnTo>
                      <a:pt x="1796" y="28201"/>
                    </a:lnTo>
                    <a:cubicBezTo>
                      <a:pt x="2430" y="28676"/>
                      <a:pt x="3169" y="28941"/>
                      <a:pt x="3961" y="29099"/>
                    </a:cubicBezTo>
                    <a:cubicBezTo>
                      <a:pt x="4437" y="29205"/>
                      <a:pt x="4912" y="29310"/>
                      <a:pt x="5387" y="29310"/>
                    </a:cubicBezTo>
                    <a:cubicBezTo>
                      <a:pt x="5783" y="29337"/>
                      <a:pt x="6192" y="29350"/>
                      <a:pt x="6602" y="29350"/>
                    </a:cubicBezTo>
                    <a:cubicBezTo>
                      <a:pt x="7011" y="29350"/>
                      <a:pt x="7420" y="29337"/>
                      <a:pt x="7816" y="29310"/>
                    </a:cubicBezTo>
                    <a:cubicBezTo>
                      <a:pt x="9295" y="29205"/>
                      <a:pt x="10721" y="29046"/>
                      <a:pt x="12200" y="28782"/>
                    </a:cubicBezTo>
                    <a:cubicBezTo>
                      <a:pt x="13573" y="28518"/>
                      <a:pt x="14998" y="28148"/>
                      <a:pt x="16371" y="27779"/>
                    </a:cubicBezTo>
                    <a:cubicBezTo>
                      <a:pt x="17744" y="27356"/>
                      <a:pt x="19170" y="26828"/>
                      <a:pt x="20491" y="26247"/>
                    </a:cubicBezTo>
                    <a:lnTo>
                      <a:pt x="18325" y="20966"/>
                    </a:lnTo>
                    <a:cubicBezTo>
                      <a:pt x="17216" y="21336"/>
                      <a:pt x="16055" y="21653"/>
                      <a:pt x="14893" y="21864"/>
                    </a:cubicBezTo>
                    <a:cubicBezTo>
                      <a:pt x="13731" y="22075"/>
                      <a:pt x="12516" y="22234"/>
                      <a:pt x="11302" y="22339"/>
                    </a:cubicBezTo>
                    <a:cubicBezTo>
                      <a:pt x="10413" y="22417"/>
                      <a:pt x="9552" y="22466"/>
                      <a:pt x="8678" y="22466"/>
                    </a:cubicBezTo>
                    <a:cubicBezTo>
                      <a:pt x="8358" y="22466"/>
                      <a:pt x="8036" y="22459"/>
                      <a:pt x="7711" y="22445"/>
                    </a:cubicBezTo>
                    <a:cubicBezTo>
                      <a:pt x="7662" y="22445"/>
                      <a:pt x="7614" y="22444"/>
                      <a:pt x="7567" y="22444"/>
                    </a:cubicBezTo>
                    <a:lnTo>
                      <a:pt x="7567" y="22444"/>
                    </a:lnTo>
                    <a:cubicBezTo>
                      <a:pt x="7665" y="21643"/>
                      <a:pt x="7838" y="20849"/>
                      <a:pt x="8080" y="20068"/>
                    </a:cubicBezTo>
                    <a:cubicBezTo>
                      <a:pt x="8608" y="18273"/>
                      <a:pt x="9242" y="16583"/>
                      <a:pt x="10087" y="14893"/>
                    </a:cubicBezTo>
                    <a:cubicBezTo>
                      <a:pt x="10932" y="13203"/>
                      <a:pt x="11830" y="11513"/>
                      <a:pt x="12833" y="9876"/>
                    </a:cubicBezTo>
                    <a:cubicBezTo>
                      <a:pt x="13361" y="9031"/>
                      <a:pt x="13889" y="8239"/>
                      <a:pt x="14418" y="7394"/>
                    </a:cubicBezTo>
                    <a:lnTo>
                      <a:pt x="15262" y="6232"/>
                    </a:lnTo>
                    <a:cubicBezTo>
                      <a:pt x="15527" y="5863"/>
                      <a:pt x="15843" y="5387"/>
                      <a:pt x="16055" y="5123"/>
                    </a:cubicBezTo>
                    <a:lnTo>
                      <a:pt x="9031" y="1"/>
                    </a:ln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55"/>
          <p:cNvSpPr txBox="1"/>
          <p:nvPr>
            <p:ph type="title"/>
          </p:nvPr>
        </p:nvSpPr>
        <p:spPr>
          <a:xfrm>
            <a:off x="4475650" y="1009363"/>
            <a:ext cx="4713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365" name="Google Shape;1365;p55"/>
          <p:cNvSpPr txBox="1"/>
          <p:nvPr>
            <p:ph idx="1" type="subTitle"/>
          </p:nvPr>
        </p:nvSpPr>
        <p:spPr>
          <a:xfrm>
            <a:off x="5003285" y="729426"/>
            <a:ext cx="2343000" cy="44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Health of Family </a:t>
            </a:r>
            <a:endParaRPr/>
          </a:p>
        </p:txBody>
      </p:sp>
      <p:sp>
        <p:nvSpPr>
          <p:cNvPr id="1366" name="Google Shape;1366;p55"/>
          <p:cNvSpPr txBox="1"/>
          <p:nvPr>
            <p:ph idx="2" type="subTitle"/>
          </p:nvPr>
        </p:nvSpPr>
        <p:spPr>
          <a:xfrm>
            <a:off x="4881900" y="1368075"/>
            <a:ext cx="2700600" cy="141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Add friends, family members to access your profile and daily activity, and revoke these permissions whenever needed</a:t>
            </a:r>
            <a:endParaRPr/>
          </a:p>
        </p:txBody>
      </p:sp>
      <p:sp>
        <p:nvSpPr>
          <p:cNvPr id="1367" name="Google Shape;1367;p55"/>
          <p:cNvSpPr/>
          <p:nvPr/>
        </p:nvSpPr>
        <p:spPr>
          <a:xfrm flipH="1">
            <a:off x="785000" y="4307910"/>
            <a:ext cx="3736200" cy="592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8" name="Google Shape;1368;p55"/>
          <p:cNvGrpSpPr/>
          <p:nvPr/>
        </p:nvGrpSpPr>
        <p:grpSpPr>
          <a:xfrm>
            <a:off x="1742322" y="1355311"/>
            <a:ext cx="1821647" cy="3327096"/>
            <a:chOff x="1339500" y="1400175"/>
            <a:chExt cx="1632300" cy="2882100"/>
          </a:xfrm>
        </p:grpSpPr>
        <p:sp>
          <p:nvSpPr>
            <p:cNvPr id="1369" name="Google Shape;1369;p55"/>
            <p:cNvSpPr/>
            <p:nvPr/>
          </p:nvSpPr>
          <p:spPr>
            <a:xfrm flipH="1">
              <a:off x="1339500" y="1400175"/>
              <a:ext cx="1632300" cy="2882100"/>
            </a:xfrm>
            <a:prstGeom prst="roundRect">
              <a:avLst>
                <a:gd fmla="val 1073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5"/>
            <p:cNvSpPr/>
            <p:nvPr/>
          </p:nvSpPr>
          <p:spPr>
            <a:xfrm flipH="1">
              <a:off x="2089648" y="4057578"/>
              <a:ext cx="132000" cy="135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1" name="Google Shape;1371;p55"/>
          <p:cNvSpPr/>
          <p:nvPr/>
        </p:nvSpPr>
        <p:spPr>
          <a:xfrm>
            <a:off x="8819447" y="1993962"/>
            <a:ext cx="55800" cy="5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2" name="Google Shape;1372;p55"/>
          <p:cNvPicPr preferRelativeResize="0"/>
          <p:nvPr/>
        </p:nvPicPr>
        <p:blipFill rotWithShape="1">
          <a:blip r:embed="rId3">
            <a:alphaModFix/>
          </a:blip>
          <a:srcRect b="2137" l="0" r="0" t="4925"/>
          <a:stretch/>
        </p:blipFill>
        <p:spPr>
          <a:xfrm>
            <a:off x="1825550" y="1644225"/>
            <a:ext cx="1655026" cy="2663676"/>
          </a:xfrm>
          <a:prstGeom prst="rect">
            <a:avLst/>
          </a:prstGeom>
          <a:noFill/>
          <a:ln>
            <a:noFill/>
          </a:ln>
        </p:spPr>
      </p:pic>
      <p:sp>
        <p:nvSpPr>
          <p:cNvPr id="1373" name="Google Shape;1373;p55"/>
          <p:cNvSpPr txBox="1"/>
          <p:nvPr>
            <p:ph type="title"/>
          </p:nvPr>
        </p:nvSpPr>
        <p:spPr>
          <a:xfrm>
            <a:off x="4946950" y="3065488"/>
            <a:ext cx="4713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374" name="Google Shape;1374;p55"/>
          <p:cNvSpPr txBox="1"/>
          <p:nvPr>
            <p:ph idx="1" type="subTitle"/>
          </p:nvPr>
        </p:nvSpPr>
        <p:spPr>
          <a:xfrm>
            <a:off x="5474574" y="2785563"/>
            <a:ext cx="2490900" cy="44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Emergency Alerts</a:t>
            </a:r>
            <a:endParaRPr/>
          </a:p>
        </p:txBody>
      </p:sp>
      <p:sp>
        <p:nvSpPr>
          <p:cNvPr id="1375" name="Google Shape;1375;p55"/>
          <p:cNvSpPr txBox="1"/>
          <p:nvPr>
            <p:ph idx="2" type="subTitle"/>
          </p:nvPr>
        </p:nvSpPr>
        <p:spPr>
          <a:xfrm>
            <a:off x="5474573" y="3380978"/>
            <a:ext cx="2668500" cy="13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Get warnings in advance if our model predicts chances of critical problems like heart attacks in your real-time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56"/>
          <p:cNvSpPr txBox="1"/>
          <p:nvPr>
            <p:ph idx="4" type="title"/>
          </p:nvPr>
        </p:nvSpPr>
        <p:spPr>
          <a:xfrm>
            <a:off x="1161946" y="1469418"/>
            <a:ext cx="5349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dk1"/>
                </a:solidFill>
                <a:latin typeface="Fjalla One"/>
                <a:ea typeface="Fjalla One"/>
                <a:cs typeface="Fjalla One"/>
                <a:sym typeface="Fjalla One"/>
              </a:rPr>
              <a:t>3</a:t>
            </a:r>
            <a:endParaRPr/>
          </a:p>
        </p:txBody>
      </p:sp>
      <p:sp>
        <p:nvSpPr>
          <p:cNvPr id="1381" name="Google Shape;1381;p56"/>
          <p:cNvSpPr txBox="1"/>
          <p:nvPr>
            <p:ph idx="4294967295" type="title"/>
          </p:nvPr>
        </p:nvSpPr>
        <p:spPr>
          <a:xfrm>
            <a:off x="5092153" y="1496445"/>
            <a:ext cx="534900" cy="8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382" name="Google Shape;1382;p56"/>
          <p:cNvSpPr txBox="1"/>
          <p:nvPr>
            <p:ph idx="2" type="title"/>
          </p:nvPr>
        </p:nvSpPr>
        <p:spPr>
          <a:xfrm>
            <a:off x="1927025" y="3704797"/>
            <a:ext cx="538500" cy="6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dk1"/>
                </a:solidFill>
                <a:latin typeface="Fjalla One"/>
                <a:ea typeface="Fjalla One"/>
                <a:cs typeface="Fjalla One"/>
                <a:sym typeface="Fjalla One"/>
              </a:rPr>
              <a:t>5</a:t>
            </a:r>
            <a:endParaRPr/>
          </a:p>
        </p:txBody>
      </p:sp>
      <p:sp>
        <p:nvSpPr>
          <p:cNvPr id="1383" name="Google Shape;1383;p56"/>
          <p:cNvSpPr txBox="1"/>
          <p:nvPr>
            <p:ph idx="4294967295" type="subTitle"/>
          </p:nvPr>
        </p:nvSpPr>
        <p:spPr>
          <a:xfrm>
            <a:off x="1696861" y="1058299"/>
            <a:ext cx="2659500" cy="65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200">
                <a:latin typeface="Fjalla One"/>
                <a:ea typeface="Fjalla One"/>
                <a:cs typeface="Fjalla One"/>
                <a:sym typeface="Fjalla One"/>
              </a:rPr>
              <a:t>Medication</a:t>
            </a:r>
            <a:endParaRPr/>
          </a:p>
        </p:txBody>
      </p:sp>
      <p:sp>
        <p:nvSpPr>
          <p:cNvPr id="1384" name="Google Shape;1384;p56"/>
          <p:cNvSpPr txBox="1"/>
          <p:nvPr>
            <p:ph idx="4294967295" type="subTitle"/>
          </p:nvPr>
        </p:nvSpPr>
        <p:spPr>
          <a:xfrm>
            <a:off x="1696850" y="1533450"/>
            <a:ext cx="2659500" cy="738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Reminders about medication &amp; doctor visits (status update to family members)</a:t>
            </a:r>
            <a:endParaRPr/>
          </a:p>
        </p:txBody>
      </p:sp>
      <p:sp>
        <p:nvSpPr>
          <p:cNvPr id="1385" name="Google Shape;1385;p56"/>
          <p:cNvSpPr txBox="1"/>
          <p:nvPr>
            <p:ph idx="4294967295" type="subTitle"/>
          </p:nvPr>
        </p:nvSpPr>
        <p:spPr>
          <a:xfrm>
            <a:off x="2689588" y="2825775"/>
            <a:ext cx="4529100" cy="6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Fjalla One"/>
                <a:ea typeface="Fjalla One"/>
                <a:cs typeface="Fjalla One"/>
                <a:sym typeface="Fjalla One"/>
              </a:rPr>
              <a:t>IOT Monitoring during hospitalization</a:t>
            </a:r>
            <a:endParaRPr b="1" sz="2200">
              <a:latin typeface="Fjalla One"/>
              <a:ea typeface="Fjalla One"/>
              <a:cs typeface="Fjalla One"/>
              <a:sym typeface="Fjalla One"/>
            </a:endParaRPr>
          </a:p>
          <a:p>
            <a:pPr indent="0" lvl="0" marL="0" rtl="0" algn="ctr">
              <a:spcBef>
                <a:spcPts val="1600"/>
              </a:spcBef>
              <a:spcAft>
                <a:spcPts val="1600"/>
              </a:spcAft>
              <a:buNone/>
            </a:pPr>
            <a:r>
              <a:t/>
            </a:r>
            <a:endParaRPr/>
          </a:p>
        </p:txBody>
      </p:sp>
      <p:sp>
        <p:nvSpPr>
          <p:cNvPr id="1386" name="Google Shape;1386;p56"/>
          <p:cNvSpPr txBox="1"/>
          <p:nvPr>
            <p:ph idx="4294967295" type="subTitle"/>
          </p:nvPr>
        </p:nvSpPr>
        <p:spPr>
          <a:xfrm>
            <a:off x="2513952" y="3662950"/>
            <a:ext cx="4880400" cy="738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IOT based monitoring of patients during hospitalization. AI &amp; ML models to assist the doctors for quick conclusions </a:t>
            </a:r>
            <a:endParaRPr/>
          </a:p>
        </p:txBody>
      </p:sp>
      <p:sp>
        <p:nvSpPr>
          <p:cNvPr id="1387" name="Google Shape;1387;p56"/>
          <p:cNvSpPr txBox="1"/>
          <p:nvPr>
            <p:ph idx="4294967295" type="subTitle"/>
          </p:nvPr>
        </p:nvSpPr>
        <p:spPr>
          <a:xfrm>
            <a:off x="5567822" y="1126574"/>
            <a:ext cx="2659500" cy="65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200">
                <a:latin typeface="Fjalla One"/>
                <a:ea typeface="Fjalla One"/>
                <a:cs typeface="Fjalla One"/>
                <a:sym typeface="Fjalla One"/>
              </a:rPr>
              <a:t>Digital Reports</a:t>
            </a:r>
            <a:endParaRPr/>
          </a:p>
        </p:txBody>
      </p:sp>
      <p:sp>
        <p:nvSpPr>
          <p:cNvPr id="1388" name="Google Shape;1388;p56"/>
          <p:cNvSpPr txBox="1"/>
          <p:nvPr>
            <p:ph idx="4294967295" type="subTitle"/>
          </p:nvPr>
        </p:nvSpPr>
        <p:spPr>
          <a:xfrm>
            <a:off x="5567822" y="1601723"/>
            <a:ext cx="2529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hlink"/>
              </a:buClr>
              <a:buSzPts val="1100"/>
              <a:buFont typeface="Arial"/>
              <a:buNone/>
            </a:pPr>
            <a:r>
              <a:rPr lang="en"/>
              <a:t>M</a:t>
            </a:r>
            <a:r>
              <a:rPr lang="en"/>
              <a:t>edical descriptions, x-rays, sonography reports can be provided digitally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57"/>
          <p:cNvSpPr txBox="1"/>
          <p:nvPr>
            <p:ph type="title"/>
          </p:nvPr>
        </p:nvSpPr>
        <p:spPr>
          <a:xfrm>
            <a:off x="1214650" y="1688975"/>
            <a:ext cx="4713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394" name="Google Shape;1394;p57"/>
          <p:cNvSpPr txBox="1"/>
          <p:nvPr>
            <p:ph idx="1" type="subTitle"/>
          </p:nvPr>
        </p:nvSpPr>
        <p:spPr>
          <a:xfrm>
            <a:off x="1742275" y="1409050"/>
            <a:ext cx="3150900" cy="84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Online health monitoring &amp; primary consultation by doctor</a:t>
            </a:r>
            <a:endParaRPr/>
          </a:p>
        </p:txBody>
      </p:sp>
      <p:sp>
        <p:nvSpPr>
          <p:cNvPr id="1395" name="Google Shape;1395;p57"/>
          <p:cNvSpPr txBox="1"/>
          <p:nvPr>
            <p:ph idx="2" type="subTitle"/>
          </p:nvPr>
        </p:nvSpPr>
        <p:spPr>
          <a:xfrm>
            <a:off x="1742275" y="2806250"/>
            <a:ext cx="3230400" cy="13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Online consultation by doctors by viewing profile and IoT data, for patients who are unable to go to them physically</a:t>
            </a:r>
            <a:endParaRPr/>
          </a:p>
          <a:p>
            <a:pPr indent="0" lvl="0" marL="0" rtl="0" algn="just">
              <a:spcBef>
                <a:spcPts val="0"/>
              </a:spcBef>
              <a:spcAft>
                <a:spcPts val="0"/>
              </a:spcAft>
              <a:buNone/>
            </a:pPr>
            <a:r>
              <a:t/>
            </a:r>
            <a:endParaRPr/>
          </a:p>
        </p:txBody>
      </p:sp>
      <p:sp>
        <p:nvSpPr>
          <p:cNvPr id="1396" name="Google Shape;1396;p57"/>
          <p:cNvSpPr/>
          <p:nvPr/>
        </p:nvSpPr>
        <p:spPr>
          <a:xfrm flipH="1">
            <a:off x="4705500" y="3751785"/>
            <a:ext cx="3736200" cy="592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7" name="Google Shape;1397;p57"/>
          <p:cNvGrpSpPr/>
          <p:nvPr/>
        </p:nvGrpSpPr>
        <p:grpSpPr>
          <a:xfrm>
            <a:off x="5662822" y="799167"/>
            <a:ext cx="1821647" cy="3285882"/>
            <a:chOff x="1339500" y="1400175"/>
            <a:chExt cx="1632300" cy="2882100"/>
          </a:xfrm>
        </p:grpSpPr>
        <p:sp>
          <p:nvSpPr>
            <p:cNvPr id="1398" name="Google Shape;1398;p57"/>
            <p:cNvSpPr/>
            <p:nvPr/>
          </p:nvSpPr>
          <p:spPr>
            <a:xfrm flipH="1">
              <a:off x="1339500" y="1400175"/>
              <a:ext cx="1632300" cy="2882100"/>
            </a:xfrm>
            <a:prstGeom prst="roundRect">
              <a:avLst>
                <a:gd fmla="val 1073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7"/>
            <p:cNvSpPr/>
            <p:nvPr/>
          </p:nvSpPr>
          <p:spPr>
            <a:xfrm flipH="1">
              <a:off x="2089648" y="4057578"/>
              <a:ext cx="132000" cy="135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0" name="Google Shape;1400;p57"/>
          <p:cNvSpPr/>
          <p:nvPr/>
        </p:nvSpPr>
        <p:spPr>
          <a:xfrm>
            <a:off x="6249266" y="955300"/>
            <a:ext cx="648600" cy="5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7"/>
          <p:cNvSpPr/>
          <p:nvPr/>
        </p:nvSpPr>
        <p:spPr>
          <a:xfrm>
            <a:off x="5937122" y="955400"/>
            <a:ext cx="55800" cy="5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2" name="Google Shape;1402;p57"/>
          <p:cNvPicPr preferRelativeResize="0"/>
          <p:nvPr/>
        </p:nvPicPr>
        <p:blipFill rotWithShape="1">
          <a:blip r:embed="rId3">
            <a:alphaModFix/>
          </a:blip>
          <a:srcRect b="3486" l="0" r="0" t="4279"/>
          <a:stretch/>
        </p:blipFill>
        <p:spPr>
          <a:xfrm>
            <a:off x="5746050" y="1069713"/>
            <a:ext cx="1655026" cy="26435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406" name="Shape 1406"/>
        <p:cNvGrpSpPr/>
        <p:nvPr/>
      </p:nvGrpSpPr>
      <p:grpSpPr>
        <a:xfrm>
          <a:off x="0" y="0"/>
          <a:ext cx="0" cy="0"/>
          <a:chOff x="0" y="0"/>
          <a:chExt cx="0" cy="0"/>
        </a:xfrm>
      </p:grpSpPr>
      <p:pic>
        <p:nvPicPr>
          <p:cNvPr id="1407" name="Google Shape;1407;p58"/>
          <p:cNvPicPr preferRelativeResize="0"/>
          <p:nvPr/>
        </p:nvPicPr>
        <p:blipFill rotWithShape="1">
          <a:blip r:embed="rId3">
            <a:alphaModFix/>
          </a:blip>
          <a:srcRect b="16547" l="0" r="0" t="16540"/>
          <a:stretch/>
        </p:blipFill>
        <p:spPr>
          <a:xfrm>
            <a:off x="1425313" y="932575"/>
            <a:ext cx="6293383" cy="4210926"/>
          </a:xfrm>
          <a:prstGeom prst="rect">
            <a:avLst/>
          </a:prstGeom>
          <a:noFill/>
          <a:ln>
            <a:noFill/>
          </a:ln>
        </p:spPr>
      </p:pic>
      <p:sp>
        <p:nvSpPr>
          <p:cNvPr id="1408" name="Google Shape;1408;p58"/>
          <p:cNvSpPr txBox="1"/>
          <p:nvPr>
            <p:ph idx="4294967295" type="title"/>
          </p:nvPr>
        </p:nvSpPr>
        <p:spPr>
          <a:xfrm>
            <a:off x="1048350" y="450177"/>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3600">
                <a:latin typeface="Arial"/>
                <a:ea typeface="Arial"/>
                <a:cs typeface="Arial"/>
                <a:sym typeface="Arial"/>
              </a:rPr>
              <a:t>Thank You</a:t>
            </a:r>
            <a:endParaRPr sz="36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42"/>
          <p:cNvSpPr txBox="1"/>
          <p:nvPr>
            <p:ph type="title"/>
          </p:nvPr>
        </p:nvSpPr>
        <p:spPr>
          <a:xfrm>
            <a:off x="250350" y="182075"/>
            <a:ext cx="3641400" cy="82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chemeClr val="accent2"/>
                </a:solidFill>
              </a:rPr>
              <a:t>Team Members</a:t>
            </a:r>
            <a:endParaRPr sz="3200"/>
          </a:p>
        </p:txBody>
      </p:sp>
      <p:sp>
        <p:nvSpPr>
          <p:cNvPr id="878" name="Google Shape;878;p42"/>
          <p:cNvSpPr txBox="1"/>
          <p:nvPr>
            <p:ph idx="4294967295" type="title"/>
          </p:nvPr>
        </p:nvSpPr>
        <p:spPr>
          <a:xfrm>
            <a:off x="2103525" y="2224175"/>
            <a:ext cx="2292900" cy="6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Prateek Jindal</a:t>
            </a:r>
            <a:endParaRPr sz="2000"/>
          </a:p>
        </p:txBody>
      </p:sp>
      <p:pic>
        <p:nvPicPr>
          <p:cNvPr id="879" name="Google Shape;879;p42"/>
          <p:cNvPicPr preferRelativeResize="0"/>
          <p:nvPr/>
        </p:nvPicPr>
        <p:blipFill>
          <a:blip r:embed="rId3">
            <a:alphaModFix/>
          </a:blip>
          <a:stretch>
            <a:fillRect/>
          </a:stretch>
        </p:blipFill>
        <p:spPr>
          <a:xfrm>
            <a:off x="2802675" y="1440975"/>
            <a:ext cx="829325" cy="829325"/>
          </a:xfrm>
          <a:prstGeom prst="rect">
            <a:avLst/>
          </a:prstGeom>
          <a:noFill/>
          <a:ln>
            <a:noFill/>
          </a:ln>
        </p:spPr>
      </p:pic>
      <p:sp>
        <p:nvSpPr>
          <p:cNvPr id="880" name="Google Shape;880;p42"/>
          <p:cNvSpPr txBox="1"/>
          <p:nvPr>
            <p:ph idx="4294967295" type="title"/>
          </p:nvPr>
        </p:nvSpPr>
        <p:spPr>
          <a:xfrm>
            <a:off x="4899550" y="2224175"/>
            <a:ext cx="2292900" cy="6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Krithika S Udupa</a:t>
            </a:r>
            <a:endParaRPr sz="2000"/>
          </a:p>
        </p:txBody>
      </p:sp>
      <p:pic>
        <p:nvPicPr>
          <p:cNvPr id="881" name="Google Shape;881;p42"/>
          <p:cNvPicPr preferRelativeResize="0"/>
          <p:nvPr/>
        </p:nvPicPr>
        <p:blipFill>
          <a:blip r:embed="rId3">
            <a:alphaModFix/>
          </a:blip>
          <a:stretch>
            <a:fillRect/>
          </a:stretch>
        </p:blipFill>
        <p:spPr>
          <a:xfrm>
            <a:off x="5598700" y="1440975"/>
            <a:ext cx="829325" cy="829325"/>
          </a:xfrm>
          <a:prstGeom prst="rect">
            <a:avLst/>
          </a:prstGeom>
          <a:noFill/>
          <a:ln>
            <a:noFill/>
          </a:ln>
        </p:spPr>
      </p:pic>
      <p:sp>
        <p:nvSpPr>
          <p:cNvPr id="882" name="Google Shape;882;p42"/>
          <p:cNvSpPr txBox="1"/>
          <p:nvPr>
            <p:ph idx="4294967295" type="title"/>
          </p:nvPr>
        </p:nvSpPr>
        <p:spPr>
          <a:xfrm>
            <a:off x="945450" y="3939600"/>
            <a:ext cx="2292900" cy="6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Aryan Lala</a:t>
            </a:r>
            <a:endParaRPr sz="2000"/>
          </a:p>
        </p:txBody>
      </p:sp>
      <p:pic>
        <p:nvPicPr>
          <p:cNvPr id="883" name="Google Shape;883;p42"/>
          <p:cNvPicPr preferRelativeResize="0"/>
          <p:nvPr/>
        </p:nvPicPr>
        <p:blipFill>
          <a:blip r:embed="rId3">
            <a:alphaModFix/>
          </a:blip>
          <a:stretch>
            <a:fillRect/>
          </a:stretch>
        </p:blipFill>
        <p:spPr>
          <a:xfrm>
            <a:off x="1644600" y="3156400"/>
            <a:ext cx="829325" cy="829325"/>
          </a:xfrm>
          <a:prstGeom prst="rect">
            <a:avLst/>
          </a:prstGeom>
          <a:noFill/>
          <a:ln>
            <a:noFill/>
          </a:ln>
        </p:spPr>
      </p:pic>
      <p:sp>
        <p:nvSpPr>
          <p:cNvPr id="884" name="Google Shape;884;p42"/>
          <p:cNvSpPr txBox="1"/>
          <p:nvPr>
            <p:ph idx="4294967295" type="title"/>
          </p:nvPr>
        </p:nvSpPr>
        <p:spPr>
          <a:xfrm>
            <a:off x="3518200" y="3939600"/>
            <a:ext cx="2292900" cy="6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Shriram Ghadge</a:t>
            </a:r>
            <a:endParaRPr sz="2000"/>
          </a:p>
        </p:txBody>
      </p:sp>
      <p:pic>
        <p:nvPicPr>
          <p:cNvPr id="885" name="Google Shape;885;p42"/>
          <p:cNvPicPr preferRelativeResize="0"/>
          <p:nvPr/>
        </p:nvPicPr>
        <p:blipFill>
          <a:blip r:embed="rId3">
            <a:alphaModFix/>
          </a:blip>
          <a:stretch>
            <a:fillRect/>
          </a:stretch>
        </p:blipFill>
        <p:spPr>
          <a:xfrm>
            <a:off x="4217350" y="3156400"/>
            <a:ext cx="829325" cy="829325"/>
          </a:xfrm>
          <a:prstGeom prst="rect">
            <a:avLst/>
          </a:prstGeom>
          <a:noFill/>
          <a:ln>
            <a:noFill/>
          </a:ln>
        </p:spPr>
      </p:pic>
      <p:sp>
        <p:nvSpPr>
          <p:cNvPr id="886" name="Google Shape;886;p42"/>
          <p:cNvSpPr txBox="1"/>
          <p:nvPr>
            <p:ph idx="4294967295" type="title"/>
          </p:nvPr>
        </p:nvSpPr>
        <p:spPr>
          <a:xfrm>
            <a:off x="6025675" y="3884275"/>
            <a:ext cx="2292900" cy="6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Shubham Varade</a:t>
            </a:r>
            <a:endParaRPr sz="2000"/>
          </a:p>
        </p:txBody>
      </p:sp>
      <p:pic>
        <p:nvPicPr>
          <p:cNvPr id="887" name="Google Shape;887;p42"/>
          <p:cNvPicPr preferRelativeResize="0"/>
          <p:nvPr/>
        </p:nvPicPr>
        <p:blipFill>
          <a:blip r:embed="rId3">
            <a:alphaModFix/>
          </a:blip>
          <a:stretch>
            <a:fillRect/>
          </a:stretch>
        </p:blipFill>
        <p:spPr>
          <a:xfrm>
            <a:off x="6724825" y="3101075"/>
            <a:ext cx="829325" cy="82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43"/>
          <p:cNvSpPr txBox="1"/>
          <p:nvPr>
            <p:ph type="title"/>
          </p:nvPr>
        </p:nvSpPr>
        <p:spPr>
          <a:xfrm>
            <a:off x="4822800" y="715400"/>
            <a:ext cx="2639700" cy="87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Theme</a:t>
            </a:r>
            <a:endParaRPr sz="5000"/>
          </a:p>
        </p:txBody>
      </p:sp>
      <p:sp>
        <p:nvSpPr>
          <p:cNvPr id="893" name="Google Shape;893;p43"/>
          <p:cNvSpPr txBox="1"/>
          <p:nvPr>
            <p:ph idx="1" type="subTitle"/>
          </p:nvPr>
        </p:nvSpPr>
        <p:spPr>
          <a:xfrm>
            <a:off x="3872875" y="1393800"/>
            <a:ext cx="4542000" cy="1208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Theme 4 :: Industry solutions on IBM Cloud (BFSI, Manufacturing, Health care, decentralize finance, Education, etc)</a:t>
            </a:r>
            <a:endParaRPr/>
          </a:p>
        </p:txBody>
      </p:sp>
      <p:grpSp>
        <p:nvGrpSpPr>
          <p:cNvPr id="894" name="Google Shape;894;p43"/>
          <p:cNvGrpSpPr/>
          <p:nvPr/>
        </p:nvGrpSpPr>
        <p:grpSpPr>
          <a:xfrm>
            <a:off x="-11" y="309523"/>
            <a:ext cx="601215" cy="538572"/>
            <a:chOff x="2047425" y="139025"/>
            <a:chExt cx="1082100" cy="301975"/>
          </a:xfrm>
        </p:grpSpPr>
        <p:cxnSp>
          <p:nvCxnSpPr>
            <p:cNvPr id="895" name="Google Shape;895;p43"/>
            <p:cNvCxnSpPr/>
            <p:nvPr/>
          </p:nvCxnSpPr>
          <p:spPr>
            <a:xfrm>
              <a:off x="2047425" y="31057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43"/>
            <p:cNvCxnSpPr/>
            <p:nvPr/>
          </p:nvCxnSpPr>
          <p:spPr>
            <a:xfrm>
              <a:off x="2047425" y="3517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43"/>
            <p:cNvCxnSpPr/>
            <p:nvPr/>
          </p:nvCxnSpPr>
          <p:spPr>
            <a:xfrm>
              <a:off x="2047425" y="3963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43"/>
            <p:cNvCxnSpPr/>
            <p:nvPr/>
          </p:nvCxnSpPr>
          <p:spPr>
            <a:xfrm>
              <a:off x="2047425" y="4410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43"/>
            <p:cNvCxnSpPr/>
            <p:nvPr/>
          </p:nvCxnSpPr>
          <p:spPr>
            <a:xfrm>
              <a:off x="2047425" y="139025"/>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43"/>
            <p:cNvCxnSpPr/>
            <p:nvPr/>
          </p:nvCxnSpPr>
          <p:spPr>
            <a:xfrm>
              <a:off x="2047425" y="18015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43"/>
            <p:cNvCxnSpPr/>
            <p:nvPr/>
          </p:nvCxnSpPr>
          <p:spPr>
            <a:xfrm>
              <a:off x="2047425" y="224800"/>
              <a:ext cx="1082100" cy="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43"/>
            <p:cNvCxnSpPr/>
            <p:nvPr/>
          </p:nvCxnSpPr>
          <p:spPr>
            <a:xfrm>
              <a:off x="2047425" y="269450"/>
              <a:ext cx="1082100" cy="0"/>
            </a:xfrm>
            <a:prstGeom prst="straightConnector1">
              <a:avLst/>
            </a:prstGeom>
            <a:noFill/>
            <a:ln cap="flat" cmpd="sng" w="9525">
              <a:solidFill>
                <a:schemeClr val="dk2"/>
              </a:solidFill>
              <a:prstDash val="solid"/>
              <a:round/>
              <a:headEnd len="med" w="med" type="none"/>
              <a:tailEnd len="med" w="med" type="none"/>
            </a:ln>
          </p:spPr>
        </p:cxnSp>
      </p:grpSp>
      <p:grpSp>
        <p:nvGrpSpPr>
          <p:cNvPr id="903" name="Google Shape;903;p43"/>
          <p:cNvGrpSpPr/>
          <p:nvPr/>
        </p:nvGrpSpPr>
        <p:grpSpPr>
          <a:xfrm>
            <a:off x="190018" y="1047749"/>
            <a:ext cx="3682852" cy="3059646"/>
            <a:chOff x="1190200" y="811850"/>
            <a:chExt cx="5212075" cy="3882800"/>
          </a:xfrm>
        </p:grpSpPr>
        <p:sp>
          <p:nvSpPr>
            <p:cNvPr id="904" name="Google Shape;904;p43"/>
            <p:cNvSpPr/>
            <p:nvPr/>
          </p:nvSpPr>
          <p:spPr>
            <a:xfrm>
              <a:off x="1190200" y="4224300"/>
              <a:ext cx="5212075" cy="2525"/>
            </a:xfrm>
            <a:custGeom>
              <a:rect b="b" l="l" r="r" t="t"/>
              <a:pathLst>
                <a:path extrusionOk="0" h="101" w="208483">
                  <a:moveTo>
                    <a:pt x="0" y="0"/>
                  </a:moveTo>
                  <a:lnTo>
                    <a:pt x="0" y="101"/>
                  </a:lnTo>
                  <a:lnTo>
                    <a:pt x="208482" y="101"/>
                  </a:lnTo>
                  <a:lnTo>
                    <a:pt x="2084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3"/>
            <p:cNvSpPr/>
            <p:nvPr/>
          </p:nvSpPr>
          <p:spPr>
            <a:xfrm>
              <a:off x="5534950" y="4391925"/>
              <a:ext cx="345275" cy="2525"/>
            </a:xfrm>
            <a:custGeom>
              <a:rect b="b" l="l" r="r" t="t"/>
              <a:pathLst>
                <a:path extrusionOk="0" h="101" w="13811">
                  <a:moveTo>
                    <a:pt x="1" y="0"/>
                  </a:moveTo>
                  <a:lnTo>
                    <a:pt x="1" y="100"/>
                  </a:lnTo>
                  <a:lnTo>
                    <a:pt x="13811" y="100"/>
                  </a:lnTo>
                  <a:lnTo>
                    <a:pt x="138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3"/>
            <p:cNvSpPr/>
            <p:nvPr/>
          </p:nvSpPr>
          <p:spPr>
            <a:xfrm>
              <a:off x="3903800" y="4359400"/>
              <a:ext cx="134275" cy="2525"/>
            </a:xfrm>
            <a:custGeom>
              <a:rect b="b" l="l" r="r" t="t"/>
              <a:pathLst>
                <a:path extrusionOk="0" h="101" w="5371">
                  <a:moveTo>
                    <a:pt x="0" y="0"/>
                  </a:moveTo>
                  <a:lnTo>
                    <a:pt x="0" y="100"/>
                  </a:lnTo>
                  <a:lnTo>
                    <a:pt x="5371" y="100"/>
                  </a:lnTo>
                  <a:lnTo>
                    <a:pt x="53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3"/>
            <p:cNvSpPr/>
            <p:nvPr/>
          </p:nvSpPr>
          <p:spPr>
            <a:xfrm>
              <a:off x="4552600" y="4370225"/>
              <a:ext cx="282725" cy="2550"/>
            </a:xfrm>
            <a:custGeom>
              <a:rect b="b" l="l" r="r" t="t"/>
              <a:pathLst>
                <a:path extrusionOk="0" h="102" w="11309">
                  <a:moveTo>
                    <a:pt x="0" y="1"/>
                  </a:moveTo>
                  <a:lnTo>
                    <a:pt x="0" y="101"/>
                  </a:lnTo>
                  <a:lnTo>
                    <a:pt x="11308" y="101"/>
                  </a:lnTo>
                  <a:lnTo>
                    <a:pt x="1130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3"/>
            <p:cNvSpPr/>
            <p:nvPr/>
          </p:nvSpPr>
          <p:spPr>
            <a:xfrm>
              <a:off x="4939525" y="4295175"/>
              <a:ext cx="584625" cy="2525"/>
            </a:xfrm>
            <a:custGeom>
              <a:rect b="b" l="l" r="r" t="t"/>
              <a:pathLst>
                <a:path extrusionOk="0" h="101" w="23385">
                  <a:moveTo>
                    <a:pt x="1" y="1"/>
                  </a:moveTo>
                  <a:lnTo>
                    <a:pt x="1" y="101"/>
                  </a:lnTo>
                  <a:lnTo>
                    <a:pt x="23384" y="101"/>
                  </a:lnTo>
                  <a:lnTo>
                    <a:pt x="233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3"/>
            <p:cNvSpPr/>
            <p:nvPr/>
          </p:nvSpPr>
          <p:spPr>
            <a:xfrm>
              <a:off x="1737250" y="4416100"/>
              <a:ext cx="276050" cy="2525"/>
            </a:xfrm>
            <a:custGeom>
              <a:rect b="b" l="l" r="r" t="t"/>
              <a:pathLst>
                <a:path extrusionOk="0" h="101" w="11042">
                  <a:moveTo>
                    <a:pt x="0" y="1"/>
                  </a:moveTo>
                  <a:lnTo>
                    <a:pt x="0" y="101"/>
                  </a:lnTo>
                  <a:lnTo>
                    <a:pt x="11042" y="101"/>
                  </a:lnTo>
                  <a:lnTo>
                    <a:pt x="110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3"/>
            <p:cNvSpPr/>
            <p:nvPr/>
          </p:nvSpPr>
          <p:spPr>
            <a:xfrm>
              <a:off x="2106675" y="4416100"/>
              <a:ext cx="239375" cy="2525"/>
            </a:xfrm>
            <a:custGeom>
              <a:rect b="b" l="l" r="r" t="t"/>
              <a:pathLst>
                <a:path extrusionOk="0" h="101" w="9575">
                  <a:moveTo>
                    <a:pt x="1" y="1"/>
                  </a:moveTo>
                  <a:lnTo>
                    <a:pt x="1" y="101"/>
                  </a:lnTo>
                  <a:lnTo>
                    <a:pt x="9574" y="101"/>
                  </a:lnTo>
                  <a:lnTo>
                    <a:pt x="95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3"/>
            <p:cNvSpPr/>
            <p:nvPr/>
          </p:nvSpPr>
          <p:spPr>
            <a:xfrm>
              <a:off x="2556175" y="4357725"/>
              <a:ext cx="633800" cy="3375"/>
            </a:xfrm>
            <a:custGeom>
              <a:rect b="b" l="l" r="r" t="t"/>
              <a:pathLst>
                <a:path extrusionOk="0" h="135" w="25352">
                  <a:moveTo>
                    <a:pt x="0" y="1"/>
                  </a:moveTo>
                  <a:lnTo>
                    <a:pt x="0" y="134"/>
                  </a:lnTo>
                  <a:lnTo>
                    <a:pt x="25351" y="134"/>
                  </a:lnTo>
                  <a:lnTo>
                    <a:pt x="253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3"/>
            <p:cNvSpPr/>
            <p:nvPr/>
          </p:nvSpPr>
          <p:spPr>
            <a:xfrm>
              <a:off x="1588800" y="811850"/>
              <a:ext cx="2131550" cy="2947975"/>
            </a:xfrm>
            <a:custGeom>
              <a:rect b="b" l="l" r="r" t="t"/>
              <a:pathLst>
                <a:path extrusionOk="0" h="117919" w="85262">
                  <a:moveTo>
                    <a:pt x="82893" y="67"/>
                  </a:moveTo>
                  <a:cubicBezTo>
                    <a:pt x="84127" y="67"/>
                    <a:pt x="85162" y="1102"/>
                    <a:pt x="85162" y="2336"/>
                  </a:cubicBezTo>
                  <a:lnTo>
                    <a:pt x="85162" y="115517"/>
                  </a:lnTo>
                  <a:cubicBezTo>
                    <a:pt x="85162" y="116784"/>
                    <a:pt x="84127" y="117785"/>
                    <a:pt x="82893" y="117785"/>
                  </a:cubicBezTo>
                  <a:lnTo>
                    <a:pt x="2369" y="117785"/>
                  </a:lnTo>
                  <a:cubicBezTo>
                    <a:pt x="1102" y="117785"/>
                    <a:pt x="101" y="116784"/>
                    <a:pt x="101" y="115517"/>
                  </a:cubicBezTo>
                  <a:lnTo>
                    <a:pt x="101" y="2336"/>
                  </a:lnTo>
                  <a:cubicBezTo>
                    <a:pt x="101" y="1102"/>
                    <a:pt x="1102" y="67"/>
                    <a:pt x="2369" y="67"/>
                  </a:cubicBezTo>
                  <a:close/>
                  <a:moveTo>
                    <a:pt x="82953" y="0"/>
                  </a:moveTo>
                  <a:cubicBezTo>
                    <a:pt x="82933" y="0"/>
                    <a:pt x="82913" y="0"/>
                    <a:pt x="82893" y="1"/>
                  </a:cubicBezTo>
                  <a:lnTo>
                    <a:pt x="2369" y="1"/>
                  </a:lnTo>
                  <a:cubicBezTo>
                    <a:pt x="1068" y="1"/>
                    <a:pt x="1" y="1035"/>
                    <a:pt x="1" y="2336"/>
                  </a:cubicBezTo>
                  <a:lnTo>
                    <a:pt x="1" y="115517"/>
                  </a:lnTo>
                  <a:cubicBezTo>
                    <a:pt x="1" y="116818"/>
                    <a:pt x="1068" y="117885"/>
                    <a:pt x="2369" y="117919"/>
                  </a:cubicBezTo>
                  <a:lnTo>
                    <a:pt x="82893" y="117919"/>
                  </a:lnTo>
                  <a:cubicBezTo>
                    <a:pt x="84194" y="117919"/>
                    <a:pt x="85262" y="116851"/>
                    <a:pt x="85262" y="115517"/>
                  </a:cubicBezTo>
                  <a:lnTo>
                    <a:pt x="85262" y="2369"/>
                  </a:lnTo>
                  <a:cubicBezTo>
                    <a:pt x="85262" y="1055"/>
                    <a:pt x="84226" y="0"/>
                    <a:pt x="829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3"/>
            <p:cNvSpPr/>
            <p:nvPr/>
          </p:nvSpPr>
          <p:spPr>
            <a:xfrm>
              <a:off x="3842925" y="811850"/>
              <a:ext cx="2132375" cy="2947975"/>
            </a:xfrm>
            <a:custGeom>
              <a:rect b="b" l="l" r="r" t="t"/>
              <a:pathLst>
                <a:path extrusionOk="0" h="117919" w="85295">
                  <a:moveTo>
                    <a:pt x="82893" y="67"/>
                  </a:moveTo>
                  <a:cubicBezTo>
                    <a:pt x="84160" y="67"/>
                    <a:pt x="85194" y="1102"/>
                    <a:pt x="85194" y="2336"/>
                  </a:cubicBezTo>
                  <a:lnTo>
                    <a:pt x="85194" y="115517"/>
                  </a:lnTo>
                  <a:cubicBezTo>
                    <a:pt x="85194" y="116784"/>
                    <a:pt x="84160" y="117785"/>
                    <a:pt x="82893" y="117785"/>
                  </a:cubicBezTo>
                  <a:lnTo>
                    <a:pt x="2402" y="117785"/>
                  </a:lnTo>
                  <a:cubicBezTo>
                    <a:pt x="1134" y="117785"/>
                    <a:pt x="100" y="116784"/>
                    <a:pt x="100" y="115517"/>
                  </a:cubicBezTo>
                  <a:lnTo>
                    <a:pt x="100" y="2336"/>
                  </a:lnTo>
                  <a:cubicBezTo>
                    <a:pt x="100" y="1102"/>
                    <a:pt x="1134" y="67"/>
                    <a:pt x="2402" y="67"/>
                  </a:cubicBezTo>
                  <a:close/>
                  <a:moveTo>
                    <a:pt x="2402" y="1"/>
                  </a:moveTo>
                  <a:cubicBezTo>
                    <a:pt x="1068" y="1"/>
                    <a:pt x="33" y="1035"/>
                    <a:pt x="0" y="2336"/>
                  </a:cubicBezTo>
                  <a:lnTo>
                    <a:pt x="0" y="115517"/>
                  </a:lnTo>
                  <a:cubicBezTo>
                    <a:pt x="0" y="116851"/>
                    <a:pt x="1068" y="117885"/>
                    <a:pt x="2402" y="117919"/>
                  </a:cubicBezTo>
                  <a:lnTo>
                    <a:pt x="82893" y="117919"/>
                  </a:lnTo>
                  <a:cubicBezTo>
                    <a:pt x="84227" y="117885"/>
                    <a:pt x="85294" y="116818"/>
                    <a:pt x="85294" y="115517"/>
                  </a:cubicBezTo>
                  <a:lnTo>
                    <a:pt x="85294" y="2336"/>
                  </a:lnTo>
                  <a:cubicBezTo>
                    <a:pt x="85261" y="1035"/>
                    <a:pt x="84194" y="1"/>
                    <a:pt x="828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3"/>
            <p:cNvSpPr/>
            <p:nvPr/>
          </p:nvSpPr>
          <p:spPr>
            <a:xfrm>
              <a:off x="4264875" y="1051200"/>
              <a:ext cx="1577825" cy="3173125"/>
            </a:xfrm>
            <a:custGeom>
              <a:rect b="b" l="l" r="r" t="t"/>
              <a:pathLst>
                <a:path extrusionOk="0" h="126925" w="63113">
                  <a:moveTo>
                    <a:pt x="1" y="0"/>
                  </a:moveTo>
                  <a:lnTo>
                    <a:pt x="1" y="126924"/>
                  </a:lnTo>
                  <a:lnTo>
                    <a:pt x="63113" y="126924"/>
                  </a:lnTo>
                  <a:lnTo>
                    <a:pt x="631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3"/>
            <p:cNvSpPr/>
            <p:nvPr/>
          </p:nvSpPr>
          <p:spPr>
            <a:xfrm>
              <a:off x="4772750" y="1458150"/>
              <a:ext cx="562925" cy="784750"/>
            </a:xfrm>
            <a:custGeom>
              <a:rect b="b" l="l" r="r" t="t"/>
              <a:pathLst>
                <a:path extrusionOk="0" h="31390" w="22517">
                  <a:moveTo>
                    <a:pt x="0" y="1"/>
                  </a:moveTo>
                  <a:lnTo>
                    <a:pt x="0" y="31390"/>
                  </a:lnTo>
                  <a:lnTo>
                    <a:pt x="22516" y="31390"/>
                  </a:lnTo>
                  <a:lnTo>
                    <a:pt x="225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3"/>
            <p:cNvSpPr/>
            <p:nvPr/>
          </p:nvSpPr>
          <p:spPr>
            <a:xfrm>
              <a:off x="5842675" y="1051200"/>
              <a:ext cx="10025" cy="3173125"/>
            </a:xfrm>
            <a:custGeom>
              <a:rect b="b" l="l" r="r" t="t"/>
              <a:pathLst>
                <a:path extrusionOk="0" h="126925" w="401">
                  <a:moveTo>
                    <a:pt x="1" y="0"/>
                  </a:moveTo>
                  <a:lnTo>
                    <a:pt x="1" y="126924"/>
                  </a:lnTo>
                  <a:lnTo>
                    <a:pt x="401" y="126924"/>
                  </a:lnTo>
                  <a:lnTo>
                    <a:pt x="4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3"/>
            <p:cNvSpPr/>
            <p:nvPr/>
          </p:nvSpPr>
          <p:spPr>
            <a:xfrm>
              <a:off x="4343275" y="1129575"/>
              <a:ext cx="1421025" cy="3094750"/>
            </a:xfrm>
            <a:custGeom>
              <a:rect b="b" l="l" r="r" t="t"/>
              <a:pathLst>
                <a:path extrusionOk="0" h="123790" w="56841">
                  <a:moveTo>
                    <a:pt x="0" y="1"/>
                  </a:moveTo>
                  <a:lnTo>
                    <a:pt x="0" y="123789"/>
                  </a:lnTo>
                  <a:lnTo>
                    <a:pt x="434" y="123789"/>
                  </a:lnTo>
                  <a:lnTo>
                    <a:pt x="434" y="401"/>
                  </a:lnTo>
                  <a:lnTo>
                    <a:pt x="56441" y="401"/>
                  </a:lnTo>
                  <a:lnTo>
                    <a:pt x="56441" y="123789"/>
                  </a:lnTo>
                  <a:lnTo>
                    <a:pt x="56841" y="123789"/>
                  </a:lnTo>
                  <a:lnTo>
                    <a:pt x="568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3"/>
            <p:cNvSpPr/>
            <p:nvPr/>
          </p:nvSpPr>
          <p:spPr>
            <a:xfrm>
              <a:off x="5381475" y="2632250"/>
              <a:ext cx="306175" cy="64375"/>
            </a:xfrm>
            <a:custGeom>
              <a:rect b="b" l="l" r="r" t="t"/>
              <a:pathLst>
                <a:path extrusionOk="0" h="2575" w="12247">
                  <a:moveTo>
                    <a:pt x="10569" y="433"/>
                  </a:moveTo>
                  <a:cubicBezTo>
                    <a:pt x="11680" y="433"/>
                    <a:pt x="11680" y="2142"/>
                    <a:pt x="10569" y="2142"/>
                  </a:cubicBezTo>
                  <a:cubicBezTo>
                    <a:pt x="10539" y="2142"/>
                    <a:pt x="10508" y="2141"/>
                    <a:pt x="10476" y="2138"/>
                  </a:cubicBezTo>
                  <a:lnTo>
                    <a:pt x="1770" y="2138"/>
                  </a:lnTo>
                  <a:cubicBezTo>
                    <a:pt x="1738" y="2141"/>
                    <a:pt x="1707" y="2142"/>
                    <a:pt x="1677" y="2142"/>
                  </a:cubicBezTo>
                  <a:cubicBezTo>
                    <a:pt x="567" y="2142"/>
                    <a:pt x="567" y="433"/>
                    <a:pt x="1677" y="433"/>
                  </a:cubicBezTo>
                  <a:cubicBezTo>
                    <a:pt x="1707" y="433"/>
                    <a:pt x="1738" y="435"/>
                    <a:pt x="1770" y="437"/>
                  </a:cubicBezTo>
                  <a:lnTo>
                    <a:pt x="10476" y="437"/>
                  </a:lnTo>
                  <a:cubicBezTo>
                    <a:pt x="10508" y="435"/>
                    <a:pt x="10539" y="433"/>
                    <a:pt x="10569" y="433"/>
                  </a:cubicBezTo>
                  <a:close/>
                  <a:moveTo>
                    <a:pt x="1676" y="1"/>
                  </a:moveTo>
                  <a:cubicBezTo>
                    <a:pt x="0" y="1"/>
                    <a:pt x="0" y="2575"/>
                    <a:pt x="1676" y="2575"/>
                  </a:cubicBezTo>
                  <a:cubicBezTo>
                    <a:pt x="1707" y="2575"/>
                    <a:pt x="1738" y="2574"/>
                    <a:pt x="1770" y="2572"/>
                  </a:cubicBezTo>
                  <a:lnTo>
                    <a:pt x="10476" y="2572"/>
                  </a:lnTo>
                  <a:cubicBezTo>
                    <a:pt x="10508" y="2574"/>
                    <a:pt x="10540" y="2575"/>
                    <a:pt x="10570" y="2575"/>
                  </a:cubicBezTo>
                  <a:cubicBezTo>
                    <a:pt x="12246" y="2575"/>
                    <a:pt x="12246" y="1"/>
                    <a:pt x="10570" y="1"/>
                  </a:cubicBezTo>
                  <a:cubicBezTo>
                    <a:pt x="10540" y="1"/>
                    <a:pt x="10508" y="2"/>
                    <a:pt x="10476" y="4"/>
                  </a:cubicBezTo>
                  <a:lnTo>
                    <a:pt x="1770" y="4"/>
                  </a:lnTo>
                  <a:cubicBezTo>
                    <a:pt x="1738" y="2"/>
                    <a:pt x="1707" y="1"/>
                    <a:pt x="16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3"/>
            <p:cNvSpPr/>
            <p:nvPr/>
          </p:nvSpPr>
          <p:spPr>
            <a:xfrm>
              <a:off x="1773950" y="1941825"/>
              <a:ext cx="1466900" cy="125950"/>
            </a:xfrm>
            <a:custGeom>
              <a:rect b="b" l="l" r="r" t="t"/>
              <a:pathLst>
                <a:path extrusionOk="0" h="5038" w="58676">
                  <a:moveTo>
                    <a:pt x="0" y="1"/>
                  </a:moveTo>
                  <a:lnTo>
                    <a:pt x="0" y="5038"/>
                  </a:lnTo>
                  <a:lnTo>
                    <a:pt x="58675" y="5038"/>
                  </a:lnTo>
                  <a:lnTo>
                    <a:pt x="586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3"/>
            <p:cNvSpPr/>
            <p:nvPr/>
          </p:nvSpPr>
          <p:spPr>
            <a:xfrm>
              <a:off x="1792275" y="2067750"/>
              <a:ext cx="1448575" cy="2156575"/>
            </a:xfrm>
            <a:custGeom>
              <a:rect b="b" l="l" r="r" t="t"/>
              <a:pathLst>
                <a:path extrusionOk="0" h="86263" w="57943">
                  <a:moveTo>
                    <a:pt x="1" y="1"/>
                  </a:moveTo>
                  <a:lnTo>
                    <a:pt x="1" y="86262"/>
                  </a:lnTo>
                  <a:lnTo>
                    <a:pt x="57942" y="86262"/>
                  </a:lnTo>
                  <a:lnTo>
                    <a:pt x="579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3"/>
            <p:cNvSpPr/>
            <p:nvPr/>
          </p:nvSpPr>
          <p:spPr>
            <a:xfrm>
              <a:off x="3240825" y="1941825"/>
              <a:ext cx="106750" cy="2282500"/>
            </a:xfrm>
            <a:custGeom>
              <a:rect b="b" l="l" r="r" t="t"/>
              <a:pathLst>
                <a:path extrusionOk="0" h="91300" w="4270">
                  <a:moveTo>
                    <a:pt x="0" y="1"/>
                  </a:moveTo>
                  <a:lnTo>
                    <a:pt x="0" y="91299"/>
                  </a:lnTo>
                  <a:lnTo>
                    <a:pt x="4270" y="91299"/>
                  </a:lnTo>
                  <a:lnTo>
                    <a:pt x="427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3"/>
            <p:cNvSpPr/>
            <p:nvPr/>
          </p:nvSpPr>
          <p:spPr>
            <a:xfrm>
              <a:off x="1914050" y="2192850"/>
              <a:ext cx="560425" cy="1274275"/>
            </a:xfrm>
            <a:custGeom>
              <a:rect b="b" l="l" r="r" t="t"/>
              <a:pathLst>
                <a:path extrusionOk="0" h="50971" w="22417">
                  <a:moveTo>
                    <a:pt x="0" y="0"/>
                  </a:moveTo>
                  <a:lnTo>
                    <a:pt x="0" y="50970"/>
                  </a:lnTo>
                  <a:lnTo>
                    <a:pt x="22416" y="50970"/>
                  </a:lnTo>
                  <a:lnTo>
                    <a:pt x="2241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3"/>
            <p:cNvSpPr/>
            <p:nvPr/>
          </p:nvSpPr>
          <p:spPr>
            <a:xfrm>
              <a:off x="2074150" y="2192850"/>
              <a:ext cx="240200" cy="1274275"/>
            </a:xfrm>
            <a:custGeom>
              <a:rect b="b" l="l" r="r" t="t"/>
              <a:pathLst>
                <a:path extrusionOk="0" h="50971" w="9608">
                  <a:moveTo>
                    <a:pt x="4337" y="0"/>
                  </a:moveTo>
                  <a:lnTo>
                    <a:pt x="1" y="50970"/>
                  </a:lnTo>
                  <a:lnTo>
                    <a:pt x="5271" y="50970"/>
                  </a:lnTo>
                  <a:lnTo>
                    <a:pt x="96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3"/>
            <p:cNvSpPr/>
            <p:nvPr/>
          </p:nvSpPr>
          <p:spPr>
            <a:xfrm>
              <a:off x="1907375" y="3545475"/>
              <a:ext cx="1218375" cy="581275"/>
            </a:xfrm>
            <a:custGeom>
              <a:rect b="b" l="l" r="r" t="t"/>
              <a:pathLst>
                <a:path extrusionOk="0" h="23251" w="48735">
                  <a:moveTo>
                    <a:pt x="47768" y="501"/>
                  </a:moveTo>
                  <a:cubicBezTo>
                    <a:pt x="48001" y="501"/>
                    <a:pt x="48235" y="701"/>
                    <a:pt x="48235" y="968"/>
                  </a:cubicBezTo>
                  <a:lnTo>
                    <a:pt x="48235" y="22217"/>
                  </a:lnTo>
                  <a:cubicBezTo>
                    <a:pt x="48235" y="22483"/>
                    <a:pt x="48001" y="22684"/>
                    <a:pt x="47768" y="22684"/>
                  </a:cubicBezTo>
                  <a:lnTo>
                    <a:pt x="1001" y="22684"/>
                  </a:lnTo>
                  <a:cubicBezTo>
                    <a:pt x="734" y="22684"/>
                    <a:pt x="534" y="22483"/>
                    <a:pt x="534" y="22217"/>
                  </a:cubicBezTo>
                  <a:lnTo>
                    <a:pt x="534" y="968"/>
                  </a:lnTo>
                  <a:cubicBezTo>
                    <a:pt x="534" y="701"/>
                    <a:pt x="734" y="501"/>
                    <a:pt x="1001" y="501"/>
                  </a:cubicBezTo>
                  <a:close/>
                  <a:moveTo>
                    <a:pt x="1001" y="1"/>
                  </a:moveTo>
                  <a:cubicBezTo>
                    <a:pt x="434" y="1"/>
                    <a:pt x="0" y="434"/>
                    <a:pt x="0" y="968"/>
                  </a:cubicBezTo>
                  <a:lnTo>
                    <a:pt x="0" y="22250"/>
                  </a:lnTo>
                  <a:cubicBezTo>
                    <a:pt x="0" y="22784"/>
                    <a:pt x="434" y="23217"/>
                    <a:pt x="1001" y="23251"/>
                  </a:cubicBezTo>
                  <a:lnTo>
                    <a:pt x="47768" y="23251"/>
                  </a:lnTo>
                  <a:cubicBezTo>
                    <a:pt x="48301" y="23217"/>
                    <a:pt x="48735" y="22784"/>
                    <a:pt x="48735" y="22250"/>
                  </a:cubicBezTo>
                  <a:lnTo>
                    <a:pt x="48735" y="968"/>
                  </a:lnTo>
                  <a:cubicBezTo>
                    <a:pt x="48735" y="434"/>
                    <a:pt x="48301" y="1"/>
                    <a:pt x="47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3"/>
            <p:cNvSpPr/>
            <p:nvPr/>
          </p:nvSpPr>
          <p:spPr>
            <a:xfrm>
              <a:off x="2988150" y="3618175"/>
              <a:ext cx="64225" cy="54925"/>
            </a:xfrm>
            <a:custGeom>
              <a:rect b="b" l="l" r="r" t="t"/>
              <a:pathLst>
                <a:path extrusionOk="0" h="2197" w="2569">
                  <a:moveTo>
                    <a:pt x="1468" y="528"/>
                  </a:moveTo>
                  <a:cubicBezTo>
                    <a:pt x="1768" y="528"/>
                    <a:pt x="2035" y="795"/>
                    <a:pt x="2035" y="1096"/>
                  </a:cubicBezTo>
                  <a:cubicBezTo>
                    <a:pt x="2035" y="1435"/>
                    <a:pt x="1759" y="1667"/>
                    <a:pt x="1467" y="1667"/>
                  </a:cubicBezTo>
                  <a:cubicBezTo>
                    <a:pt x="1328" y="1667"/>
                    <a:pt x="1186" y="1614"/>
                    <a:pt x="1067" y="1496"/>
                  </a:cubicBezTo>
                  <a:cubicBezTo>
                    <a:pt x="701" y="1129"/>
                    <a:pt x="967" y="528"/>
                    <a:pt x="1468" y="528"/>
                  </a:cubicBezTo>
                  <a:close/>
                  <a:moveTo>
                    <a:pt x="1472" y="1"/>
                  </a:moveTo>
                  <a:cubicBezTo>
                    <a:pt x="1203" y="1"/>
                    <a:pt x="927" y="102"/>
                    <a:pt x="701" y="328"/>
                  </a:cubicBezTo>
                  <a:cubicBezTo>
                    <a:pt x="0" y="1029"/>
                    <a:pt x="500" y="2196"/>
                    <a:pt x="1468" y="2196"/>
                  </a:cubicBezTo>
                  <a:cubicBezTo>
                    <a:pt x="2068" y="2196"/>
                    <a:pt x="2569" y="1696"/>
                    <a:pt x="2569" y="1096"/>
                  </a:cubicBezTo>
                  <a:cubicBezTo>
                    <a:pt x="2569" y="441"/>
                    <a:pt x="2035" y="1"/>
                    <a:pt x="14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3"/>
            <p:cNvSpPr/>
            <p:nvPr/>
          </p:nvSpPr>
          <p:spPr>
            <a:xfrm>
              <a:off x="1914050" y="2192850"/>
              <a:ext cx="14200" cy="1274275"/>
            </a:xfrm>
            <a:custGeom>
              <a:rect b="b" l="l" r="r" t="t"/>
              <a:pathLst>
                <a:path extrusionOk="0" h="50971" w="568">
                  <a:moveTo>
                    <a:pt x="0" y="0"/>
                  </a:moveTo>
                  <a:lnTo>
                    <a:pt x="0" y="50970"/>
                  </a:lnTo>
                  <a:lnTo>
                    <a:pt x="567" y="50970"/>
                  </a:lnTo>
                  <a:lnTo>
                    <a:pt x="5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3"/>
            <p:cNvSpPr/>
            <p:nvPr/>
          </p:nvSpPr>
          <p:spPr>
            <a:xfrm>
              <a:off x="2559500" y="2192850"/>
              <a:ext cx="559600" cy="1274275"/>
            </a:xfrm>
            <a:custGeom>
              <a:rect b="b" l="l" r="r" t="t"/>
              <a:pathLst>
                <a:path extrusionOk="0" h="50971" w="22384">
                  <a:moveTo>
                    <a:pt x="0" y="0"/>
                  </a:moveTo>
                  <a:lnTo>
                    <a:pt x="0" y="50970"/>
                  </a:lnTo>
                  <a:lnTo>
                    <a:pt x="22383" y="50970"/>
                  </a:lnTo>
                  <a:lnTo>
                    <a:pt x="223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3"/>
            <p:cNvSpPr/>
            <p:nvPr/>
          </p:nvSpPr>
          <p:spPr>
            <a:xfrm>
              <a:off x="2656225" y="2192850"/>
              <a:ext cx="162650" cy="1274275"/>
            </a:xfrm>
            <a:custGeom>
              <a:rect b="b" l="l" r="r" t="t"/>
              <a:pathLst>
                <a:path extrusionOk="0" h="50971" w="6506">
                  <a:moveTo>
                    <a:pt x="4337" y="0"/>
                  </a:moveTo>
                  <a:lnTo>
                    <a:pt x="1" y="50970"/>
                  </a:lnTo>
                  <a:lnTo>
                    <a:pt x="2169" y="50970"/>
                  </a:lnTo>
                  <a:lnTo>
                    <a:pt x="650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3"/>
            <p:cNvSpPr/>
            <p:nvPr/>
          </p:nvSpPr>
          <p:spPr>
            <a:xfrm>
              <a:off x="2737125" y="2192850"/>
              <a:ext cx="162650" cy="1274275"/>
            </a:xfrm>
            <a:custGeom>
              <a:rect b="b" l="l" r="r" t="t"/>
              <a:pathLst>
                <a:path extrusionOk="0" h="50971" w="6506">
                  <a:moveTo>
                    <a:pt x="4370" y="0"/>
                  </a:moveTo>
                  <a:lnTo>
                    <a:pt x="1" y="50970"/>
                  </a:lnTo>
                  <a:lnTo>
                    <a:pt x="2169" y="50970"/>
                  </a:lnTo>
                  <a:lnTo>
                    <a:pt x="65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3"/>
            <p:cNvSpPr/>
            <p:nvPr/>
          </p:nvSpPr>
          <p:spPr>
            <a:xfrm>
              <a:off x="2559500" y="2192850"/>
              <a:ext cx="14200" cy="1274275"/>
            </a:xfrm>
            <a:custGeom>
              <a:rect b="b" l="l" r="r" t="t"/>
              <a:pathLst>
                <a:path extrusionOk="0" h="50971" w="568">
                  <a:moveTo>
                    <a:pt x="0" y="0"/>
                  </a:moveTo>
                  <a:lnTo>
                    <a:pt x="0" y="50970"/>
                  </a:lnTo>
                  <a:lnTo>
                    <a:pt x="568" y="50970"/>
                  </a:lnTo>
                  <a:lnTo>
                    <a:pt x="5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3"/>
            <p:cNvSpPr/>
            <p:nvPr/>
          </p:nvSpPr>
          <p:spPr>
            <a:xfrm>
              <a:off x="1792275" y="2067750"/>
              <a:ext cx="1448575" cy="15875"/>
            </a:xfrm>
            <a:custGeom>
              <a:rect b="b" l="l" r="r" t="t"/>
              <a:pathLst>
                <a:path extrusionOk="0" h="635" w="57943">
                  <a:moveTo>
                    <a:pt x="1" y="1"/>
                  </a:moveTo>
                  <a:lnTo>
                    <a:pt x="1" y="635"/>
                  </a:lnTo>
                  <a:lnTo>
                    <a:pt x="57942" y="635"/>
                  </a:lnTo>
                  <a:lnTo>
                    <a:pt x="579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3"/>
            <p:cNvSpPr/>
            <p:nvPr/>
          </p:nvSpPr>
          <p:spPr>
            <a:xfrm>
              <a:off x="2024125" y="1027000"/>
              <a:ext cx="1504425" cy="726400"/>
            </a:xfrm>
            <a:custGeom>
              <a:rect b="b" l="l" r="r" t="t"/>
              <a:pathLst>
                <a:path extrusionOk="0" h="29056" w="60177">
                  <a:moveTo>
                    <a:pt x="0" y="1"/>
                  </a:moveTo>
                  <a:lnTo>
                    <a:pt x="0" y="29055"/>
                  </a:lnTo>
                  <a:lnTo>
                    <a:pt x="60176" y="29055"/>
                  </a:lnTo>
                  <a:lnTo>
                    <a:pt x="601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3"/>
            <p:cNvSpPr/>
            <p:nvPr/>
          </p:nvSpPr>
          <p:spPr>
            <a:xfrm>
              <a:off x="2608700" y="1120100"/>
              <a:ext cx="630475" cy="539900"/>
            </a:xfrm>
            <a:custGeom>
              <a:rect b="b" l="l" r="r" t="t"/>
              <a:pathLst>
                <a:path extrusionOk="0" h="21596" w="25219">
                  <a:moveTo>
                    <a:pt x="14444" y="447"/>
                  </a:moveTo>
                  <a:cubicBezTo>
                    <a:pt x="20148" y="447"/>
                    <a:pt x="24785" y="5083"/>
                    <a:pt x="24818" y="10821"/>
                  </a:cubicBezTo>
                  <a:cubicBezTo>
                    <a:pt x="24818" y="17074"/>
                    <a:pt x="19700" y="21204"/>
                    <a:pt x="14365" y="21204"/>
                  </a:cubicBezTo>
                  <a:cubicBezTo>
                    <a:pt x="11817" y="21204"/>
                    <a:pt x="9219" y="20262"/>
                    <a:pt x="7106" y="18159"/>
                  </a:cubicBezTo>
                  <a:cubicBezTo>
                    <a:pt x="568" y="11621"/>
                    <a:pt x="5204" y="447"/>
                    <a:pt x="14444" y="447"/>
                  </a:cubicBezTo>
                  <a:close/>
                  <a:moveTo>
                    <a:pt x="14351" y="0"/>
                  </a:moveTo>
                  <a:cubicBezTo>
                    <a:pt x="11704" y="0"/>
                    <a:pt x="9004" y="983"/>
                    <a:pt x="6805" y="3182"/>
                  </a:cubicBezTo>
                  <a:cubicBezTo>
                    <a:pt x="1" y="9987"/>
                    <a:pt x="4837" y="21595"/>
                    <a:pt x="14444" y="21595"/>
                  </a:cubicBezTo>
                  <a:cubicBezTo>
                    <a:pt x="20382" y="21595"/>
                    <a:pt x="25219" y="16758"/>
                    <a:pt x="25219" y="10821"/>
                  </a:cubicBezTo>
                  <a:cubicBezTo>
                    <a:pt x="25219" y="4317"/>
                    <a:pt x="19899" y="0"/>
                    <a:pt x="143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3"/>
            <p:cNvSpPr/>
            <p:nvPr/>
          </p:nvSpPr>
          <p:spPr>
            <a:xfrm>
              <a:off x="2644550" y="1092050"/>
              <a:ext cx="780600" cy="492150"/>
            </a:xfrm>
            <a:custGeom>
              <a:rect b="b" l="l" r="r" t="t"/>
              <a:pathLst>
                <a:path extrusionOk="0" h="19686" w="31224">
                  <a:moveTo>
                    <a:pt x="24185" y="1"/>
                  </a:moveTo>
                  <a:lnTo>
                    <a:pt x="24185" y="1"/>
                  </a:lnTo>
                  <a:cubicBezTo>
                    <a:pt x="24418" y="1368"/>
                    <a:pt x="24252" y="2769"/>
                    <a:pt x="23684" y="4037"/>
                  </a:cubicBezTo>
                  <a:cubicBezTo>
                    <a:pt x="23669" y="4037"/>
                    <a:pt x="23653" y="4037"/>
                    <a:pt x="23637" y="4037"/>
                  </a:cubicBezTo>
                  <a:cubicBezTo>
                    <a:pt x="19985" y="4037"/>
                    <a:pt x="19045" y="7513"/>
                    <a:pt x="16525" y="7513"/>
                  </a:cubicBezTo>
                  <a:cubicBezTo>
                    <a:pt x="16242" y="7513"/>
                    <a:pt x="15940" y="7470"/>
                    <a:pt x="15612" y="7373"/>
                  </a:cubicBezTo>
                  <a:cubicBezTo>
                    <a:pt x="14911" y="7197"/>
                    <a:pt x="14210" y="7113"/>
                    <a:pt x="13509" y="7113"/>
                  </a:cubicBezTo>
                  <a:cubicBezTo>
                    <a:pt x="13009" y="7113"/>
                    <a:pt x="12509" y="7156"/>
                    <a:pt x="12009" y="7239"/>
                  </a:cubicBezTo>
                  <a:cubicBezTo>
                    <a:pt x="11542" y="7339"/>
                    <a:pt x="11042" y="7439"/>
                    <a:pt x="10575" y="7573"/>
                  </a:cubicBezTo>
                  <a:cubicBezTo>
                    <a:pt x="6239" y="8707"/>
                    <a:pt x="935" y="11409"/>
                    <a:pt x="1" y="15479"/>
                  </a:cubicBezTo>
                  <a:lnTo>
                    <a:pt x="1002" y="15645"/>
                  </a:lnTo>
                  <a:cubicBezTo>
                    <a:pt x="1002" y="15645"/>
                    <a:pt x="1635" y="12643"/>
                    <a:pt x="6005" y="10508"/>
                  </a:cubicBezTo>
                  <a:lnTo>
                    <a:pt x="6005" y="10508"/>
                  </a:lnTo>
                  <a:cubicBezTo>
                    <a:pt x="5572" y="11042"/>
                    <a:pt x="5271" y="11676"/>
                    <a:pt x="5105" y="12310"/>
                  </a:cubicBezTo>
                  <a:cubicBezTo>
                    <a:pt x="3616" y="17798"/>
                    <a:pt x="8593" y="19686"/>
                    <a:pt x="14119" y="19686"/>
                  </a:cubicBezTo>
                  <a:cubicBezTo>
                    <a:pt x="18501" y="19686"/>
                    <a:pt x="23228" y="18499"/>
                    <a:pt x="25352" y="16980"/>
                  </a:cubicBezTo>
                  <a:cubicBezTo>
                    <a:pt x="31223" y="12810"/>
                    <a:pt x="28721" y="5738"/>
                    <a:pt x="25052" y="4271"/>
                  </a:cubicBezTo>
                  <a:cubicBezTo>
                    <a:pt x="25552" y="2903"/>
                    <a:pt x="25653" y="1435"/>
                    <a:pt x="25319" y="34"/>
                  </a:cubicBezTo>
                  <a:lnTo>
                    <a:pt x="241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3"/>
            <p:cNvSpPr/>
            <p:nvPr/>
          </p:nvSpPr>
          <p:spPr>
            <a:xfrm>
              <a:off x="2098325" y="1109575"/>
              <a:ext cx="453700" cy="29200"/>
            </a:xfrm>
            <a:custGeom>
              <a:rect b="b" l="l" r="r" t="t"/>
              <a:pathLst>
                <a:path extrusionOk="0" h="1168" w="18148">
                  <a:moveTo>
                    <a:pt x="1" y="0"/>
                  </a:moveTo>
                  <a:lnTo>
                    <a:pt x="1" y="1168"/>
                  </a:lnTo>
                  <a:lnTo>
                    <a:pt x="18147" y="1168"/>
                  </a:lnTo>
                  <a:lnTo>
                    <a:pt x="181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3"/>
            <p:cNvSpPr/>
            <p:nvPr/>
          </p:nvSpPr>
          <p:spPr>
            <a:xfrm>
              <a:off x="2098325" y="1183800"/>
              <a:ext cx="339450" cy="28375"/>
            </a:xfrm>
            <a:custGeom>
              <a:rect b="b" l="l" r="r" t="t"/>
              <a:pathLst>
                <a:path extrusionOk="0" h="1135" w="13578">
                  <a:moveTo>
                    <a:pt x="1" y="0"/>
                  </a:moveTo>
                  <a:lnTo>
                    <a:pt x="1" y="1134"/>
                  </a:lnTo>
                  <a:lnTo>
                    <a:pt x="13577" y="1134"/>
                  </a:lnTo>
                  <a:lnTo>
                    <a:pt x="135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3"/>
            <p:cNvSpPr/>
            <p:nvPr/>
          </p:nvSpPr>
          <p:spPr>
            <a:xfrm>
              <a:off x="2098325" y="1331400"/>
              <a:ext cx="453700" cy="28375"/>
            </a:xfrm>
            <a:custGeom>
              <a:rect b="b" l="l" r="r" t="t"/>
              <a:pathLst>
                <a:path extrusionOk="0" h="1135" w="18148">
                  <a:moveTo>
                    <a:pt x="1" y="0"/>
                  </a:moveTo>
                  <a:lnTo>
                    <a:pt x="1" y="1134"/>
                  </a:lnTo>
                  <a:lnTo>
                    <a:pt x="18147" y="1134"/>
                  </a:lnTo>
                  <a:lnTo>
                    <a:pt x="1814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3"/>
            <p:cNvSpPr/>
            <p:nvPr/>
          </p:nvSpPr>
          <p:spPr>
            <a:xfrm>
              <a:off x="2098325" y="1404775"/>
              <a:ext cx="219350" cy="29225"/>
            </a:xfrm>
            <a:custGeom>
              <a:rect b="b" l="l" r="r" t="t"/>
              <a:pathLst>
                <a:path extrusionOk="0" h="1169" w="8774">
                  <a:moveTo>
                    <a:pt x="1" y="1"/>
                  </a:moveTo>
                  <a:lnTo>
                    <a:pt x="1" y="1168"/>
                  </a:lnTo>
                  <a:lnTo>
                    <a:pt x="8774" y="1168"/>
                  </a:lnTo>
                  <a:lnTo>
                    <a:pt x="87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3"/>
            <p:cNvSpPr/>
            <p:nvPr/>
          </p:nvSpPr>
          <p:spPr>
            <a:xfrm>
              <a:off x="2353525" y="1404775"/>
              <a:ext cx="155975" cy="29225"/>
            </a:xfrm>
            <a:custGeom>
              <a:rect b="b" l="l" r="r" t="t"/>
              <a:pathLst>
                <a:path extrusionOk="0" h="1169" w="6239">
                  <a:moveTo>
                    <a:pt x="0" y="1"/>
                  </a:moveTo>
                  <a:lnTo>
                    <a:pt x="0" y="1168"/>
                  </a:lnTo>
                  <a:lnTo>
                    <a:pt x="6238" y="1168"/>
                  </a:lnTo>
                  <a:lnTo>
                    <a:pt x="62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3"/>
            <p:cNvSpPr/>
            <p:nvPr/>
          </p:nvSpPr>
          <p:spPr>
            <a:xfrm>
              <a:off x="2098325" y="1479000"/>
              <a:ext cx="365300" cy="29225"/>
            </a:xfrm>
            <a:custGeom>
              <a:rect b="b" l="l" r="r" t="t"/>
              <a:pathLst>
                <a:path extrusionOk="0" h="1169" w="14612">
                  <a:moveTo>
                    <a:pt x="1" y="1"/>
                  </a:moveTo>
                  <a:lnTo>
                    <a:pt x="1" y="1168"/>
                  </a:lnTo>
                  <a:lnTo>
                    <a:pt x="14611" y="1168"/>
                  </a:lnTo>
                  <a:lnTo>
                    <a:pt x="146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3"/>
            <p:cNvSpPr/>
            <p:nvPr/>
          </p:nvSpPr>
          <p:spPr>
            <a:xfrm>
              <a:off x="2098325" y="1552375"/>
              <a:ext cx="453700" cy="29225"/>
            </a:xfrm>
            <a:custGeom>
              <a:rect b="b" l="l" r="r" t="t"/>
              <a:pathLst>
                <a:path extrusionOk="0" h="1169" w="18148">
                  <a:moveTo>
                    <a:pt x="1" y="1"/>
                  </a:moveTo>
                  <a:lnTo>
                    <a:pt x="1" y="1168"/>
                  </a:lnTo>
                  <a:lnTo>
                    <a:pt x="18147" y="1168"/>
                  </a:lnTo>
                  <a:lnTo>
                    <a:pt x="181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3"/>
            <p:cNvSpPr/>
            <p:nvPr/>
          </p:nvSpPr>
          <p:spPr>
            <a:xfrm>
              <a:off x="3472650" y="3496275"/>
              <a:ext cx="643825" cy="728050"/>
            </a:xfrm>
            <a:custGeom>
              <a:rect b="b" l="l" r="r" t="t"/>
              <a:pathLst>
                <a:path extrusionOk="0" h="29122" w="25753">
                  <a:moveTo>
                    <a:pt x="868" y="1"/>
                  </a:moveTo>
                  <a:cubicBezTo>
                    <a:pt x="367" y="1"/>
                    <a:pt x="1" y="401"/>
                    <a:pt x="67" y="868"/>
                  </a:cubicBezTo>
                  <a:lnTo>
                    <a:pt x="3536" y="28421"/>
                  </a:lnTo>
                  <a:cubicBezTo>
                    <a:pt x="3570" y="28821"/>
                    <a:pt x="3903" y="29121"/>
                    <a:pt x="4304" y="29121"/>
                  </a:cubicBezTo>
                  <a:lnTo>
                    <a:pt x="21449" y="29121"/>
                  </a:lnTo>
                  <a:cubicBezTo>
                    <a:pt x="21849" y="29121"/>
                    <a:pt x="22183" y="28821"/>
                    <a:pt x="22250" y="28421"/>
                  </a:cubicBezTo>
                  <a:lnTo>
                    <a:pt x="25719" y="868"/>
                  </a:lnTo>
                  <a:cubicBezTo>
                    <a:pt x="25752" y="401"/>
                    <a:pt x="25385" y="1"/>
                    <a:pt x="249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3"/>
            <p:cNvSpPr/>
            <p:nvPr/>
          </p:nvSpPr>
          <p:spPr>
            <a:xfrm>
              <a:off x="3449300" y="3467225"/>
              <a:ext cx="702200" cy="256475"/>
            </a:xfrm>
            <a:custGeom>
              <a:rect b="b" l="l" r="r" t="t"/>
              <a:pathLst>
                <a:path extrusionOk="0" h="10259" w="28088">
                  <a:moveTo>
                    <a:pt x="20683" y="0"/>
                  </a:moveTo>
                  <a:cubicBezTo>
                    <a:pt x="18257" y="0"/>
                    <a:pt x="15697" y="107"/>
                    <a:pt x="14044" y="295"/>
                  </a:cubicBezTo>
                  <a:cubicBezTo>
                    <a:pt x="13370" y="373"/>
                    <a:pt x="12550" y="401"/>
                    <a:pt x="11652" y="401"/>
                  </a:cubicBezTo>
                  <a:cubicBezTo>
                    <a:pt x="9169" y="401"/>
                    <a:pt x="6082" y="184"/>
                    <a:pt x="3777" y="184"/>
                  </a:cubicBezTo>
                  <a:cubicBezTo>
                    <a:pt x="2252" y="184"/>
                    <a:pt x="1071" y="279"/>
                    <a:pt x="634" y="596"/>
                  </a:cubicBezTo>
                  <a:cubicBezTo>
                    <a:pt x="1" y="1029"/>
                    <a:pt x="501" y="8001"/>
                    <a:pt x="1301" y="9535"/>
                  </a:cubicBezTo>
                  <a:cubicBezTo>
                    <a:pt x="1591" y="10068"/>
                    <a:pt x="2371" y="10259"/>
                    <a:pt x="3511" y="10259"/>
                  </a:cubicBezTo>
                  <a:cubicBezTo>
                    <a:pt x="5656" y="10259"/>
                    <a:pt x="9077" y="9584"/>
                    <a:pt x="12910" y="9235"/>
                  </a:cubicBezTo>
                  <a:cubicBezTo>
                    <a:pt x="13562" y="9179"/>
                    <a:pt x="14229" y="9155"/>
                    <a:pt x="14900" y="9155"/>
                  </a:cubicBezTo>
                  <a:cubicBezTo>
                    <a:pt x="18779" y="9155"/>
                    <a:pt x="22779" y="9953"/>
                    <a:pt x="24771" y="9953"/>
                  </a:cubicBezTo>
                  <a:cubicBezTo>
                    <a:pt x="25516" y="9953"/>
                    <a:pt x="25980" y="9842"/>
                    <a:pt x="26052" y="9535"/>
                  </a:cubicBezTo>
                  <a:cubicBezTo>
                    <a:pt x="26386" y="8301"/>
                    <a:pt x="28087" y="1496"/>
                    <a:pt x="27187" y="596"/>
                  </a:cubicBezTo>
                  <a:cubicBezTo>
                    <a:pt x="26772" y="181"/>
                    <a:pt x="23840" y="0"/>
                    <a:pt x="206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3"/>
            <p:cNvSpPr/>
            <p:nvPr/>
          </p:nvSpPr>
          <p:spPr>
            <a:xfrm>
              <a:off x="1774775" y="4458625"/>
              <a:ext cx="4042900" cy="236025"/>
            </a:xfrm>
            <a:custGeom>
              <a:rect b="b" l="l" r="r" t="t"/>
              <a:pathLst>
                <a:path extrusionOk="0" h="9441" w="161716">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3"/>
            <p:cNvSpPr/>
            <p:nvPr/>
          </p:nvSpPr>
          <p:spPr>
            <a:xfrm>
              <a:off x="2457425" y="1232600"/>
              <a:ext cx="616625" cy="516050"/>
            </a:xfrm>
            <a:custGeom>
              <a:rect b="b" l="l" r="r" t="t"/>
              <a:pathLst>
                <a:path extrusionOk="0" h="20642" w="24665">
                  <a:moveTo>
                    <a:pt x="11630" y="1"/>
                  </a:moveTo>
                  <a:cubicBezTo>
                    <a:pt x="9882" y="1"/>
                    <a:pt x="8307" y="643"/>
                    <a:pt x="7419" y="2051"/>
                  </a:cubicBezTo>
                  <a:cubicBezTo>
                    <a:pt x="5484" y="5120"/>
                    <a:pt x="6585" y="8389"/>
                    <a:pt x="2582" y="11791"/>
                  </a:cubicBezTo>
                  <a:cubicBezTo>
                    <a:pt x="0" y="14023"/>
                    <a:pt x="1714" y="20641"/>
                    <a:pt x="15380" y="20641"/>
                  </a:cubicBezTo>
                  <a:cubicBezTo>
                    <a:pt x="16014" y="20641"/>
                    <a:pt x="16674" y="20627"/>
                    <a:pt x="17360" y="20598"/>
                  </a:cubicBezTo>
                  <a:cubicBezTo>
                    <a:pt x="24665" y="20297"/>
                    <a:pt x="22196" y="12692"/>
                    <a:pt x="21996" y="9089"/>
                  </a:cubicBezTo>
                  <a:cubicBezTo>
                    <a:pt x="21822" y="5956"/>
                    <a:pt x="21800" y="2218"/>
                    <a:pt x="19098" y="2218"/>
                  </a:cubicBezTo>
                  <a:cubicBezTo>
                    <a:pt x="18693" y="2218"/>
                    <a:pt x="18228" y="2302"/>
                    <a:pt x="17693" y="2485"/>
                  </a:cubicBezTo>
                  <a:cubicBezTo>
                    <a:pt x="15996" y="896"/>
                    <a:pt x="13693" y="1"/>
                    <a:pt x="116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3"/>
            <p:cNvSpPr/>
            <p:nvPr/>
          </p:nvSpPr>
          <p:spPr>
            <a:xfrm>
              <a:off x="2652075" y="4331875"/>
              <a:ext cx="95075" cy="105100"/>
            </a:xfrm>
            <a:custGeom>
              <a:rect b="b" l="l" r="r" t="t"/>
              <a:pathLst>
                <a:path extrusionOk="0" h="4204" w="3803">
                  <a:moveTo>
                    <a:pt x="3736" y="1"/>
                  </a:moveTo>
                  <a:lnTo>
                    <a:pt x="0" y="134"/>
                  </a:lnTo>
                  <a:lnTo>
                    <a:pt x="67" y="4204"/>
                  </a:lnTo>
                  <a:lnTo>
                    <a:pt x="3803" y="4037"/>
                  </a:lnTo>
                  <a:lnTo>
                    <a:pt x="3736"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3"/>
            <p:cNvSpPr/>
            <p:nvPr/>
          </p:nvSpPr>
          <p:spPr>
            <a:xfrm>
              <a:off x="2477775" y="4416925"/>
              <a:ext cx="304400" cy="107625"/>
            </a:xfrm>
            <a:custGeom>
              <a:rect b="b" l="l" r="r" t="t"/>
              <a:pathLst>
                <a:path extrusionOk="0" h="4305" w="12176">
                  <a:moveTo>
                    <a:pt x="6805" y="1"/>
                  </a:moveTo>
                  <a:cubicBezTo>
                    <a:pt x="6572" y="1"/>
                    <a:pt x="6372" y="101"/>
                    <a:pt x="6172" y="234"/>
                  </a:cubicBezTo>
                  <a:cubicBezTo>
                    <a:pt x="5238" y="1068"/>
                    <a:pt x="3570" y="1969"/>
                    <a:pt x="634" y="2603"/>
                  </a:cubicBezTo>
                  <a:cubicBezTo>
                    <a:pt x="0" y="2736"/>
                    <a:pt x="201" y="4304"/>
                    <a:pt x="1768" y="4304"/>
                  </a:cubicBezTo>
                  <a:cubicBezTo>
                    <a:pt x="3370" y="4304"/>
                    <a:pt x="6338" y="4171"/>
                    <a:pt x="7472" y="4171"/>
                  </a:cubicBezTo>
                  <a:cubicBezTo>
                    <a:pt x="9340" y="4171"/>
                    <a:pt x="10074" y="4271"/>
                    <a:pt x="11542" y="4304"/>
                  </a:cubicBezTo>
                  <a:cubicBezTo>
                    <a:pt x="11909" y="4304"/>
                    <a:pt x="12176" y="3971"/>
                    <a:pt x="12109" y="3637"/>
                  </a:cubicBezTo>
                  <a:lnTo>
                    <a:pt x="11375" y="268"/>
                  </a:lnTo>
                  <a:cubicBezTo>
                    <a:pt x="11342" y="134"/>
                    <a:pt x="11208" y="1"/>
                    <a:pt x="110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3"/>
            <p:cNvSpPr/>
            <p:nvPr/>
          </p:nvSpPr>
          <p:spPr>
            <a:xfrm>
              <a:off x="2652075" y="4331875"/>
              <a:ext cx="94250" cy="50900"/>
            </a:xfrm>
            <a:custGeom>
              <a:rect b="b" l="l" r="r" t="t"/>
              <a:pathLst>
                <a:path extrusionOk="0" h="2036" w="3770">
                  <a:moveTo>
                    <a:pt x="3736" y="1"/>
                  </a:moveTo>
                  <a:lnTo>
                    <a:pt x="0" y="134"/>
                  </a:lnTo>
                  <a:lnTo>
                    <a:pt x="33" y="2035"/>
                  </a:lnTo>
                  <a:lnTo>
                    <a:pt x="3769" y="1869"/>
                  </a:lnTo>
                  <a:lnTo>
                    <a:pt x="37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3"/>
            <p:cNvSpPr/>
            <p:nvPr/>
          </p:nvSpPr>
          <p:spPr>
            <a:xfrm>
              <a:off x="2493625" y="2392150"/>
              <a:ext cx="322750" cy="1974775"/>
            </a:xfrm>
            <a:custGeom>
              <a:rect b="b" l="l" r="r" t="t"/>
              <a:pathLst>
                <a:path extrusionOk="0" h="78991" w="12910">
                  <a:moveTo>
                    <a:pt x="834" y="1"/>
                  </a:moveTo>
                  <a:cubicBezTo>
                    <a:pt x="0" y="4504"/>
                    <a:pt x="934" y="26486"/>
                    <a:pt x="2202" y="36160"/>
                  </a:cubicBezTo>
                  <a:cubicBezTo>
                    <a:pt x="3903" y="49069"/>
                    <a:pt x="5671" y="78991"/>
                    <a:pt x="5671" y="78991"/>
                  </a:cubicBezTo>
                  <a:lnTo>
                    <a:pt x="10675" y="78657"/>
                  </a:lnTo>
                  <a:cubicBezTo>
                    <a:pt x="10675" y="78657"/>
                    <a:pt x="11909" y="47168"/>
                    <a:pt x="10908" y="36827"/>
                  </a:cubicBezTo>
                  <a:cubicBezTo>
                    <a:pt x="11475" y="23518"/>
                    <a:pt x="12909" y="268"/>
                    <a:pt x="12909" y="268"/>
                  </a:cubicBezTo>
                  <a:lnTo>
                    <a:pt x="8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3"/>
            <p:cNvSpPr/>
            <p:nvPr/>
          </p:nvSpPr>
          <p:spPr>
            <a:xfrm>
              <a:off x="2700425" y="2667350"/>
              <a:ext cx="97475" cy="497050"/>
            </a:xfrm>
            <a:custGeom>
              <a:rect b="b" l="l" r="r" t="t"/>
              <a:pathLst>
                <a:path extrusionOk="0" h="19882" w="3899">
                  <a:moveTo>
                    <a:pt x="2337" y="1"/>
                  </a:moveTo>
                  <a:cubicBezTo>
                    <a:pt x="1719" y="1"/>
                    <a:pt x="1048" y="1011"/>
                    <a:pt x="635" y="3737"/>
                  </a:cubicBezTo>
                  <a:cubicBezTo>
                    <a:pt x="1" y="7773"/>
                    <a:pt x="1268" y="14878"/>
                    <a:pt x="2936" y="19881"/>
                  </a:cubicBezTo>
                  <a:cubicBezTo>
                    <a:pt x="3170" y="14678"/>
                    <a:pt x="3503" y="8874"/>
                    <a:pt x="3804" y="3737"/>
                  </a:cubicBezTo>
                  <a:cubicBezTo>
                    <a:pt x="3899" y="1809"/>
                    <a:pt x="3164" y="1"/>
                    <a:pt x="2337" y="1"/>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3"/>
            <p:cNvSpPr/>
            <p:nvPr/>
          </p:nvSpPr>
          <p:spPr>
            <a:xfrm>
              <a:off x="3291700" y="4030000"/>
              <a:ext cx="143450" cy="145950"/>
            </a:xfrm>
            <a:custGeom>
              <a:rect b="b" l="l" r="r" t="t"/>
              <a:pathLst>
                <a:path extrusionOk="0" h="5838" w="5738">
                  <a:moveTo>
                    <a:pt x="2435" y="0"/>
                  </a:moveTo>
                  <a:lnTo>
                    <a:pt x="0" y="2302"/>
                  </a:lnTo>
                  <a:lnTo>
                    <a:pt x="3302" y="5838"/>
                  </a:lnTo>
                  <a:lnTo>
                    <a:pt x="5737" y="3503"/>
                  </a:lnTo>
                  <a:lnTo>
                    <a:pt x="2435"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3"/>
            <p:cNvSpPr/>
            <p:nvPr/>
          </p:nvSpPr>
          <p:spPr>
            <a:xfrm>
              <a:off x="3333650" y="4088800"/>
              <a:ext cx="179050" cy="250325"/>
            </a:xfrm>
            <a:custGeom>
              <a:rect b="b" l="l" r="r" t="t"/>
              <a:pathLst>
                <a:path extrusionOk="0" h="10013" w="7162">
                  <a:moveTo>
                    <a:pt x="3736" y="0"/>
                  </a:moveTo>
                  <a:cubicBezTo>
                    <a:pt x="3651" y="0"/>
                    <a:pt x="3558" y="51"/>
                    <a:pt x="3492" y="117"/>
                  </a:cubicBezTo>
                  <a:lnTo>
                    <a:pt x="991" y="3552"/>
                  </a:lnTo>
                  <a:cubicBezTo>
                    <a:pt x="857" y="3753"/>
                    <a:pt x="790" y="3986"/>
                    <a:pt x="824" y="4220"/>
                  </a:cubicBezTo>
                  <a:cubicBezTo>
                    <a:pt x="891" y="5554"/>
                    <a:pt x="1424" y="6321"/>
                    <a:pt x="190" y="9123"/>
                  </a:cubicBezTo>
                  <a:cubicBezTo>
                    <a:pt x="1" y="9502"/>
                    <a:pt x="435" y="10013"/>
                    <a:pt x="1015" y="10013"/>
                  </a:cubicBezTo>
                  <a:cubicBezTo>
                    <a:pt x="1356" y="10013"/>
                    <a:pt x="1746" y="9837"/>
                    <a:pt x="2091" y="9357"/>
                  </a:cubicBezTo>
                  <a:cubicBezTo>
                    <a:pt x="3025" y="8089"/>
                    <a:pt x="3826" y="6821"/>
                    <a:pt x="4493" y="5887"/>
                  </a:cubicBezTo>
                  <a:cubicBezTo>
                    <a:pt x="5594" y="4386"/>
                    <a:pt x="6061" y="3853"/>
                    <a:pt x="6962" y="2685"/>
                  </a:cubicBezTo>
                  <a:cubicBezTo>
                    <a:pt x="7162" y="2385"/>
                    <a:pt x="7095" y="1951"/>
                    <a:pt x="6795" y="1751"/>
                  </a:cubicBezTo>
                  <a:lnTo>
                    <a:pt x="3859" y="50"/>
                  </a:lnTo>
                  <a:cubicBezTo>
                    <a:pt x="3824" y="15"/>
                    <a:pt x="3781" y="0"/>
                    <a:pt x="37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3"/>
            <p:cNvSpPr/>
            <p:nvPr/>
          </p:nvSpPr>
          <p:spPr>
            <a:xfrm>
              <a:off x="3291700" y="4030000"/>
              <a:ext cx="103425" cy="103425"/>
            </a:xfrm>
            <a:custGeom>
              <a:rect b="b" l="l" r="r" t="t"/>
              <a:pathLst>
                <a:path extrusionOk="0" h="4137" w="4137">
                  <a:moveTo>
                    <a:pt x="2435" y="0"/>
                  </a:moveTo>
                  <a:lnTo>
                    <a:pt x="0" y="2302"/>
                  </a:lnTo>
                  <a:lnTo>
                    <a:pt x="1701" y="4137"/>
                  </a:lnTo>
                  <a:lnTo>
                    <a:pt x="4136" y="1802"/>
                  </a:lnTo>
                  <a:lnTo>
                    <a:pt x="24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3"/>
            <p:cNvSpPr/>
            <p:nvPr/>
          </p:nvSpPr>
          <p:spPr>
            <a:xfrm>
              <a:off x="2658725" y="2395500"/>
              <a:ext cx="728900" cy="1739600"/>
            </a:xfrm>
            <a:custGeom>
              <a:rect b="b" l="l" r="r" t="t"/>
              <a:pathLst>
                <a:path extrusionOk="0" h="69584" w="29156">
                  <a:moveTo>
                    <a:pt x="1" y="0"/>
                  </a:moveTo>
                  <a:lnTo>
                    <a:pt x="1" y="0"/>
                  </a:lnTo>
                  <a:cubicBezTo>
                    <a:pt x="1" y="0"/>
                    <a:pt x="5405" y="28354"/>
                    <a:pt x="6806" y="39362"/>
                  </a:cubicBezTo>
                  <a:cubicBezTo>
                    <a:pt x="7640" y="45933"/>
                    <a:pt x="26020" y="69583"/>
                    <a:pt x="26020" y="69583"/>
                  </a:cubicBezTo>
                  <a:lnTo>
                    <a:pt x="29155" y="66281"/>
                  </a:lnTo>
                  <a:cubicBezTo>
                    <a:pt x="29155" y="66281"/>
                    <a:pt x="22450" y="48968"/>
                    <a:pt x="14345" y="38694"/>
                  </a:cubicBezTo>
                  <a:cubicBezTo>
                    <a:pt x="14011" y="26653"/>
                    <a:pt x="15379" y="6838"/>
                    <a:pt x="10742" y="200"/>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3"/>
            <p:cNvSpPr/>
            <p:nvPr/>
          </p:nvSpPr>
          <p:spPr>
            <a:xfrm>
              <a:off x="2298900" y="1799025"/>
              <a:ext cx="242700" cy="760575"/>
            </a:xfrm>
            <a:custGeom>
              <a:rect b="b" l="l" r="r" t="t"/>
              <a:pathLst>
                <a:path extrusionOk="0" h="30423" w="9708">
                  <a:moveTo>
                    <a:pt x="7593" y="0"/>
                  </a:moveTo>
                  <a:cubicBezTo>
                    <a:pt x="6563" y="0"/>
                    <a:pt x="5537" y="676"/>
                    <a:pt x="5521" y="2043"/>
                  </a:cubicBezTo>
                  <a:lnTo>
                    <a:pt x="5521" y="2077"/>
                  </a:lnTo>
                  <a:cubicBezTo>
                    <a:pt x="5454" y="4412"/>
                    <a:pt x="5388" y="6780"/>
                    <a:pt x="5287" y="9115"/>
                  </a:cubicBezTo>
                  <a:cubicBezTo>
                    <a:pt x="5154" y="11484"/>
                    <a:pt x="5054" y="13819"/>
                    <a:pt x="4820" y="16120"/>
                  </a:cubicBezTo>
                  <a:lnTo>
                    <a:pt x="4787" y="16554"/>
                  </a:lnTo>
                  <a:lnTo>
                    <a:pt x="4754" y="16921"/>
                  </a:lnTo>
                  <a:cubicBezTo>
                    <a:pt x="4720" y="17154"/>
                    <a:pt x="4654" y="17421"/>
                    <a:pt x="4620" y="17688"/>
                  </a:cubicBezTo>
                  <a:cubicBezTo>
                    <a:pt x="4520" y="18188"/>
                    <a:pt x="4387" y="18722"/>
                    <a:pt x="4220" y="19256"/>
                  </a:cubicBezTo>
                  <a:cubicBezTo>
                    <a:pt x="3920" y="20323"/>
                    <a:pt x="3553" y="21424"/>
                    <a:pt x="3119" y="22491"/>
                  </a:cubicBezTo>
                  <a:cubicBezTo>
                    <a:pt x="2285" y="24626"/>
                    <a:pt x="1351" y="26795"/>
                    <a:pt x="351" y="28929"/>
                  </a:cubicBezTo>
                  <a:lnTo>
                    <a:pt x="351" y="28963"/>
                  </a:lnTo>
                  <a:cubicBezTo>
                    <a:pt x="0" y="29734"/>
                    <a:pt x="648" y="30423"/>
                    <a:pt x="1319" y="30423"/>
                  </a:cubicBezTo>
                  <a:cubicBezTo>
                    <a:pt x="1607" y="30423"/>
                    <a:pt x="1899" y="30297"/>
                    <a:pt x="2119" y="29997"/>
                  </a:cubicBezTo>
                  <a:cubicBezTo>
                    <a:pt x="3586" y="28029"/>
                    <a:pt x="4854" y="25961"/>
                    <a:pt x="6021" y="23792"/>
                  </a:cubicBezTo>
                  <a:cubicBezTo>
                    <a:pt x="6588" y="22692"/>
                    <a:pt x="7089" y="21557"/>
                    <a:pt x="7556" y="20390"/>
                  </a:cubicBezTo>
                  <a:cubicBezTo>
                    <a:pt x="7756" y="19790"/>
                    <a:pt x="7989" y="19189"/>
                    <a:pt x="8190" y="18555"/>
                  </a:cubicBezTo>
                  <a:cubicBezTo>
                    <a:pt x="8256" y="18222"/>
                    <a:pt x="8356" y="17888"/>
                    <a:pt x="8423" y="17555"/>
                  </a:cubicBezTo>
                  <a:lnTo>
                    <a:pt x="8523" y="17054"/>
                  </a:lnTo>
                  <a:lnTo>
                    <a:pt x="8590" y="16587"/>
                  </a:lnTo>
                  <a:cubicBezTo>
                    <a:pt x="8990" y="14152"/>
                    <a:pt x="9224" y="11750"/>
                    <a:pt x="9390" y="9349"/>
                  </a:cubicBezTo>
                  <a:cubicBezTo>
                    <a:pt x="9557" y="6947"/>
                    <a:pt x="9691" y="4545"/>
                    <a:pt x="9691" y="2110"/>
                  </a:cubicBezTo>
                  <a:cubicBezTo>
                    <a:pt x="9707" y="709"/>
                    <a:pt x="8648" y="0"/>
                    <a:pt x="7593"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3"/>
            <p:cNvSpPr/>
            <p:nvPr/>
          </p:nvSpPr>
          <p:spPr>
            <a:xfrm>
              <a:off x="2379375" y="1770675"/>
              <a:ext cx="228525" cy="324625"/>
            </a:xfrm>
            <a:custGeom>
              <a:rect b="b" l="l" r="r" t="t"/>
              <a:pathLst>
                <a:path extrusionOk="0" h="12985" w="9141">
                  <a:moveTo>
                    <a:pt x="6395" y="0"/>
                  </a:moveTo>
                  <a:cubicBezTo>
                    <a:pt x="6015" y="0"/>
                    <a:pt x="5587" y="67"/>
                    <a:pt x="5104" y="209"/>
                  </a:cubicBezTo>
                  <a:cubicBezTo>
                    <a:pt x="0" y="1710"/>
                    <a:pt x="634" y="11016"/>
                    <a:pt x="634" y="11016"/>
                  </a:cubicBezTo>
                  <a:lnTo>
                    <a:pt x="7906" y="12985"/>
                  </a:lnTo>
                  <a:cubicBezTo>
                    <a:pt x="7906" y="12985"/>
                    <a:pt x="9140" y="6146"/>
                    <a:pt x="9007" y="3711"/>
                  </a:cubicBezTo>
                  <a:cubicBezTo>
                    <a:pt x="8924" y="1580"/>
                    <a:pt x="8244" y="0"/>
                    <a:pt x="63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3"/>
            <p:cNvSpPr/>
            <p:nvPr/>
          </p:nvSpPr>
          <p:spPr>
            <a:xfrm>
              <a:off x="2257625" y="2509750"/>
              <a:ext cx="117600" cy="90900"/>
            </a:xfrm>
            <a:custGeom>
              <a:rect b="b" l="l" r="r" t="t"/>
              <a:pathLst>
                <a:path extrusionOk="0" h="3636" w="4704">
                  <a:moveTo>
                    <a:pt x="2569" y="0"/>
                  </a:moveTo>
                  <a:lnTo>
                    <a:pt x="0" y="2168"/>
                  </a:lnTo>
                  <a:lnTo>
                    <a:pt x="3569" y="3636"/>
                  </a:lnTo>
                  <a:cubicBezTo>
                    <a:pt x="3569" y="3636"/>
                    <a:pt x="4704" y="1935"/>
                    <a:pt x="4170" y="334"/>
                  </a:cubicBezTo>
                  <a:lnTo>
                    <a:pt x="2569"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3"/>
            <p:cNvSpPr/>
            <p:nvPr/>
          </p:nvSpPr>
          <p:spPr>
            <a:xfrm>
              <a:off x="2251863" y="2558950"/>
              <a:ext cx="97600" cy="88500"/>
            </a:xfrm>
            <a:custGeom>
              <a:rect b="b" l="l" r="r" t="t"/>
              <a:pathLst>
                <a:path extrusionOk="0" h="3540" w="3904">
                  <a:moveTo>
                    <a:pt x="334" y="0"/>
                  </a:moveTo>
                  <a:lnTo>
                    <a:pt x="34" y="2402"/>
                  </a:lnTo>
                  <a:cubicBezTo>
                    <a:pt x="1" y="2869"/>
                    <a:pt x="334" y="3269"/>
                    <a:pt x="768" y="3336"/>
                  </a:cubicBezTo>
                  <a:lnTo>
                    <a:pt x="2402" y="3536"/>
                  </a:lnTo>
                  <a:cubicBezTo>
                    <a:pt x="2431" y="3539"/>
                    <a:pt x="2460" y="3540"/>
                    <a:pt x="2488" y="3540"/>
                  </a:cubicBezTo>
                  <a:cubicBezTo>
                    <a:pt x="2850" y="3540"/>
                    <a:pt x="3148" y="3343"/>
                    <a:pt x="3303" y="3002"/>
                  </a:cubicBezTo>
                  <a:lnTo>
                    <a:pt x="3903" y="1468"/>
                  </a:lnTo>
                  <a:lnTo>
                    <a:pt x="334" y="0"/>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3"/>
            <p:cNvSpPr/>
            <p:nvPr/>
          </p:nvSpPr>
          <p:spPr>
            <a:xfrm>
              <a:off x="2460250" y="1753700"/>
              <a:ext cx="542100" cy="646825"/>
            </a:xfrm>
            <a:custGeom>
              <a:rect b="b" l="l" r="r" t="t"/>
              <a:pathLst>
                <a:path extrusionOk="0" h="25873" w="21684">
                  <a:moveTo>
                    <a:pt x="10197" y="1"/>
                  </a:moveTo>
                  <a:cubicBezTo>
                    <a:pt x="9334" y="1"/>
                    <a:pt x="8470" y="19"/>
                    <a:pt x="7606" y="54"/>
                  </a:cubicBezTo>
                  <a:cubicBezTo>
                    <a:pt x="5838" y="187"/>
                    <a:pt x="3937" y="454"/>
                    <a:pt x="2603" y="654"/>
                  </a:cubicBezTo>
                  <a:cubicBezTo>
                    <a:pt x="1269" y="854"/>
                    <a:pt x="268" y="1955"/>
                    <a:pt x="201" y="3289"/>
                  </a:cubicBezTo>
                  <a:cubicBezTo>
                    <a:pt x="1" y="12629"/>
                    <a:pt x="2136" y="19468"/>
                    <a:pt x="2169" y="25539"/>
                  </a:cubicBezTo>
                  <a:lnTo>
                    <a:pt x="18681" y="25872"/>
                  </a:lnTo>
                  <a:cubicBezTo>
                    <a:pt x="18548" y="19801"/>
                    <a:pt x="18581" y="15798"/>
                    <a:pt x="21216" y="4891"/>
                  </a:cubicBezTo>
                  <a:cubicBezTo>
                    <a:pt x="21683" y="2889"/>
                    <a:pt x="20349" y="888"/>
                    <a:pt x="18314" y="587"/>
                  </a:cubicBezTo>
                  <a:cubicBezTo>
                    <a:pt x="17313" y="454"/>
                    <a:pt x="16213" y="287"/>
                    <a:pt x="15112" y="221"/>
                  </a:cubicBezTo>
                  <a:cubicBezTo>
                    <a:pt x="13474" y="68"/>
                    <a:pt x="11835" y="1"/>
                    <a:pt x="101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3"/>
            <p:cNvSpPr/>
            <p:nvPr/>
          </p:nvSpPr>
          <p:spPr>
            <a:xfrm>
              <a:off x="2718775" y="1974350"/>
              <a:ext cx="149300" cy="77575"/>
            </a:xfrm>
            <a:custGeom>
              <a:rect b="b" l="l" r="r" t="t"/>
              <a:pathLst>
                <a:path extrusionOk="0" h="3103" w="5972">
                  <a:moveTo>
                    <a:pt x="735" y="1"/>
                  </a:moveTo>
                  <a:cubicBezTo>
                    <a:pt x="501" y="1"/>
                    <a:pt x="334" y="168"/>
                    <a:pt x="301" y="368"/>
                  </a:cubicBezTo>
                  <a:lnTo>
                    <a:pt x="1" y="2703"/>
                  </a:lnTo>
                  <a:cubicBezTo>
                    <a:pt x="1" y="2903"/>
                    <a:pt x="167" y="3070"/>
                    <a:pt x="368" y="3070"/>
                  </a:cubicBezTo>
                  <a:lnTo>
                    <a:pt x="5271" y="3103"/>
                  </a:lnTo>
                  <a:cubicBezTo>
                    <a:pt x="5471" y="3103"/>
                    <a:pt x="5671" y="2936"/>
                    <a:pt x="5705" y="2736"/>
                  </a:cubicBezTo>
                  <a:lnTo>
                    <a:pt x="5972" y="401"/>
                  </a:lnTo>
                  <a:cubicBezTo>
                    <a:pt x="5972" y="201"/>
                    <a:pt x="5805" y="34"/>
                    <a:pt x="5605" y="34"/>
                  </a:cubicBezTo>
                  <a:lnTo>
                    <a:pt x="7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3"/>
            <p:cNvSpPr/>
            <p:nvPr/>
          </p:nvSpPr>
          <p:spPr>
            <a:xfrm>
              <a:off x="2583675" y="1755875"/>
              <a:ext cx="254375" cy="165125"/>
            </a:xfrm>
            <a:custGeom>
              <a:rect b="b" l="l" r="r" t="t"/>
              <a:pathLst>
                <a:path extrusionOk="0" h="6605" w="10175">
                  <a:moveTo>
                    <a:pt x="2669" y="0"/>
                  </a:moveTo>
                  <a:cubicBezTo>
                    <a:pt x="2669" y="0"/>
                    <a:pt x="1" y="1868"/>
                    <a:pt x="2836" y="6605"/>
                  </a:cubicBezTo>
                  <a:cubicBezTo>
                    <a:pt x="5171" y="4337"/>
                    <a:pt x="7640" y="2168"/>
                    <a:pt x="10175" y="134"/>
                  </a:cubicBezTo>
                  <a:lnTo>
                    <a:pt x="26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3"/>
            <p:cNvSpPr/>
            <p:nvPr/>
          </p:nvSpPr>
          <p:spPr>
            <a:xfrm>
              <a:off x="2615375" y="1548225"/>
              <a:ext cx="222675" cy="320250"/>
            </a:xfrm>
            <a:custGeom>
              <a:rect b="b" l="l" r="r" t="t"/>
              <a:pathLst>
                <a:path extrusionOk="0" h="12810" w="8907">
                  <a:moveTo>
                    <a:pt x="8340" y="0"/>
                  </a:moveTo>
                  <a:lnTo>
                    <a:pt x="3636" y="3836"/>
                  </a:lnTo>
                  <a:cubicBezTo>
                    <a:pt x="4070" y="5704"/>
                    <a:pt x="4103" y="7706"/>
                    <a:pt x="1401" y="8273"/>
                  </a:cubicBezTo>
                  <a:cubicBezTo>
                    <a:pt x="1401" y="8273"/>
                    <a:pt x="0" y="9440"/>
                    <a:pt x="1835" y="12809"/>
                  </a:cubicBezTo>
                  <a:cubicBezTo>
                    <a:pt x="3903" y="10941"/>
                    <a:pt x="6305" y="9474"/>
                    <a:pt x="8907" y="8440"/>
                  </a:cubicBezTo>
                  <a:cubicBezTo>
                    <a:pt x="7239" y="6805"/>
                    <a:pt x="7806" y="2402"/>
                    <a:pt x="8340"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3"/>
            <p:cNvSpPr/>
            <p:nvPr/>
          </p:nvSpPr>
          <p:spPr>
            <a:xfrm>
              <a:off x="2707100" y="1558225"/>
              <a:ext cx="104275" cy="135950"/>
            </a:xfrm>
            <a:custGeom>
              <a:rect b="b" l="l" r="r" t="t"/>
              <a:pathLst>
                <a:path extrusionOk="0" h="5438" w="4171">
                  <a:moveTo>
                    <a:pt x="4170" y="0"/>
                  </a:moveTo>
                  <a:lnTo>
                    <a:pt x="1" y="3403"/>
                  </a:lnTo>
                  <a:cubicBezTo>
                    <a:pt x="167" y="4070"/>
                    <a:pt x="234" y="4771"/>
                    <a:pt x="201" y="5438"/>
                  </a:cubicBezTo>
                  <a:cubicBezTo>
                    <a:pt x="1402" y="5371"/>
                    <a:pt x="2636" y="5004"/>
                    <a:pt x="3070" y="4137"/>
                  </a:cubicBezTo>
                  <a:cubicBezTo>
                    <a:pt x="3737" y="2836"/>
                    <a:pt x="4104" y="1435"/>
                    <a:pt x="41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3"/>
            <p:cNvSpPr/>
            <p:nvPr/>
          </p:nvSpPr>
          <p:spPr>
            <a:xfrm>
              <a:off x="2613325" y="1293175"/>
              <a:ext cx="338400" cy="377975"/>
            </a:xfrm>
            <a:custGeom>
              <a:rect b="b" l="l" r="r" t="t"/>
              <a:pathLst>
                <a:path extrusionOk="0" h="15119" w="13536">
                  <a:moveTo>
                    <a:pt x="7150" y="0"/>
                  </a:moveTo>
                  <a:cubicBezTo>
                    <a:pt x="6878" y="0"/>
                    <a:pt x="6601" y="20"/>
                    <a:pt x="6320" y="62"/>
                  </a:cubicBezTo>
                  <a:cubicBezTo>
                    <a:pt x="2117" y="629"/>
                    <a:pt x="116" y="6299"/>
                    <a:pt x="49" y="10002"/>
                  </a:cubicBezTo>
                  <a:cubicBezTo>
                    <a:pt x="0" y="13036"/>
                    <a:pt x="2373" y="15118"/>
                    <a:pt x="5116" y="15118"/>
                  </a:cubicBezTo>
                  <a:cubicBezTo>
                    <a:pt x="6113" y="15118"/>
                    <a:pt x="7159" y="14843"/>
                    <a:pt x="8155" y="14238"/>
                  </a:cubicBezTo>
                  <a:cubicBezTo>
                    <a:pt x="10657" y="12737"/>
                    <a:pt x="11090" y="11103"/>
                    <a:pt x="12324" y="7267"/>
                  </a:cubicBezTo>
                  <a:cubicBezTo>
                    <a:pt x="13536" y="3633"/>
                    <a:pt x="10815" y="0"/>
                    <a:pt x="7150"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3"/>
            <p:cNvSpPr/>
            <p:nvPr/>
          </p:nvSpPr>
          <p:spPr>
            <a:xfrm>
              <a:off x="2667075" y="1278800"/>
              <a:ext cx="301075" cy="241100"/>
            </a:xfrm>
            <a:custGeom>
              <a:rect b="b" l="l" r="r" t="t"/>
              <a:pathLst>
                <a:path extrusionOk="0" h="9644" w="12043">
                  <a:moveTo>
                    <a:pt x="4588" y="1"/>
                  </a:moveTo>
                  <a:cubicBezTo>
                    <a:pt x="2835" y="1"/>
                    <a:pt x="1107" y="719"/>
                    <a:pt x="1" y="2771"/>
                  </a:cubicBezTo>
                  <a:cubicBezTo>
                    <a:pt x="1369" y="3169"/>
                    <a:pt x="4052" y="3493"/>
                    <a:pt x="6010" y="3493"/>
                  </a:cubicBezTo>
                  <a:cubicBezTo>
                    <a:pt x="7011" y="3493"/>
                    <a:pt x="7823" y="3408"/>
                    <a:pt x="8173" y="3205"/>
                  </a:cubicBezTo>
                  <a:lnTo>
                    <a:pt x="8173" y="3205"/>
                  </a:lnTo>
                  <a:cubicBezTo>
                    <a:pt x="7206" y="4673"/>
                    <a:pt x="8140" y="8676"/>
                    <a:pt x="9607" y="9643"/>
                  </a:cubicBezTo>
                  <a:cubicBezTo>
                    <a:pt x="11575" y="8042"/>
                    <a:pt x="12042" y="4172"/>
                    <a:pt x="10208" y="2271"/>
                  </a:cubicBezTo>
                  <a:cubicBezTo>
                    <a:pt x="9155" y="1199"/>
                    <a:pt x="6852" y="1"/>
                    <a:pt x="45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3"/>
            <p:cNvSpPr/>
            <p:nvPr/>
          </p:nvSpPr>
          <p:spPr>
            <a:xfrm>
              <a:off x="2859525" y="1487350"/>
              <a:ext cx="86100" cy="90600"/>
            </a:xfrm>
            <a:custGeom>
              <a:rect b="b" l="l" r="r" t="t"/>
              <a:pathLst>
                <a:path extrusionOk="0" h="3624" w="3444">
                  <a:moveTo>
                    <a:pt x="1876" y="0"/>
                  </a:moveTo>
                  <a:cubicBezTo>
                    <a:pt x="842" y="0"/>
                    <a:pt x="208" y="1268"/>
                    <a:pt x="108" y="2135"/>
                  </a:cubicBezTo>
                  <a:cubicBezTo>
                    <a:pt x="0" y="2945"/>
                    <a:pt x="394" y="3623"/>
                    <a:pt x="1044" y="3623"/>
                  </a:cubicBezTo>
                  <a:cubicBezTo>
                    <a:pt x="1197" y="3623"/>
                    <a:pt x="1364" y="3585"/>
                    <a:pt x="1542" y="3503"/>
                  </a:cubicBezTo>
                  <a:cubicBezTo>
                    <a:pt x="2243" y="3169"/>
                    <a:pt x="2810" y="2569"/>
                    <a:pt x="3077" y="1835"/>
                  </a:cubicBezTo>
                  <a:cubicBezTo>
                    <a:pt x="3444" y="967"/>
                    <a:pt x="2810" y="0"/>
                    <a:pt x="1876" y="0"/>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3"/>
            <p:cNvSpPr/>
            <p:nvPr/>
          </p:nvSpPr>
          <p:spPr>
            <a:xfrm>
              <a:off x="2501950" y="2364625"/>
              <a:ext cx="451200" cy="55075"/>
            </a:xfrm>
            <a:custGeom>
              <a:rect b="b" l="l" r="r" t="t"/>
              <a:pathLst>
                <a:path extrusionOk="0" h="2203" w="18048">
                  <a:moveTo>
                    <a:pt x="268" y="1"/>
                  </a:moveTo>
                  <a:cubicBezTo>
                    <a:pt x="134" y="1"/>
                    <a:pt x="1" y="101"/>
                    <a:pt x="1" y="201"/>
                  </a:cubicBezTo>
                  <a:lnTo>
                    <a:pt x="101" y="1669"/>
                  </a:lnTo>
                  <a:cubicBezTo>
                    <a:pt x="134" y="1769"/>
                    <a:pt x="234" y="1836"/>
                    <a:pt x="401" y="1836"/>
                  </a:cubicBezTo>
                  <a:lnTo>
                    <a:pt x="17713" y="2202"/>
                  </a:lnTo>
                  <a:cubicBezTo>
                    <a:pt x="17914" y="2202"/>
                    <a:pt x="18047" y="2102"/>
                    <a:pt x="17980" y="1969"/>
                  </a:cubicBezTo>
                  <a:lnTo>
                    <a:pt x="17280" y="501"/>
                  </a:lnTo>
                  <a:cubicBezTo>
                    <a:pt x="17225" y="419"/>
                    <a:pt x="17147" y="359"/>
                    <a:pt x="17066" y="359"/>
                  </a:cubicBezTo>
                  <a:cubicBezTo>
                    <a:pt x="17048" y="359"/>
                    <a:pt x="17031" y="362"/>
                    <a:pt x="17013" y="368"/>
                  </a:cubicBezTo>
                  <a:lnTo>
                    <a:pt x="2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3"/>
            <p:cNvSpPr/>
            <p:nvPr/>
          </p:nvSpPr>
          <p:spPr>
            <a:xfrm>
              <a:off x="2868050" y="2368800"/>
              <a:ext cx="23375" cy="53400"/>
            </a:xfrm>
            <a:custGeom>
              <a:rect b="b" l="l" r="r" t="t"/>
              <a:pathLst>
                <a:path extrusionOk="0" h="2136" w="935">
                  <a:moveTo>
                    <a:pt x="134" y="1"/>
                  </a:moveTo>
                  <a:cubicBezTo>
                    <a:pt x="67" y="1"/>
                    <a:pt x="1" y="67"/>
                    <a:pt x="1" y="101"/>
                  </a:cubicBezTo>
                  <a:lnTo>
                    <a:pt x="167" y="2035"/>
                  </a:lnTo>
                  <a:cubicBezTo>
                    <a:pt x="167" y="2102"/>
                    <a:pt x="234" y="2136"/>
                    <a:pt x="334" y="2136"/>
                  </a:cubicBezTo>
                  <a:lnTo>
                    <a:pt x="801" y="2136"/>
                  </a:lnTo>
                  <a:cubicBezTo>
                    <a:pt x="868" y="2136"/>
                    <a:pt x="935" y="2102"/>
                    <a:pt x="935" y="2035"/>
                  </a:cubicBezTo>
                  <a:lnTo>
                    <a:pt x="768" y="101"/>
                  </a:lnTo>
                  <a:cubicBezTo>
                    <a:pt x="768" y="67"/>
                    <a:pt x="701" y="1"/>
                    <a:pt x="60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3"/>
            <p:cNvSpPr/>
            <p:nvPr/>
          </p:nvSpPr>
          <p:spPr>
            <a:xfrm>
              <a:off x="2534475" y="2362125"/>
              <a:ext cx="24225" cy="53400"/>
            </a:xfrm>
            <a:custGeom>
              <a:rect b="b" l="l" r="r" t="t"/>
              <a:pathLst>
                <a:path extrusionOk="0" h="2136" w="969">
                  <a:moveTo>
                    <a:pt x="168" y="1"/>
                  </a:moveTo>
                  <a:cubicBezTo>
                    <a:pt x="67" y="1"/>
                    <a:pt x="1" y="34"/>
                    <a:pt x="1" y="101"/>
                  </a:cubicBezTo>
                  <a:lnTo>
                    <a:pt x="168" y="2036"/>
                  </a:lnTo>
                  <a:cubicBezTo>
                    <a:pt x="168" y="2069"/>
                    <a:pt x="268" y="2136"/>
                    <a:pt x="334" y="2136"/>
                  </a:cubicBezTo>
                  <a:lnTo>
                    <a:pt x="801" y="2136"/>
                  </a:lnTo>
                  <a:cubicBezTo>
                    <a:pt x="868" y="2136"/>
                    <a:pt x="968" y="2102"/>
                    <a:pt x="935" y="2036"/>
                  </a:cubicBezTo>
                  <a:lnTo>
                    <a:pt x="768" y="101"/>
                  </a:lnTo>
                  <a:cubicBezTo>
                    <a:pt x="768" y="68"/>
                    <a:pt x="701" y="1"/>
                    <a:pt x="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3"/>
            <p:cNvSpPr/>
            <p:nvPr/>
          </p:nvSpPr>
          <p:spPr>
            <a:xfrm>
              <a:off x="2701275" y="2365475"/>
              <a:ext cx="23375" cy="53400"/>
            </a:xfrm>
            <a:custGeom>
              <a:rect b="b" l="l" r="r" t="t"/>
              <a:pathLst>
                <a:path extrusionOk="0" h="2136" w="935">
                  <a:moveTo>
                    <a:pt x="167" y="0"/>
                  </a:moveTo>
                  <a:cubicBezTo>
                    <a:pt x="67" y="0"/>
                    <a:pt x="0" y="67"/>
                    <a:pt x="0" y="100"/>
                  </a:cubicBezTo>
                  <a:lnTo>
                    <a:pt x="167" y="2035"/>
                  </a:lnTo>
                  <a:cubicBezTo>
                    <a:pt x="167" y="2102"/>
                    <a:pt x="267" y="2135"/>
                    <a:pt x="334" y="2135"/>
                  </a:cubicBezTo>
                  <a:lnTo>
                    <a:pt x="801" y="2135"/>
                  </a:lnTo>
                  <a:cubicBezTo>
                    <a:pt x="867" y="2135"/>
                    <a:pt x="934" y="2102"/>
                    <a:pt x="934" y="2035"/>
                  </a:cubicBezTo>
                  <a:lnTo>
                    <a:pt x="767" y="100"/>
                  </a:lnTo>
                  <a:cubicBezTo>
                    <a:pt x="767" y="67"/>
                    <a:pt x="701" y="0"/>
                    <a:pt x="6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3"/>
            <p:cNvSpPr/>
            <p:nvPr/>
          </p:nvSpPr>
          <p:spPr>
            <a:xfrm>
              <a:off x="2750475" y="1449525"/>
              <a:ext cx="23375" cy="28950"/>
            </a:xfrm>
            <a:custGeom>
              <a:rect b="b" l="l" r="r" t="t"/>
              <a:pathLst>
                <a:path extrusionOk="0" h="1158" w="935">
                  <a:moveTo>
                    <a:pt x="553" y="1"/>
                  </a:moveTo>
                  <a:cubicBezTo>
                    <a:pt x="348" y="1"/>
                    <a:pt x="159" y="214"/>
                    <a:pt x="100" y="479"/>
                  </a:cubicBezTo>
                  <a:cubicBezTo>
                    <a:pt x="0" y="813"/>
                    <a:pt x="100" y="1113"/>
                    <a:pt x="334" y="1146"/>
                  </a:cubicBezTo>
                  <a:cubicBezTo>
                    <a:pt x="357" y="1154"/>
                    <a:pt x="381" y="1158"/>
                    <a:pt x="405" y="1158"/>
                  </a:cubicBezTo>
                  <a:cubicBezTo>
                    <a:pt x="586" y="1158"/>
                    <a:pt x="775" y="944"/>
                    <a:pt x="834" y="679"/>
                  </a:cubicBezTo>
                  <a:cubicBezTo>
                    <a:pt x="934" y="346"/>
                    <a:pt x="834" y="45"/>
                    <a:pt x="634" y="12"/>
                  </a:cubicBezTo>
                  <a:cubicBezTo>
                    <a:pt x="607" y="4"/>
                    <a:pt x="580" y="1"/>
                    <a:pt x="5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3"/>
            <p:cNvSpPr/>
            <p:nvPr/>
          </p:nvSpPr>
          <p:spPr>
            <a:xfrm>
              <a:off x="2661250" y="1426375"/>
              <a:ext cx="22525" cy="29400"/>
            </a:xfrm>
            <a:custGeom>
              <a:rect b="b" l="l" r="r" t="t"/>
              <a:pathLst>
                <a:path extrusionOk="0" h="1176" w="901">
                  <a:moveTo>
                    <a:pt x="556" y="0"/>
                  </a:moveTo>
                  <a:cubicBezTo>
                    <a:pt x="367" y="0"/>
                    <a:pt x="160" y="195"/>
                    <a:pt x="67" y="504"/>
                  </a:cubicBezTo>
                  <a:cubicBezTo>
                    <a:pt x="0" y="805"/>
                    <a:pt x="100" y="1105"/>
                    <a:pt x="300" y="1172"/>
                  </a:cubicBezTo>
                  <a:cubicBezTo>
                    <a:pt x="315" y="1174"/>
                    <a:pt x="329" y="1175"/>
                    <a:pt x="344" y="1175"/>
                  </a:cubicBezTo>
                  <a:cubicBezTo>
                    <a:pt x="534" y="1175"/>
                    <a:pt x="741" y="981"/>
                    <a:pt x="834" y="671"/>
                  </a:cubicBezTo>
                  <a:cubicBezTo>
                    <a:pt x="901" y="371"/>
                    <a:pt x="801" y="71"/>
                    <a:pt x="600" y="4"/>
                  </a:cubicBezTo>
                  <a:cubicBezTo>
                    <a:pt x="586" y="2"/>
                    <a:pt x="571" y="0"/>
                    <a:pt x="5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3"/>
            <p:cNvSpPr/>
            <p:nvPr/>
          </p:nvSpPr>
          <p:spPr>
            <a:xfrm>
              <a:off x="2660400" y="1417300"/>
              <a:ext cx="17550" cy="12375"/>
            </a:xfrm>
            <a:custGeom>
              <a:rect b="b" l="l" r="r" t="t"/>
              <a:pathLst>
                <a:path extrusionOk="0" h="495" w="702">
                  <a:moveTo>
                    <a:pt x="1" y="0"/>
                  </a:moveTo>
                  <a:cubicBezTo>
                    <a:pt x="1" y="0"/>
                    <a:pt x="165" y="494"/>
                    <a:pt x="495" y="494"/>
                  </a:cubicBezTo>
                  <a:cubicBezTo>
                    <a:pt x="558" y="494"/>
                    <a:pt x="626" y="476"/>
                    <a:pt x="701" y="434"/>
                  </a:cubicBez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3"/>
            <p:cNvSpPr/>
            <p:nvPr/>
          </p:nvSpPr>
          <p:spPr>
            <a:xfrm>
              <a:off x="2660400" y="1463150"/>
              <a:ext cx="41725" cy="55900"/>
            </a:xfrm>
            <a:custGeom>
              <a:rect b="b" l="l" r="r" t="t"/>
              <a:pathLst>
                <a:path extrusionOk="0" h="2236" w="1669">
                  <a:moveTo>
                    <a:pt x="1669" y="1"/>
                  </a:moveTo>
                  <a:lnTo>
                    <a:pt x="1669" y="1"/>
                  </a:lnTo>
                  <a:cubicBezTo>
                    <a:pt x="1202" y="668"/>
                    <a:pt x="634" y="1235"/>
                    <a:pt x="1" y="1735"/>
                  </a:cubicBezTo>
                  <a:cubicBezTo>
                    <a:pt x="268" y="2069"/>
                    <a:pt x="668" y="2236"/>
                    <a:pt x="1068" y="2236"/>
                  </a:cubicBezTo>
                  <a:lnTo>
                    <a:pt x="1669" y="1"/>
                  </a:lnTo>
                  <a:close/>
                </a:path>
              </a:pathLst>
            </a:custGeom>
            <a:solidFill>
              <a:srgbClr val="A027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3"/>
            <p:cNvSpPr/>
            <p:nvPr/>
          </p:nvSpPr>
          <p:spPr>
            <a:xfrm>
              <a:off x="2705425" y="1536075"/>
              <a:ext cx="66275" cy="17975"/>
            </a:xfrm>
            <a:custGeom>
              <a:rect b="b" l="l" r="r" t="t"/>
              <a:pathLst>
                <a:path extrusionOk="0" h="719" w="2651">
                  <a:moveTo>
                    <a:pt x="2525" y="1"/>
                  </a:moveTo>
                  <a:cubicBezTo>
                    <a:pt x="2508" y="1"/>
                    <a:pt x="2488" y="6"/>
                    <a:pt x="2469" y="19"/>
                  </a:cubicBezTo>
                  <a:cubicBezTo>
                    <a:pt x="2015" y="360"/>
                    <a:pt x="1467" y="531"/>
                    <a:pt x="910" y="531"/>
                  </a:cubicBezTo>
                  <a:cubicBezTo>
                    <a:pt x="651" y="531"/>
                    <a:pt x="389" y="494"/>
                    <a:pt x="134" y="419"/>
                  </a:cubicBezTo>
                  <a:cubicBezTo>
                    <a:pt x="125" y="411"/>
                    <a:pt x="114" y="406"/>
                    <a:pt x="102" y="406"/>
                  </a:cubicBezTo>
                  <a:cubicBezTo>
                    <a:pt x="68" y="406"/>
                    <a:pt x="25" y="437"/>
                    <a:pt x="1" y="486"/>
                  </a:cubicBezTo>
                  <a:cubicBezTo>
                    <a:pt x="1" y="520"/>
                    <a:pt x="34" y="553"/>
                    <a:pt x="34" y="586"/>
                  </a:cubicBezTo>
                  <a:lnTo>
                    <a:pt x="68" y="586"/>
                  </a:lnTo>
                  <a:cubicBezTo>
                    <a:pt x="353" y="674"/>
                    <a:pt x="645" y="718"/>
                    <a:pt x="934" y="718"/>
                  </a:cubicBezTo>
                  <a:cubicBezTo>
                    <a:pt x="1524" y="718"/>
                    <a:pt x="2099" y="533"/>
                    <a:pt x="2569" y="153"/>
                  </a:cubicBezTo>
                  <a:cubicBezTo>
                    <a:pt x="2650" y="99"/>
                    <a:pt x="2600" y="1"/>
                    <a:pt x="25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3"/>
            <p:cNvSpPr/>
            <p:nvPr/>
          </p:nvSpPr>
          <p:spPr>
            <a:xfrm>
              <a:off x="2787425" y="1394725"/>
              <a:ext cx="41900" cy="35950"/>
            </a:xfrm>
            <a:custGeom>
              <a:rect b="b" l="l" r="r" t="t"/>
              <a:pathLst>
                <a:path extrusionOk="0" h="1438" w="1676">
                  <a:moveTo>
                    <a:pt x="261" y="0"/>
                  </a:moveTo>
                  <a:cubicBezTo>
                    <a:pt x="51" y="0"/>
                    <a:pt x="0" y="339"/>
                    <a:pt x="223" y="403"/>
                  </a:cubicBezTo>
                  <a:cubicBezTo>
                    <a:pt x="690" y="536"/>
                    <a:pt x="1091" y="870"/>
                    <a:pt x="1258" y="1337"/>
                  </a:cubicBezTo>
                  <a:cubicBezTo>
                    <a:pt x="1291" y="1370"/>
                    <a:pt x="1291" y="1370"/>
                    <a:pt x="1324" y="1403"/>
                  </a:cubicBezTo>
                  <a:cubicBezTo>
                    <a:pt x="1363" y="1427"/>
                    <a:pt x="1404" y="1437"/>
                    <a:pt x="1443" y="1437"/>
                  </a:cubicBezTo>
                  <a:cubicBezTo>
                    <a:pt x="1570" y="1437"/>
                    <a:pt x="1676" y="1323"/>
                    <a:pt x="1624" y="1170"/>
                  </a:cubicBezTo>
                  <a:cubicBezTo>
                    <a:pt x="1391" y="603"/>
                    <a:pt x="891" y="169"/>
                    <a:pt x="290" y="2"/>
                  </a:cubicBezTo>
                  <a:cubicBezTo>
                    <a:pt x="280" y="1"/>
                    <a:pt x="270" y="0"/>
                    <a:pt x="2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3"/>
            <p:cNvSpPr/>
            <p:nvPr/>
          </p:nvSpPr>
          <p:spPr>
            <a:xfrm>
              <a:off x="2661250" y="1372400"/>
              <a:ext cx="48375" cy="21275"/>
            </a:xfrm>
            <a:custGeom>
              <a:rect b="b" l="l" r="r" t="t"/>
              <a:pathLst>
                <a:path extrusionOk="0" h="851" w="1935">
                  <a:moveTo>
                    <a:pt x="1428" y="0"/>
                  </a:moveTo>
                  <a:cubicBezTo>
                    <a:pt x="937" y="0"/>
                    <a:pt x="452" y="176"/>
                    <a:pt x="100" y="529"/>
                  </a:cubicBezTo>
                  <a:cubicBezTo>
                    <a:pt x="0" y="595"/>
                    <a:pt x="0" y="729"/>
                    <a:pt x="100" y="795"/>
                  </a:cubicBezTo>
                  <a:lnTo>
                    <a:pt x="100" y="829"/>
                  </a:lnTo>
                  <a:cubicBezTo>
                    <a:pt x="128" y="843"/>
                    <a:pt x="161" y="851"/>
                    <a:pt x="195" y="851"/>
                  </a:cubicBezTo>
                  <a:cubicBezTo>
                    <a:pt x="244" y="851"/>
                    <a:pt x="295" y="834"/>
                    <a:pt x="334" y="795"/>
                  </a:cubicBezTo>
                  <a:cubicBezTo>
                    <a:pt x="612" y="517"/>
                    <a:pt x="1005" y="378"/>
                    <a:pt x="1418" y="378"/>
                  </a:cubicBezTo>
                  <a:cubicBezTo>
                    <a:pt x="1501" y="378"/>
                    <a:pt x="1584" y="384"/>
                    <a:pt x="1668" y="395"/>
                  </a:cubicBezTo>
                  <a:cubicBezTo>
                    <a:pt x="1686" y="401"/>
                    <a:pt x="1703" y="404"/>
                    <a:pt x="1721" y="404"/>
                  </a:cubicBezTo>
                  <a:cubicBezTo>
                    <a:pt x="1801" y="404"/>
                    <a:pt x="1874" y="344"/>
                    <a:pt x="1901" y="262"/>
                  </a:cubicBezTo>
                  <a:cubicBezTo>
                    <a:pt x="1935" y="162"/>
                    <a:pt x="1868" y="62"/>
                    <a:pt x="1768" y="28"/>
                  </a:cubicBezTo>
                  <a:cubicBezTo>
                    <a:pt x="1655" y="9"/>
                    <a:pt x="1542" y="0"/>
                    <a:pt x="14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3"/>
            <p:cNvSpPr/>
            <p:nvPr/>
          </p:nvSpPr>
          <p:spPr>
            <a:xfrm>
              <a:off x="2908925" y="1841750"/>
              <a:ext cx="256875" cy="543750"/>
            </a:xfrm>
            <a:custGeom>
              <a:rect b="b" l="l" r="r" t="t"/>
              <a:pathLst>
                <a:path extrusionOk="0" h="21750" w="10275">
                  <a:moveTo>
                    <a:pt x="3269" y="1"/>
                  </a:moveTo>
                  <a:lnTo>
                    <a:pt x="0" y="2469"/>
                  </a:lnTo>
                  <a:cubicBezTo>
                    <a:pt x="1101" y="4037"/>
                    <a:pt x="2268" y="5638"/>
                    <a:pt x="3369" y="7239"/>
                  </a:cubicBezTo>
                  <a:cubicBezTo>
                    <a:pt x="3903" y="8007"/>
                    <a:pt x="4470" y="8807"/>
                    <a:pt x="4970" y="9608"/>
                  </a:cubicBezTo>
                  <a:cubicBezTo>
                    <a:pt x="5504" y="10375"/>
                    <a:pt x="6004" y="11209"/>
                    <a:pt x="6371" y="11909"/>
                  </a:cubicBezTo>
                  <a:cubicBezTo>
                    <a:pt x="6425" y="12017"/>
                    <a:pt x="6488" y="12124"/>
                    <a:pt x="6535" y="12211"/>
                  </a:cubicBezTo>
                  <a:lnTo>
                    <a:pt x="6535" y="12211"/>
                  </a:lnTo>
                  <a:cubicBezTo>
                    <a:pt x="6434" y="12566"/>
                    <a:pt x="6347" y="12922"/>
                    <a:pt x="6238" y="13277"/>
                  </a:cubicBezTo>
                  <a:cubicBezTo>
                    <a:pt x="6104" y="13677"/>
                    <a:pt x="5938" y="14078"/>
                    <a:pt x="5804" y="14511"/>
                  </a:cubicBezTo>
                  <a:cubicBezTo>
                    <a:pt x="5671" y="14978"/>
                    <a:pt x="5471" y="15345"/>
                    <a:pt x="5304" y="15779"/>
                  </a:cubicBezTo>
                  <a:cubicBezTo>
                    <a:pt x="4904" y="16579"/>
                    <a:pt x="4470" y="17347"/>
                    <a:pt x="3970" y="18047"/>
                  </a:cubicBezTo>
                  <a:cubicBezTo>
                    <a:pt x="3703" y="18414"/>
                    <a:pt x="3436" y="18748"/>
                    <a:pt x="3136" y="19048"/>
                  </a:cubicBezTo>
                  <a:cubicBezTo>
                    <a:pt x="3002" y="19215"/>
                    <a:pt x="2835" y="19348"/>
                    <a:pt x="2669" y="19482"/>
                  </a:cubicBezTo>
                  <a:lnTo>
                    <a:pt x="2469" y="19682"/>
                  </a:lnTo>
                  <a:cubicBezTo>
                    <a:pt x="2402" y="19748"/>
                    <a:pt x="2335" y="19782"/>
                    <a:pt x="2268" y="19848"/>
                  </a:cubicBezTo>
                  <a:lnTo>
                    <a:pt x="3069" y="21750"/>
                  </a:lnTo>
                  <a:cubicBezTo>
                    <a:pt x="3269" y="21683"/>
                    <a:pt x="3403" y="21616"/>
                    <a:pt x="3536" y="21550"/>
                  </a:cubicBezTo>
                  <a:lnTo>
                    <a:pt x="3936" y="21383"/>
                  </a:lnTo>
                  <a:cubicBezTo>
                    <a:pt x="4203" y="21216"/>
                    <a:pt x="4437" y="21083"/>
                    <a:pt x="4670" y="20916"/>
                  </a:cubicBezTo>
                  <a:cubicBezTo>
                    <a:pt x="5137" y="20616"/>
                    <a:pt x="5571" y="20282"/>
                    <a:pt x="5971" y="19882"/>
                  </a:cubicBezTo>
                  <a:cubicBezTo>
                    <a:pt x="6772" y="19148"/>
                    <a:pt x="7472" y="18281"/>
                    <a:pt x="8073" y="17380"/>
                  </a:cubicBezTo>
                  <a:cubicBezTo>
                    <a:pt x="8673" y="16479"/>
                    <a:pt x="9173" y="15512"/>
                    <a:pt x="9607" y="14545"/>
                  </a:cubicBezTo>
                  <a:cubicBezTo>
                    <a:pt x="9840" y="14044"/>
                    <a:pt x="9974" y="13544"/>
                    <a:pt x="10174" y="13044"/>
                  </a:cubicBezTo>
                  <a:lnTo>
                    <a:pt x="10207" y="12944"/>
                  </a:lnTo>
                  <a:lnTo>
                    <a:pt x="10207" y="12910"/>
                  </a:lnTo>
                  <a:lnTo>
                    <a:pt x="10207" y="12843"/>
                  </a:lnTo>
                  <a:lnTo>
                    <a:pt x="10241" y="12710"/>
                  </a:lnTo>
                  <a:cubicBezTo>
                    <a:pt x="10274" y="12643"/>
                    <a:pt x="10274" y="12543"/>
                    <a:pt x="10274" y="12477"/>
                  </a:cubicBezTo>
                  <a:lnTo>
                    <a:pt x="10274" y="12276"/>
                  </a:lnTo>
                  <a:cubicBezTo>
                    <a:pt x="10274" y="12176"/>
                    <a:pt x="10274" y="12076"/>
                    <a:pt x="10274" y="11976"/>
                  </a:cubicBezTo>
                  <a:cubicBezTo>
                    <a:pt x="10274" y="11743"/>
                    <a:pt x="10207" y="11476"/>
                    <a:pt x="10141" y="11242"/>
                  </a:cubicBezTo>
                  <a:cubicBezTo>
                    <a:pt x="10041" y="10909"/>
                    <a:pt x="9941" y="10609"/>
                    <a:pt x="9807" y="10308"/>
                  </a:cubicBezTo>
                  <a:cubicBezTo>
                    <a:pt x="9373" y="9341"/>
                    <a:pt x="8873" y="8407"/>
                    <a:pt x="8306" y="7473"/>
                  </a:cubicBezTo>
                  <a:cubicBezTo>
                    <a:pt x="7806" y="6572"/>
                    <a:pt x="7272" y="5738"/>
                    <a:pt x="6705" y="4904"/>
                  </a:cubicBezTo>
                  <a:cubicBezTo>
                    <a:pt x="5604" y="3237"/>
                    <a:pt x="4470" y="1602"/>
                    <a:pt x="3269"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3"/>
            <p:cNvSpPr/>
            <p:nvPr/>
          </p:nvSpPr>
          <p:spPr>
            <a:xfrm>
              <a:off x="2896400" y="2333175"/>
              <a:ext cx="116775" cy="96525"/>
            </a:xfrm>
            <a:custGeom>
              <a:rect b="b" l="l" r="r" t="t"/>
              <a:pathLst>
                <a:path extrusionOk="0" h="3861" w="4671">
                  <a:moveTo>
                    <a:pt x="2338" y="1"/>
                  </a:moveTo>
                  <a:cubicBezTo>
                    <a:pt x="1126" y="1"/>
                    <a:pt x="1" y="592"/>
                    <a:pt x="1" y="592"/>
                  </a:cubicBezTo>
                  <a:lnTo>
                    <a:pt x="1468" y="3861"/>
                  </a:lnTo>
                  <a:lnTo>
                    <a:pt x="4671" y="1592"/>
                  </a:lnTo>
                  <a:lnTo>
                    <a:pt x="3503" y="225"/>
                  </a:lnTo>
                  <a:cubicBezTo>
                    <a:pt x="3129" y="62"/>
                    <a:pt x="2729" y="1"/>
                    <a:pt x="2338" y="1"/>
                  </a:cubicBez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3"/>
            <p:cNvSpPr/>
            <p:nvPr/>
          </p:nvSpPr>
          <p:spPr>
            <a:xfrm>
              <a:off x="2848875" y="2347950"/>
              <a:ext cx="84250" cy="99400"/>
            </a:xfrm>
            <a:custGeom>
              <a:rect b="b" l="l" r="r" t="t"/>
              <a:pathLst>
                <a:path extrusionOk="0" h="3976" w="3370">
                  <a:moveTo>
                    <a:pt x="1902" y="1"/>
                  </a:moveTo>
                  <a:lnTo>
                    <a:pt x="534" y="1035"/>
                  </a:lnTo>
                  <a:cubicBezTo>
                    <a:pt x="100" y="1368"/>
                    <a:pt x="0" y="1969"/>
                    <a:pt x="301" y="2436"/>
                  </a:cubicBezTo>
                  <a:lnTo>
                    <a:pt x="1135" y="3570"/>
                  </a:lnTo>
                  <a:cubicBezTo>
                    <a:pt x="1328" y="3828"/>
                    <a:pt x="1647" y="3976"/>
                    <a:pt x="1966" y="3976"/>
                  </a:cubicBezTo>
                  <a:cubicBezTo>
                    <a:pt x="2141" y="3976"/>
                    <a:pt x="2315" y="3931"/>
                    <a:pt x="2469" y="3837"/>
                  </a:cubicBezTo>
                  <a:lnTo>
                    <a:pt x="3369" y="3270"/>
                  </a:lnTo>
                  <a:lnTo>
                    <a:pt x="1902" y="1"/>
                  </a:lnTo>
                  <a:close/>
                </a:path>
              </a:pathLst>
            </a:custGeom>
            <a:solidFill>
              <a:srgbClr val="B55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3"/>
            <p:cNvSpPr/>
            <p:nvPr/>
          </p:nvSpPr>
          <p:spPr>
            <a:xfrm>
              <a:off x="2802175" y="1767500"/>
              <a:ext cx="310250" cy="343650"/>
            </a:xfrm>
            <a:custGeom>
              <a:rect b="b" l="l" r="r" t="t"/>
              <a:pathLst>
                <a:path extrusionOk="0" h="13746" w="12410">
                  <a:moveTo>
                    <a:pt x="4061" y="1"/>
                  </a:moveTo>
                  <a:cubicBezTo>
                    <a:pt x="2615" y="1"/>
                    <a:pt x="1431" y="718"/>
                    <a:pt x="1101" y="1970"/>
                  </a:cubicBezTo>
                  <a:cubicBezTo>
                    <a:pt x="0" y="6340"/>
                    <a:pt x="6739" y="13745"/>
                    <a:pt x="6739" y="13745"/>
                  </a:cubicBezTo>
                  <a:lnTo>
                    <a:pt x="12409" y="7874"/>
                  </a:lnTo>
                  <a:cubicBezTo>
                    <a:pt x="12409" y="7874"/>
                    <a:pt x="9841" y="2337"/>
                    <a:pt x="6438" y="603"/>
                  </a:cubicBezTo>
                  <a:cubicBezTo>
                    <a:pt x="5630" y="193"/>
                    <a:pt x="4811" y="1"/>
                    <a:pt x="40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3"/>
            <p:cNvSpPr/>
            <p:nvPr/>
          </p:nvSpPr>
          <p:spPr>
            <a:xfrm>
              <a:off x="2750475" y="1440650"/>
              <a:ext cx="17525" cy="11900"/>
            </a:xfrm>
            <a:custGeom>
              <a:rect b="b" l="l" r="r" t="t"/>
              <a:pathLst>
                <a:path extrusionOk="0" h="476" w="701">
                  <a:moveTo>
                    <a:pt x="0" y="0"/>
                  </a:moveTo>
                  <a:cubicBezTo>
                    <a:pt x="0" y="0"/>
                    <a:pt x="159" y="475"/>
                    <a:pt x="475" y="475"/>
                  </a:cubicBezTo>
                  <a:cubicBezTo>
                    <a:pt x="543" y="475"/>
                    <a:pt x="618" y="453"/>
                    <a:pt x="701" y="400"/>
                  </a:cubicBez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3"/>
            <p:cNvSpPr/>
            <p:nvPr/>
          </p:nvSpPr>
          <p:spPr>
            <a:xfrm>
              <a:off x="2464425" y="1807700"/>
              <a:ext cx="197325" cy="299275"/>
            </a:xfrm>
            <a:custGeom>
              <a:rect b="b" l="l" r="r" t="t"/>
              <a:pathLst>
                <a:path extrusionOk="0" h="11971" w="7893">
                  <a:moveTo>
                    <a:pt x="5549" y="1"/>
                  </a:moveTo>
                  <a:cubicBezTo>
                    <a:pt x="4758" y="1"/>
                    <a:pt x="3958" y="393"/>
                    <a:pt x="3503" y="1263"/>
                  </a:cubicBezTo>
                  <a:lnTo>
                    <a:pt x="668" y="6667"/>
                  </a:lnTo>
                  <a:cubicBezTo>
                    <a:pt x="1" y="7934"/>
                    <a:pt x="201" y="9502"/>
                    <a:pt x="1168" y="10603"/>
                  </a:cubicBezTo>
                  <a:lnTo>
                    <a:pt x="1602" y="11170"/>
                  </a:lnTo>
                  <a:cubicBezTo>
                    <a:pt x="1637" y="11214"/>
                    <a:pt x="1682" y="11233"/>
                    <a:pt x="1726" y="11233"/>
                  </a:cubicBezTo>
                  <a:cubicBezTo>
                    <a:pt x="1847" y="11233"/>
                    <a:pt x="1958" y="11092"/>
                    <a:pt x="1835" y="10970"/>
                  </a:cubicBezTo>
                  <a:lnTo>
                    <a:pt x="1368" y="10469"/>
                  </a:lnTo>
                  <a:cubicBezTo>
                    <a:pt x="501" y="9469"/>
                    <a:pt x="334" y="8034"/>
                    <a:pt x="968" y="6867"/>
                  </a:cubicBezTo>
                  <a:lnTo>
                    <a:pt x="3770" y="1430"/>
                  </a:lnTo>
                  <a:cubicBezTo>
                    <a:pt x="4161" y="633"/>
                    <a:pt x="4880" y="274"/>
                    <a:pt x="5593" y="274"/>
                  </a:cubicBezTo>
                  <a:cubicBezTo>
                    <a:pt x="6643" y="274"/>
                    <a:pt x="7679" y="1053"/>
                    <a:pt x="7640" y="2364"/>
                  </a:cubicBezTo>
                  <a:lnTo>
                    <a:pt x="7573" y="8468"/>
                  </a:lnTo>
                  <a:cubicBezTo>
                    <a:pt x="7573" y="9802"/>
                    <a:pt x="6739" y="10970"/>
                    <a:pt x="5505" y="11437"/>
                  </a:cubicBezTo>
                  <a:lnTo>
                    <a:pt x="4838" y="11704"/>
                  </a:lnTo>
                  <a:cubicBezTo>
                    <a:pt x="4771" y="11704"/>
                    <a:pt x="4737" y="11804"/>
                    <a:pt x="4771" y="11870"/>
                  </a:cubicBezTo>
                  <a:cubicBezTo>
                    <a:pt x="4771" y="11937"/>
                    <a:pt x="4838" y="11971"/>
                    <a:pt x="4904" y="11971"/>
                  </a:cubicBezTo>
                  <a:lnTo>
                    <a:pt x="4938" y="11937"/>
                  </a:lnTo>
                  <a:lnTo>
                    <a:pt x="5571" y="11704"/>
                  </a:lnTo>
                  <a:cubicBezTo>
                    <a:pt x="6939" y="11170"/>
                    <a:pt x="7840" y="9869"/>
                    <a:pt x="7840" y="8435"/>
                  </a:cubicBezTo>
                  <a:lnTo>
                    <a:pt x="7873" y="2330"/>
                  </a:lnTo>
                  <a:cubicBezTo>
                    <a:pt x="7893" y="873"/>
                    <a:pt x="6730" y="1"/>
                    <a:pt x="55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3"/>
            <p:cNvSpPr/>
            <p:nvPr/>
          </p:nvSpPr>
          <p:spPr>
            <a:xfrm>
              <a:off x="2536950" y="1836450"/>
              <a:ext cx="125150" cy="64550"/>
            </a:xfrm>
            <a:custGeom>
              <a:rect b="b" l="l" r="r" t="t"/>
              <a:pathLst>
                <a:path extrusionOk="0" h="2582" w="5006">
                  <a:moveTo>
                    <a:pt x="2282" y="0"/>
                  </a:moveTo>
                  <a:cubicBezTo>
                    <a:pt x="1453" y="0"/>
                    <a:pt x="617" y="370"/>
                    <a:pt x="69" y="1180"/>
                  </a:cubicBezTo>
                  <a:cubicBezTo>
                    <a:pt x="0" y="1317"/>
                    <a:pt x="103" y="1423"/>
                    <a:pt x="207" y="1423"/>
                  </a:cubicBezTo>
                  <a:cubicBezTo>
                    <a:pt x="255" y="1423"/>
                    <a:pt x="304" y="1400"/>
                    <a:pt x="335" y="1347"/>
                  </a:cubicBezTo>
                  <a:cubicBezTo>
                    <a:pt x="832" y="641"/>
                    <a:pt x="1564" y="320"/>
                    <a:pt x="2287" y="320"/>
                  </a:cubicBezTo>
                  <a:cubicBezTo>
                    <a:pt x="3409" y="320"/>
                    <a:pt x="4509" y="1096"/>
                    <a:pt x="4672" y="2414"/>
                  </a:cubicBezTo>
                  <a:cubicBezTo>
                    <a:pt x="4705" y="2515"/>
                    <a:pt x="4739" y="2581"/>
                    <a:pt x="4839" y="2581"/>
                  </a:cubicBezTo>
                  <a:cubicBezTo>
                    <a:pt x="4939" y="2581"/>
                    <a:pt x="5005" y="2515"/>
                    <a:pt x="5005" y="2414"/>
                  </a:cubicBezTo>
                  <a:cubicBezTo>
                    <a:pt x="4843" y="893"/>
                    <a:pt x="3570" y="0"/>
                    <a:pt x="22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3"/>
            <p:cNvSpPr/>
            <p:nvPr/>
          </p:nvSpPr>
          <p:spPr>
            <a:xfrm>
              <a:off x="2610375" y="1751475"/>
              <a:ext cx="44225" cy="66125"/>
            </a:xfrm>
            <a:custGeom>
              <a:rect b="b" l="l" r="r" t="t"/>
              <a:pathLst>
                <a:path extrusionOk="0" h="2645" w="1769">
                  <a:moveTo>
                    <a:pt x="1586" y="0"/>
                  </a:moveTo>
                  <a:cubicBezTo>
                    <a:pt x="1570" y="0"/>
                    <a:pt x="1553" y="3"/>
                    <a:pt x="1535" y="9"/>
                  </a:cubicBezTo>
                  <a:cubicBezTo>
                    <a:pt x="868" y="276"/>
                    <a:pt x="367" y="810"/>
                    <a:pt x="134" y="1510"/>
                  </a:cubicBezTo>
                  <a:cubicBezTo>
                    <a:pt x="0" y="1844"/>
                    <a:pt x="0" y="2244"/>
                    <a:pt x="134" y="2578"/>
                  </a:cubicBezTo>
                  <a:cubicBezTo>
                    <a:pt x="167" y="2611"/>
                    <a:pt x="234" y="2645"/>
                    <a:pt x="267" y="2645"/>
                  </a:cubicBezTo>
                  <a:lnTo>
                    <a:pt x="334" y="2645"/>
                  </a:lnTo>
                  <a:cubicBezTo>
                    <a:pt x="434" y="2578"/>
                    <a:pt x="434" y="2511"/>
                    <a:pt x="401" y="2444"/>
                  </a:cubicBezTo>
                  <a:cubicBezTo>
                    <a:pt x="300" y="2144"/>
                    <a:pt x="300" y="1844"/>
                    <a:pt x="434" y="1610"/>
                  </a:cubicBezTo>
                  <a:cubicBezTo>
                    <a:pt x="634" y="1010"/>
                    <a:pt x="1068" y="543"/>
                    <a:pt x="1635" y="310"/>
                  </a:cubicBezTo>
                  <a:cubicBezTo>
                    <a:pt x="1735" y="276"/>
                    <a:pt x="1768" y="176"/>
                    <a:pt x="1735" y="109"/>
                  </a:cubicBezTo>
                  <a:cubicBezTo>
                    <a:pt x="1708" y="55"/>
                    <a:pt x="1658" y="0"/>
                    <a:pt x="15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3"/>
            <p:cNvSpPr/>
            <p:nvPr/>
          </p:nvSpPr>
          <p:spPr>
            <a:xfrm>
              <a:off x="2577000" y="2091000"/>
              <a:ext cx="19225" cy="25250"/>
            </a:xfrm>
            <a:custGeom>
              <a:rect b="b" l="l" r="r" t="t"/>
              <a:pathLst>
                <a:path extrusionOk="0" h="1010" w="769">
                  <a:moveTo>
                    <a:pt x="458" y="0"/>
                  </a:moveTo>
                  <a:cubicBezTo>
                    <a:pt x="301" y="0"/>
                    <a:pt x="129" y="161"/>
                    <a:pt x="68" y="405"/>
                  </a:cubicBezTo>
                  <a:cubicBezTo>
                    <a:pt x="1" y="672"/>
                    <a:pt x="68" y="939"/>
                    <a:pt x="268" y="1005"/>
                  </a:cubicBezTo>
                  <a:cubicBezTo>
                    <a:pt x="282" y="1008"/>
                    <a:pt x="297" y="1009"/>
                    <a:pt x="311" y="1009"/>
                  </a:cubicBezTo>
                  <a:cubicBezTo>
                    <a:pt x="492" y="1009"/>
                    <a:pt x="640" y="819"/>
                    <a:pt x="701" y="572"/>
                  </a:cubicBezTo>
                  <a:cubicBezTo>
                    <a:pt x="768" y="305"/>
                    <a:pt x="701" y="38"/>
                    <a:pt x="501" y="5"/>
                  </a:cubicBezTo>
                  <a:cubicBezTo>
                    <a:pt x="487" y="2"/>
                    <a:pt x="473" y="0"/>
                    <a:pt x="4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a:off x="2870550" y="1888300"/>
              <a:ext cx="45050" cy="57900"/>
            </a:xfrm>
            <a:custGeom>
              <a:rect b="b" l="l" r="r" t="t"/>
              <a:pathLst>
                <a:path extrusionOk="0" h="2316" w="1802">
                  <a:moveTo>
                    <a:pt x="750" y="0"/>
                  </a:moveTo>
                  <a:cubicBezTo>
                    <a:pt x="722" y="0"/>
                    <a:pt x="695" y="2"/>
                    <a:pt x="668" y="7"/>
                  </a:cubicBezTo>
                  <a:cubicBezTo>
                    <a:pt x="234" y="107"/>
                    <a:pt x="1" y="707"/>
                    <a:pt x="167" y="1308"/>
                  </a:cubicBezTo>
                  <a:cubicBezTo>
                    <a:pt x="292" y="1899"/>
                    <a:pt x="677" y="2315"/>
                    <a:pt x="1053" y="2315"/>
                  </a:cubicBezTo>
                  <a:cubicBezTo>
                    <a:pt x="1080" y="2315"/>
                    <a:pt x="1108" y="2313"/>
                    <a:pt x="1135" y="2309"/>
                  </a:cubicBezTo>
                  <a:cubicBezTo>
                    <a:pt x="1568" y="2209"/>
                    <a:pt x="1802" y="1608"/>
                    <a:pt x="1635" y="1008"/>
                  </a:cubicBezTo>
                  <a:cubicBezTo>
                    <a:pt x="1511" y="417"/>
                    <a:pt x="1126" y="0"/>
                    <a:pt x="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3"/>
            <p:cNvSpPr/>
            <p:nvPr/>
          </p:nvSpPr>
          <p:spPr>
            <a:xfrm>
              <a:off x="2833850" y="1755550"/>
              <a:ext cx="76750" cy="161300"/>
            </a:xfrm>
            <a:custGeom>
              <a:rect b="b" l="l" r="r" t="t"/>
              <a:pathLst>
                <a:path extrusionOk="0" h="6452" w="3070">
                  <a:moveTo>
                    <a:pt x="176" y="0"/>
                  </a:moveTo>
                  <a:cubicBezTo>
                    <a:pt x="119" y="0"/>
                    <a:pt x="59" y="31"/>
                    <a:pt x="34" y="80"/>
                  </a:cubicBezTo>
                  <a:cubicBezTo>
                    <a:pt x="1" y="147"/>
                    <a:pt x="34" y="247"/>
                    <a:pt x="101" y="280"/>
                  </a:cubicBezTo>
                  <a:cubicBezTo>
                    <a:pt x="1802" y="1114"/>
                    <a:pt x="2670" y="3983"/>
                    <a:pt x="2770" y="6284"/>
                  </a:cubicBezTo>
                  <a:cubicBezTo>
                    <a:pt x="2770" y="6384"/>
                    <a:pt x="2836" y="6451"/>
                    <a:pt x="2936" y="6451"/>
                  </a:cubicBezTo>
                  <a:lnTo>
                    <a:pt x="2936" y="6418"/>
                  </a:lnTo>
                  <a:cubicBezTo>
                    <a:pt x="3003" y="6418"/>
                    <a:pt x="3070" y="6351"/>
                    <a:pt x="3070" y="6251"/>
                  </a:cubicBezTo>
                  <a:cubicBezTo>
                    <a:pt x="2970" y="3816"/>
                    <a:pt x="2069" y="914"/>
                    <a:pt x="234" y="13"/>
                  </a:cubicBezTo>
                  <a:cubicBezTo>
                    <a:pt x="217" y="4"/>
                    <a:pt x="196" y="0"/>
                    <a:pt x="1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3"/>
            <p:cNvSpPr/>
            <p:nvPr/>
          </p:nvSpPr>
          <p:spPr>
            <a:xfrm>
              <a:off x="2861375" y="1894950"/>
              <a:ext cx="39225" cy="49600"/>
            </a:xfrm>
            <a:custGeom>
              <a:rect b="b" l="l" r="r" t="t"/>
              <a:pathLst>
                <a:path extrusionOk="0" h="1984" w="1569">
                  <a:moveTo>
                    <a:pt x="716" y="1"/>
                  </a:moveTo>
                  <a:cubicBezTo>
                    <a:pt x="689" y="1"/>
                    <a:pt x="661" y="3"/>
                    <a:pt x="635" y="8"/>
                  </a:cubicBezTo>
                  <a:cubicBezTo>
                    <a:pt x="234" y="74"/>
                    <a:pt x="1" y="575"/>
                    <a:pt x="67" y="1109"/>
                  </a:cubicBezTo>
                  <a:cubicBezTo>
                    <a:pt x="160" y="1603"/>
                    <a:pt x="482" y="1983"/>
                    <a:pt x="847" y="1983"/>
                  </a:cubicBezTo>
                  <a:cubicBezTo>
                    <a:pt x="876" y="1983"/>
                    <a:pt x="905" y="1981"/>
                    <a:pt x="935" y="1976"/>
                  </a:cubicBezTo>
                  <a:cubicBezTo>
                    <a:pt x="1335" y="1909"/>
                    <a:pt x="1569" y="1409"/>
                    <a:pt x="1502" y="875"/>
                  </a:cubicBezTo>
                  <a:cubicBezTo>
                    <a:pt x="1409" y="381"/>
                    <a:pt x="1059" y="1"/>
                    <a:pt x="7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p:nvPr/>
          </p:nvSpPr>
          <p:spPr>
            <a:xfrm>
              <a:off x="2858875" y="1890825"/>
              <a:ext cx="34225" cy="60350"/>
            </a:xfrm>
            <a:custGeom>
              <a:rect b="b" l="l" r="r" t="t"/>
              <a:pathLst>
                <a:path extrusionOk="0" h="2414" w="1369">
                  <a:moveTo>
                    <a:pt x="522" y="0"/>
                  </a:moveTo>
                  <a:cubicBezTo>
                    <a:pt x="504" y="0"/>
                    <a:pt x="486" y="2"/>
                    <a:pt x="468" y="6"/>
                  </a:cubicBezTo>
                  <a:cubicBezTo>
                    <a:pt x="134" y="73"/>
                    <a:pt x="1" y="640"/>
                    <a:pt x="134" y="1307"/>
                  </a:cubicBezTo>
                  <a:cubicBezTo>
                    <a:pt x="260" y="1934"/>
                    <a:pt x="562" y="2414"/>
                    <a:pt x="875" y="2414"/>
                  </a:cubicBezTo>
                  <a:cubicBezTo>
                    <a:pt x="895" y="2414"/>
                    <a:pt x="915" y="2412"/>
                    <a:pt x="935" y="2408"/>
                  </a:cubicBezTo>
                  <a:cubicBezTo>
                    <a:pt x="1235" y="2374"/>
                    <a:pt x="1368" y="1774"/>
                    <a:pt x="1235" y="1107"/>
                  </a:cubicBezTo>
                  <a:cubicBezTo>
                    <a:pt x="1109" y="480"/>
                    <a:pt x="807" y="0"/>
                    <a:pt x="5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3"/>
            <p:cNvSpPr/>
            <p:nvPr/>
          </p:nvSpPr>
          <p:spPr>
            <a:xfrm>
              <a:off x="2497800" y="2071000"/>
              <a:ext cx="20025" cy="25250"/>
            </a:xfrm>
            <a:custGeom>
              <a:rect b="b" l="l" r="r" t="t"/>
              <a:pathLst>
                <a:path extrusionOk="0" h="1010" w="801">
                  <a:moveTo>
                    <a:pt x="490" y="1"/>
                  </a:moveTo>
                  <a:cubicBezTo>
                    <a:pt x="305" y="1"/>
                    <a:pt x="129" y="191"/>
                    <a:pt x="67" y="438"/>
                  </a:cubicBezTo>
                  <a:cubicBezTo>
                    <a:pt x="0" y="705"/>
                    <a:pt x="100" y="972"/>
                    <a:pt x="267" y="1005"/>
                  </a:cubicBezTo>
                  <a:cubicBezTo>
                    <a:pt x="284" y="1008"/>
                    <a:pt x="301" y="1009"/>
                    <a:pt x="318" y="1009"/>
                  </a:cubicBezTo>
                  <a:cubicBezTo>
                    <a:pt x="500" y="1009"/>
                    <a:pt x="673" y="846"/>
                    <a:pt x="734" y="571"/>
                  </a:cubicBezTo>
                  <a:cubicBezTo>
                    <a:pt x="801" y="304"/>
                    <a:pt x="701" y="38"/>
                    <a:pt x="534" y="4"/>
                  </a:cubicBezTo>
                  <a:cubicBezTo>
                    <a:pt x="519" y="2"/>
                    <a:pt x="504" y="1"/>
                    <a:pt x="4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3"/>
            <p:cNvSpPr/>
            <p:nvPr/>
          </p:nvSpPr>
          <p:spPr>
            <a:xfrm>
              <a:off x="3541875" y="968425"/>
              <a:ext cx="396975" cy="319025"/>
            </a:xfrm>
            <a:custGeom>
              <a:rect b="b" l="l" r="r" t="t"/>
              <a:pathLst>
                <a:path extrusionOk="0" h="12761" w="15879">
                  <a:moveTo>
                    <a:pt x="6681" y="1"/>
                  </a:moveTo>
                  <a:cubicBezTo>
                    <a:pt x="5774" y="1"/>
                    <a:pt x="5804" y="1410"/>
                    <a:pt x="5804" y="1410"/>
                  </a:cubicBezTo>
                  <a:cubicBezTo>
                    <a:pt x="5804" y="1410"/>
                    <a:pt x="5372" y="977"/>
                    <a:pt x="4808" y="977"/>
                  </a:cubicBezTo>
                  <a:cubicBezTo>
                    <a:pt x="4689" y="977"/>
                    <a:pt x="4564" y="997"/>
                    <a:pt x="4437" y="1043"/>
                  </a:cubicBezTo>
                  <a:cubicBezTo>
                    <a:pt x="3736" y="1310"/>
                    <a:pt x="3669" y="2311"/>
                    <a:pt x="3603" y="2711"/>
                  </a:cubicBezTo>
                  <a:cubicBezTo>
                    <a:pt x="3507" y="2674"/>
                    <a:pt x="3410" y="2657"/>
                    <a:pt x="3315" y="2657"/>
                  </a:cubicBezTo>
                  <a:cubicBezTo>
                    <a:pt x="2978" y="2657"/>
                    <a:pt x="2665" y="2873"/>
                    <a:pt x="2535" y="3211"/>
                  </a:cubicBezTo>
                  <a:cubicBezTo>
                    <a:pt x="2448" y="2864"/>
                    <a:pt x="2135" y="2657"/>
                    <a:pt x="1816" y="2657"/>
                  </a:cubicBezTo>
                  <a:cubicBezTo>
                    <a:pt x="1646" y="2657"/>
                    <a:pt x="1474" y="2716"/>
                    <a:pt x="1334" y="2844"/>
                  </a:cubicBezTo>
                  <a:cubicBezTo>
                    <a:pt x="0" y="3845"/>
                    <a:pt x="934" y="7014"/>
                    <a:pt x="968" y="8915"/>
                  </a:cubicBezTo>
                  <a:cubicBezTo>
                    <a:pt x="992" y="10285"/>
                    <a:pt x="1171" y="10789"/>
                    <a:pt x="2269" y="10789"/>
                  </a:cubicBezTo>
                  <a:cubicBezTo>
                    <a:pt x="2694" y="10789"/>
                    <a:pt x="3257" y="10714"/>
                    <a:pt x="4003" y="10583"/>
                  </a:cubicBezTo>
                  <a:cubicBezTo>
                    <a:pt x="4003" y="10583"/>
                    <a:pt x="5875" y="12760"/>
                    <a:pt x="9206" y="12760"/>
                  </a:cubicBezTo>
                  <a:cubicBezTo>
                    <a:pt x="10140" y="12760"/>
                    <a:pt x="11188" y="12589"/>
                    <a:pt x="12342" y="12151"/>
                  </a:cubicBezTo>
                  <a:cubicBezTo>
                    <a:pt x="12442" y="8982"/>
                    <a:pt x="15878" y="6847"/>
                    <a:pt x="14978" y="4979"/>
                  </a:cubicBezTo>
                  <a:cubicBezTo>
                    <a:pt x="14821" y="4647"/>
                    <a:pt x="14378" y="4578"/>
                    <a:pt x="14038" y="4578"/>
                  </a:cubicBezTo>
                  <a:cubicBezTo>
                    <a:pt x="13798" y="4578"/>
                    <a:pt x="13610" y="4612"/>
                    <a:pt x="13610" y="4612"/>
                  </a:cubicBezTo>
                  <a:cubicBezTo>
                    <a:pt x="13610" y="4612"/>
                    <a:pt x="14511" y="3411"/>
                    <a:pt x="13510" y="2677"/>
                  </a:cubicBezTo>
                  <a:cubicBezTo>
                    <a:pt x="13271" y="2496"/>
                    <a:pt x="13056" y="2425"/>
                    <a:pt x="12868" y="2425"/>
                  </a:cubicBezTo>
                  <a:cubicBezTo>
                    <a:pt x="12382" y="2425"/>
                    <a:pt x="12066" y="2897"/>
                    <a:pt x="11925" y="3165"/>
                  </a:cubicBezTo>
                  <a:lnTo>
                    <a:pt x="11925" y="3165"/>
                  </a:lnTo>
                  <a:cubicBezTo>
                    <a:pt x="12020" y="2909"/>
                    <a:pt x="12108" y="2437"/>
                    <a:pt x="11642" y="2110"/>
                  </a:cubicBezTo>
                  <a:cubicBezTo>
                    <a:pt x="11420" y="1947"/>
                    <a:pt x="11170" y="1894"/>
                    <a:pt x="10938" y="1894"/>
                  </a:cubicBezTo>
                  <a:cubicBezTo>
                    <a:pt x="10507" y="1894"/>
                    <a:pt x="10141" y="2077"/>
                    <a:pt x="10141" y="2077"/>
                  </a:cubicBezTo>
                  <a:cubicBezTo>
                    <a:pt x="10141" y="2077"/>
                    <a:pt x="10308" y="1043"/>
                    <a:pt x="9507" y="709"/>
                  </a:cubicBezTo>
                  <a:cubicBezTo>
                    <a:pt x="9371" y="647"/>
                    <a:pt x="9242" y="622"/>
                    <a:pt x="9120" y="622"/>
                  </a:cubicBezTo>
                  <a:cubicBezTo>
                    <a:pt x="8520" y="622"/>
                    <a:pt x="8106" y="1243"/>
                    <a:pt x="8106" y="1243"/>
                  </a:cubicBezTo>
                  <a:cubicBezTo>
                    <a:pt x="7939" y="609"/>
                    <a:pt x="7439" y="109"/>
                    <a:pt x="6805" y="9"/>
                  </a:cubicBezTo>
                  <a:cubicBezTo>
                    <a:pt x="6762" y="3"/>
                    <a:pt x="6721" y="1"/>
                    <a:pt x="66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3"/>
            <p:cNvSpPr/>
            <p:nvPr/>
          </p:nvSpPr>
          <p:spPr>
            <a:xfrm>
              <a:off x="3054025" y="2492225"/>
              <a:ext cx="150950" cy="156975"/>
            </a:xfrm>
            <a:custGeom>
              <a:rect b="b" l="l" r="r" t="t"/>
              <a:pathLst>
                <a:path extrusionOk="0" h="6279" w="6038">
                  <a:moveTo>
                    <a:pt x="2736" y="1"/>
                  </a:moveTo>
                  <a:lnTo>
                    <a:pt x="401" y="2202"/>
                  </a:lnTo>
                  <a:cubicBezTo>
                    <a:pt x="134" y="2469"/>
                    <a:pt x="0" y="2803"/>
                    <a:pt x="0" y="3169"/>
                  </a:cubicBezTo>
                  <a:lnTo>
                    <a:pt x="34" y="4971"/>
                  </a:lnTo>
                  <a:cubicBezTo>
                    <a:pt x="34" y="5605"/>
                    <a:pt x="534" y="6138"/>
                    <a:pt x="1201" y="6205"/>
                  </a:cubicBezTo>
                  <a:lnTo>
                    <a:pt x="2002" y="6272"/>
                  </a:lnTo>
                  <a:cubicBezTo>
                    <a:pt x="2045" y="6277"/>
                    <a:pt x="2089" y="6279"/>
                    <a:pt x="2132" y="6279"/>
                  </a:cubicBezTo>
                  <a:cubicBezTo>
                    <a:pt x="2683" y="6279"/>
                    <a:pt x="3181" y="5894"/>
                    <a:pt x="3336" y="5338"/>
                  </a:cubicBezTo>
                  <a:lnTo>
                    <a:pt x="3736" y="3870"/>
                  </a:lnTo>
                  <a:cubicBezTo>
                    <a:pt x="3736" y="3870"/>
                    <a:pt x="6038" y="1168"/>
                    <a:pt x="4470" y="334"/>
                  </a:cubicBezTo>
                  <a:lnTo>
                    <a:pt x="273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3"/>
            <p:cNvSpPr/>
            <p:nvPr/>
          </p:nvSpPr>
          <p:spPr>
            <a:xfrm>
              <a:off x="3063200" y="1609100"/>
              <a:ext cx="547075" cy="968200"/>
            </a:xfrm>
            <a:custGeom>
              <a:rect b="b" l="l" r="r" t="t"/>
              <a:pathLst>
                <a:path extrusionOk="0" h="38728" w="21883">
                  <a:moveTo>
                    <a:pt x="15244" y="0"/>
                  </a:moveTo>
                  <a:lnTo>
                    <a:pt x="12176" y="9407"/>
                  </a:lnTo>
                  <a:cubicBezTo>
                    <a:pt x="11175" y="12543"/>
                    <a:pt x="10107" y="15645"/>
                    <a:pt x="9107" y="18847"/>
                  </a:cubicBezTo>
                  <a:lnTo>
                    <a:pt x="8907" y="19448"/>
                  </a:lnTo>
                  <a:lnTo>
                    <a:pt x="8840" y="19648"/>
                  </a:lnTo>
                  <a:cubicBezTo>
                    <a:pt x="8806" y="19714"/>
                    <a:pt x="8806" y="19781"/>
                    <a:pt x="8773" y="19848"/>
                  </a:cubicBezTo>
                  <a:cubicBezTo>
                    <a:pt x="8673" y="20115"/>
                    <a:pt x="8540" y="20448"/>
                    <a:pt x="8373" y="20782"/>
                  </a:cubicBezTo>
                  <a:cubicBezTo>
                    <a:pt x="8073" y="21482"/>
                    <a:pt x="7739" y="22183"/>
                    <a:pt x="7372" y="22883"/>
                  </a:cubicBezTo>
                  <a:cubicBezTo>
                    <a:pt x="6638" y="24284"/>
                    <a:pt x="5838" y="25685"/>
                    <a:pt x="5070" y="27086"/>
                  </a:cubicBezTo>
                  <a:cubicBezTo>
                    <a:pt x="3436" y="29888"/>
                    <a:pt x="1735" y="32724"/>
                    <a:pt x="0" y="35426"/>
                  </a:cubicBezTo>
                  <a:lnTo>
                    <a:pt x="5304" y="38728"/>
                  </a:lnTo>
                  <a:cubicBezTo>
                    <a:pt x="7039" y="35859"/>
                    <a:pt x="8706" y="33057"/>
                    <a:pt x="10374" y="30155"/>
                  </a:cubicBezTo>
                  <a:cubicBezTo>
                    <a:pt x="11208" y="28721"/>
                    <a:pt x="12042" y="27286"/>
                    <a:pt x="12843" y="25785"/>
                  </a:cubicBezTo>
                  <a:cubicBezTo>
                    <a:pt x="13243" y="25018"/>
                    <a:pt x="13643" y="24284"/>
                    <a:pt x="14044" y="23450"/>
                  </a:cubicBezTo>
                  <a:cubicBezTo>
                    <a:pt x="14210" y="23017"/>
                    <a:pt x="14410" y="22616"/>
                    <a:pt x="14611" y="22116"/>
                  </a:cubicBezTo>
                  <a:cubicBezTo>
                    <a:pt x="14677" y="22016"/>
                    <a:pt x="14711" y="21883"/>
                    <a:pt x="14777" y="21716"/>
                  </a:cubicBezTo>
                  <a:lnTo>
                    <a:pt x="14877" y="21349"/>
                  </a:lnTo>
                  <a:lnTo>
                    <a:pt x="15078" y="20815"/>
                  </a:lnTo>
                  <a:cubicBezTo>
                    <a:pt x="16145" y="17746"/>
                    <a:pt x="17246" y="14677"/>
                    <a:pt x="18380" y="11609"/>
                  </a:cubicBezTo>
                  <a:cubicBezTo>
                    <a:pt x="19514" y="8506"/>
                    <a:pt x="20715" y="5437"/>
                    <a:pt x="21882" y="2402"/>
                  </a:cubicBezTo>
                  <a:lnTo>
                    <a:pt x="152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3"/>
            <p:cNvSpPr/>
            <p:nvPr/>
          </p:nvSpPr>
          <p:spPr>
            <a:xfrm>
              <a:off x="3064025" y="1609088"/>
              <a:ext cx="547075" cy="968200"/>
            </a:xfrm>
            <a:custGeom>
              <a:rect b="b" l="l" r="r" t="t"/>
              <a:pathLst>
                <a:path extrusionOk="0" h="38728" w="21883">
                  <a:moveTo>
                    <a:pt x="15244" y="0"/>
                  </a:moveTo>
                  <a:lnTo>
                    <a:pt x="12176" y="9407"/>
                  </a:lnTo>
                  <a:cubicBezTo>
                    <a:pt x="11175" y="12543"/>
                    <a:pt x="10107" y="15645"/>
                    <a:pt x="9107" y="18847"/>
                  </a:cubicBezTo>
                  <a:lnTo>
                    <a:pt x="8907" y="19448"/>
                  </a:lnTo>
                  <a:lnTo>
                    <a:pt x="8840" y="19648"/>
                  </a:lnTo>
                  <a:cubicBezTo>
                    <a:pt x="8806" y="19714"/>
                    <a:pt x="8806" y="19781"/>
                    <a:pt x="8773" y="19848"/>
                  </a:cubicBezTo>
                  <a:cubicBezTo>
                    <a:pt x="8673" y="20115"/>
                    <a:pt x="8540" y="20448"/>
                    <a:pt x="8373" y="20782"/>
                  </a:cubicBezTo>
                  <a:cubicBezTo>
                    <a:pt x="8073" y="21482"/>
                    <a:pt x="7739" y="22183"/>
                    <a:pt x="7372" y="22883"/>
                  </a:cubicBezTo>
                  <a:cubicBezTo>
                    <a:pt x="6638" y="24284"/>
                    <a:pt x="5838" y="25685"/>
                    <a:pt x="5070" y="27086"/>
                  </a:cubicBezTo>
                  <a:cubicBezTo>
                    <a:pt x="3436" y="29888"/>
                    <a:pt x="1735" y="32724"/>
                    <a:pt x="0" y="35426"/>
                  </a:cubicBezTo>
                  <a:lnTo>
                    <a:pt x="5304" y="38728"/>
                  </a:lnTo>
                  <a:cubicBezTo>
                    <a:pt x="7039" y="35859"/>
                    <a:pt x="8706" y="33057"/>
                    <a:pt x="10374" y="30155"/>
                  </a:cubicBezTo>
                  <a:cubicBezTo>
                    <a:pt x="11208" y="28721"/>
                    <a:pt x="12042" y="27286"/>
                    <a:pt x="12843" y="25785"/>
                  </a:cubicBezTo>
                  <a:cubicBezTo>
                    <a:pt x="13243" y="25018"/>
                    <a:pt x="13643" y="24284"/>
                    <a:pt x="14044" y="23450"/>
                  </a:cubicBezTo>
                  <a:cubicBezTo>
                    <a:pt x="14210" y="23017"/>
                    <a:pt x="14410" y="22616"/>
                    <a:pt x="14611" y="22116"/>
                  </a:cubicBezTo>
                  <a:cubicBezTo>
                    <a:pt x="14677" y="22016"/>
                    <a:pt x="14711" y="21883"/>
                    <a:pt x="14777" y="21716"/>
                  </a:cubicBezTo>
                  <a:lnTo>
                    <a:pt x="14877" y="21349"/>
                  </a:lnTo>
                  <a:lnTo>
                    <a:pt x="15078" y="20815"/>
                  </a:lnTo>
                  <a:cubicBezTo>
                    <a:pt x="16145" y="17746"/>
                    <a:pt x="17246" y="14677"/>
                    <a:pt x="18380" y="11609"/>
                  </a:cubicBezTo>
                  <a:cubicBezTo>
                    <a:pt x="19514" y="8506"/>
                    <a:pt x="20715" y="5437"/>
                    <a:pt x="21882" y="2402"/>
                  </a:cubicBezTo>
                  <a:lnTo>
                    <a:pt x="15244" y="0"/>
                  </a:ln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3"/>
            <p:cNvSpPr/>
            <p:nvPr/>
          </p:nvSpPr>
          <p:spPr>
            <a:xfrm>
              <a:off x="3119075" y="4220125"/>
              <a:ext cx="133450" cy="243525"/>
            </a:xfrm>
            <a:custGeom>
              <a:rect b="b" l="l" r="r" t="t"/>
              <a:pathLst>
                <a:path extrusionOk="0" h="9741" w="5338">
                  <a:moveTo>
                    <a:pt x="1768" y="1"/>
                  </a:moveTo>
                  <a:lnTo>
                    <a:pt x="0" y="9741"/>
                  </a:lnTo>
                  <a:lnTo>
                    <a:pt x="0" y="9741"/>
                  </a:lnTo>
                  <a:lnTo>
                    <a:pt x="3736" y="9541"/>
                  </a:lnTo>
                  <a:lnTo>
                    <a:pt x="5337" y="801"/>
                  </a:lnTo>
                  <a:lnTo>
                    <a:pt x="1768"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3"/>
            <p:cNvSpPr/>
            <p:nvPr/>
          </p:nvSpPr>
          <p:spPr>
            <a:xfrm>
              <a:off x="3790375" y="4245975"/>
              <a:ext cx="93425" cy="216850"/>
            </a:xfrm>
            <a:custGeom>
              <a:rect b="b" l="l" r="r" t="t"/>
              <a:pathLst>
                <a:path extrusionOk="0" h="8674" w="3737">
                  <a:moveTo>
                    <a:pt x="1" y="1"/>
                  </a:moveTo>
                  <a:lnTo>
                    <a:pt x="1" y="8674"/>
                  </a:lnTo>
                  <a:lnTo>
                    <a:pt x="3737" y="8674"/>
                  </a:lnTo>
                  <a:lnTo>
                    <a:pt x="373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3"/>
            <p:cNvSpPr/>
            <p:nvPr/>
          </p:nvSpPr>
          <p:spPr>
            <a:xfrm>
              <a:off x="3597750" y="4451950"/>
              <a:ext cx="321075" cy="105950"/>
            </a:xfrm>
            <a:custGeom>
              <a:rect b="b" l="l" r="r" t="t"/>
              <a:pathLst>
                <a:path extrusionOk="0" h="4238" w="12843">
                  <a:moveTo>
                    <a:pt x="7339" y="1"/>
                  </a:moveTo>
                  <a:cubicBezTo>
                    <a:pt x="7105" y="1"/>
                    <a:pt x="6872" y="68"/>
                    <a:pt x="6705" y="234"/>
                  </a:cubicBezTo>
                  <a:cubicBezTo>
                    <a:pt x="5771" y="1068"/>
                    <a:pt x="3569" y="1936"/>
                    <a:pt x="634" y="2570"/>
                  </a:cubicBezTo>
                  <a:cubicBezTo>
                    <a:pt x="0" y="2703"/>
                    <a:pt x="167" y="4237"/>
                    <a:pt x="1701" y="4237"/>
                  </a:cubicBezTo>
                  <a:cubicBezTo>
                    <a:pt x="3269" y="4237"/>
                    <a:pt x="6705" y="4137"/>
                    <a:pt x="7839" y="4137"/>
                  </a:cubicBezTo>
                  <a:cubicBezTo>
                    <a:pt x="9707" y="4137"/>
                    <a:pt x="10774" y="4237"/>
                    <a:pt x="12242" y="4237"/>
                  </a:cubicBezTo>
                  <a:cubicBezTo>
                    <a:pt x="12576" y="4237"/>
                    <a:pt x="12843" y="3937"/>
                    <a:pt x="12809" y="3570"/>
                  </a:cubicBezTo>
                  <a:lnTo>
                    <a:pt x="12209" y="234"/>
                  </a:lnTo>
                  <a:cubicBezTo>
                    <a:pt x="12175" y="101"/>
                    <a:pt x="12042" y="1"/>
                    <a:pt x="119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3"/>
            <p:cNvSpPr/>
            <p:nvPr/>
          </p:nvSpPr>
          <p:spPr>
            <a:xfrm>
              <a:off x="3143250" y="4220125"/>
              <a:ext cx="109275" cy="133450"/>
            </a:xfrm>
            <a:custGeom>
              <a:rect b="b" l="l" r="r" t="t"/>
              <a:pathLst>
                <a:path extrusionOk="0" h="5338" w="4371">
                  <a:moveTo>
                    <a:pt x="801" y="1"/>
                  </a:moveTo>
                  <a:lnTo>
                    <a:pt x="0" y="4504"/>
                  </a:lnTo>
                  <a:lnTo>
                    <a:pt x="3536" y="5338"/>
                  </a:lnTo>
                  <a:lnTo>
                    <a:pt x="4370" y="835"/>
                  </a:lnTo>
                  <a:lnTo>
                    <a:pt x="8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3"/>
            <p:cNvSpPr/>
            <p:nvPr/>
          </p:nvSpPr>
          <p:spPr>
            <a:xfrm>
              <a:off x="3790375" y="4245975"/>
              <a:ext cx="93425" cy="111775"/>
            </a:xfrm>
            <a:custGeom>
              <a:rect b="b" l="l" r="r" t="t"/>
              <a:pathLst>
                <a:path extrusionOk="0" h="4471" w="3737">
                  <a:moveTo>
                    <a:pt x="1" y="1"/>
                  </a:moveTo>
                  <a:lnTo>
                    <a:pt x="1" y="4471"/>
                  </a:lnTo>
                  <a:lnTo>
                    <a:pt x="3737" y="4471"/>
                  </a:lnTo>
                  <a:lnTo>
                    <a:pt x="37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3"/>
            <p:cNvSpPr/>
            <p:nvPr/>
          </p:nvSpPr>
          <p:spPr>
            <a:xfrm>
              <a:off x="3346725" y="1529925"/>
              <a:ext cx="623800" cy="858925"/>
            </a:xfrm>
            <a:custGeom>
              <a:rect b="b" l="l" r="r" t="t"/>
              <a:pathLst>
                <a:path extrusionOk="0" h="34357" w="24952">
                  <a:moveTo>
                    <a:pt x="12851" y="1"/>
                  </a:moveTo>
                  <a:cubicBezTo>
                    <a:pt x="10812" y="1"/>
                    <a:pt x="8768" y="104"/>
                    <a:pt x="6739" y="332"/>
                  </a:cubicBezTo>
                  <a:cubicBezTo>
                    <a:pt x="5271" y="532"/>
                    <a:pt x="4070" y="1533"/>
                    <a:pt x="3637" y="2934"/>
                  </a:cubicBezTo>
                  <a:cubicBezTo>
                    <a:pt x="2302" y="7070"/>
                    <a:pt x="1" y="17177"/>
                    <a:pt x="2069" y="33022"/>
                  </a:cubicBezTo>
                  <a:lnTo>
                    <a:pt x="22050" y="34356"/>
                  </a:lnTo>
                  <a:cubicBezTo>
                    <a:pt x="22350" y="31554"/>
                    <a:pt x="21583" y="18578"/>
                    <a:pt x="24485" y="5469"/>
                  </a:cubicBezTo>
                  <a:cubicBezTo>
                    <a:pt x="24952" y="3434"/>
                    <a:pt x="23684" y="1433"/>
                    <a:pt x="21683" y="966"/>
                  </a:cubicBezTo>
                  <a:cubicBezTo>
                    <a:pt x="19715" y="465"/>
                    <a:pt x="17713" y="165"/>
                    <a:pt x="15678" y="65"/>
                  </a:cubicBezTo>
                  <a:cubicBezTo>
                    <a:pt x="14738" y="23"/>
                    <a:pt x="13795" y="1"/>
                    <a:pt x="128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3"/>
            <p:cNvSpPr/>
            <p:nvPr/>
          </p:nvSpPr>
          <p:spPr>
            <a:xfrm>
              <a:off x="3576325" y="1308875"/>
              <a:ext cx="232425" cy="292750"/>
            </a:xfrm>
            <a:custGeom>
              <a:rect b="b" l="l" r="r" t="t"/>
              <a:pathLst>
                <a:path extrusionOk="0" h="11710" w="9297">
                  <a:moveTo>
                    <a:pt x="9296" y="1"/>
                  </a:moveTo>
                  <a:lnTo>
                    <a:pt x="3793" y="4104"/>
                  </a:lnTo>
                  <a:cubicBezTo>
                    <a:pt x="4159" y="6172"/>
                    <a:pt x="4126" y="8373"/>
                    <a:pt x="1324" y="8974"/>
                  </a:cubicBezTo>
                  <a:cubicBezTo>
                    <a:pt x="1124" y="9040"/>
                    <a:pt x="924" y="9141"/>
                    <a:pt x="790" y="9341"/>
                  </a:cubicBezTo>
                  <a:cubicBezTo>
                    <a:pt x="0" y="10493"/>
                    <a:pt x="1224" y="11710"/>
                    <a:pt x="4109" y="11710"/>
                  </a:cubicBezTo>
                  <a:cubicBezTo>
                    <a:pt x="4148" y="11710"/>
                    <a:pt x="4187" y="11709"/>
                    <a:pt x="4226" y="11709"/>
                  </a:cubicBezTo>
                  <a:cubicBezTo>
                    <a:pt x="7195" y="11709"/>
                    <a:pt x="8863" y="11342"/>
                    <a:pt x="8896" y="10108"/>
                  </a:cubicBezTo>
                  <a:cubicBezTo>
                    <a:pt x="8930" y="9708"/>
                    <a:pt x="9296" y="9407"/>
                    <a:pt x="9096" y="9074"/>
                  </a:cubicBezTo>
                  <a:cubicBezTo>
                    <a:pt x="7862" y="6839"/>
                    <a:pt x="8629" y="2469"/>
                    <a:pt x="9296"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3"/>
            <p:cNvSpPr/>
            <p:nvPr/>
          </p:nvSpPr>
          <p:spPr>
            <a:xfrm>
              <a:off x="3676975" y="1533200"/>
              <a:ext cx="145125" cy="143475"/>
            </a:xfrm>
            <a:custGeom>
              <a:rect b="b" l="l" r="r" t="t"/>
              <a:pathLst>
                <a:path extrusionOk="0" h="5739" w="5805">
                  <a:moveTo>
                    <a:pt x="4937" y="1"/>
                  </a:moveTo>
                  <a:cubicBezTo>
                    <a:pt x="4937" y="1"/>
                    <a:pt x="1635" y="635"/>
                    <a:pt x="0" y="2069"/>
                  </a:cubicBezTo>
                  <a:cubicBezTo>
                    <a:pt x="767" y="3136"/>
                    <a:pt x="1268" y="4404"/>
                    <a:pt x="1434" y="5738"/>
                  </a:cubicBezTo>
                  <a:cubicBezTo>
                    <a:pt x="4403" y="4337"/>
                    <a:pt x="5804" y="968"/>
                    <a:pt x="5804" y="968"/>
                  </a:cubicBezTo>
                  <a:lnTo>
                    <a:pt x="49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3"/>
            <p:cNvSpPr/>
            <p:nvPr/>
          </p:nvSpPr>
          <p:spPr>
            <a:xfrm>
              <a:off x="3550200" y="1533200"/>
              <a:ext cx="119275" cy="131800"/>
            </a:xfrm>
            <a:custGeom>
              <a:rect b="b" l="l" r="r" t="t"/>
              <a:pathLst>
                <a:path extrusionOk="0" h="5272" w="4771">
                  <a:moveTo>
                    <a:pt x="2369" y="1"/>
                  </a:moveTo>
                  <a:lnTo>
                    <a:pt x="668" y="334"/>
                  </a:lnTo>
                  <a:cubicBezTo>
                    <a:pt x="668" y="334"/>
                    <a:pt x="1" y="3970"/>
                    <a:pt x="2069" y="5271"/>
                  </a:cubicBezTo>
                  <a:cubicBezTo>
                    <a:pt x="2769" y="4037"/>
                    <a:pt x="3670" y="2970"/>
                    <a:pt x="4771" y="2069"/>
                  </a:cubicBezTo>
                  <a:cubicBezTo>
                    <a:pt x="3103" y="668"/>
                    <a:pt x="2369" y="1"/>
                    <a:pt x="23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3"/>
            <p:cNvSpPr/>
            <p:nvPr/>
          </p:nvSpPr>
          <p:spPr>
            <a:xfrm>
              <a:off x="3628600" y="1583250"/>
              <a:ext cx="78400" cy="53700"/>
            </a:xfrm>
            <a:custGeom>
              <a:rect b="b" l="l" r="r" t="t"/>
              <a:pathLst>
                <a:path extrusionOk="0" h="2148" w="3136">
                  <a:moveTo>
                    <a:pt x="1768" y="0"/>
                  </a:moveTo>
                  <a:lnTo>
                    <a:pt x="1134" y="34"/>
                  </a:lnTo>
                  <a:lnTo>
                    <a:pt x="67" y="767"/>
                  </a:lnTo>
                  <a:cubicBezTo>
                    <a:pt x="0" y="1201"/>
                    <a:pt x="67" y="1635"/>
                    <a:pt x="267" y="2002"/>
                  </a:cubicBezTo>
                  <a:cubicBezTo>
                    <a:pt x="751" y="2104"/>
                    <a:pt x="1236" y="2147"/>
                    <a:pt x="1720" y="2147"/>
                  </a:cubicBezTo>
                  <a:cubicBezTo>
                    <a:pt x="1869" y="2147"/>
                    <a:pt x="2019" y="2143"/>
                    <a:pt x="2169" y="2135"/>
                  </a:cubicBezTo>
                  <a:cubicBezTo>
                    <a:pt x="2602" y="1935"/>
                    <a:pt x="2936" y="1568"/>
                    <a:pt x="3136" y="1134"/>
                  </a:cubicBezTo>
                  <a:lnTo>
                    <a:pt x="2335" y="134"/>
                  </a:lnTo>
                  <a:lnTo>
                    <a:pt x="17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3"/>
            <p:cNvSpPr/>
            <p:nvPr/>
          </p:nvSpPr>
          <p:spPr>
            <a:xfrm>
              <a:off x="3672800" y="1517350"/>
              <a:ext cx="162625" cy="149300"/>
            </a:xfrm>
            <a:custGeom>
              <a:rect b="b" l="l" r="r" t="t"/>
              <a:pathLst>
                <a:path extrusionOk="0" h="5972" w="6505">
                  <a:moveTo>
                    <a:pt x="5071" y="1"/>
                  </a:moveTo>
                  <a:cubicBezTo>
                    <a:pt x="5071" y="1"/>
                    <a:pt x="1635" y="1202"/>
                    <a:pt x="0" y="2636"/>
                  </a:cubicBezTo>
                  <a:cubicBezTo>
                    <a:pt x="801" y="3637"/>
                    <a:pt x="1435" y="4771"/>
                    <a:pt x="1835" y="5972"/>
                  </a:cubicBezTo>
                  <a:cubicBezTo>
                    <a:pt x="4770" y="4604"/>
                    <a:pt x="6505" y="1269"/>
                    <a:pt x="6505" y="1269"/>
                  </a:cubicBezTo>
                  <a:lnTo>
                    <a:pt x="5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3"/>
            <p:cNvSpPr/>
            <p:nvPr/>
          </p:nvSpPr>
          <p:spPr>
            <a:xfrm>
              <a:off x="3546875" y="1524875"/>
              <a:ext cx="125950" cy="126775"/>
            </a:xfrm>
            <a:custGeom>
              <a:rect b="b" l="l" r="r" t="t"/>
              <a:pathLst>
                <a:path extrusionOk="0" h="5071" w="5038">
                  <a:moveTo>
                    <a:pt x="2502" y="0"/>
                  </a:moveTo>
                  <a:lnTo>
                    <a:pt x="801" y="334"/>
                  </a:lnTo>
                  <a:cubicBezTo>
                    <a:pt x="801" y="334"/>
                    <a:pt x="0" y="3770"/>
                    <a:pt x="2102" y="5070"/>
                  </a:cubicBezTo>
                  <a:cubicBezTo>
                    <a:pt x="2902" y="3970"/>
                    <a:pt x="3903" y="3036"/>
                    <a:pt x="5037" y="2335"/>
                  </a:cubicBezTo>
                  <a:cubicBezTo>
                    <a:pt x="3369" y="934"/>
                    <a:pt x="2502" y="0"/>
                    <a:pt x="25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3"/>
            <p:cNvSpPr/>
            <p:nvPr/>
          </p:nvSpPr>
          <p:spPr>
            <a:xfrm>
              <a:off x="3671125" y="1350575"/>
              <a:ext cx="83425" cy="99275"/>
            </a:xfrm>
            <a:custGeom>
              <a:rect b="b" l="l" r="r" t="t"/>
              <a:pathLst>
                <a:path extrusionOk="0" h="3971" w="3337">
                  <a:moveTo>
                    <a:pt x="3270" y="1"/>
                  </a:moveTo>
                  <a:lnTo>
                    <a:pt x="1" y="2436"/>
                  </a:lnTo>
                  <a:cubicBezTo>
                    <a:pt x="101" y="2936"/>
                    <a:pt x="167" y="3436"/>
                    <a:pt x="167" y="3970"/>
                  </a:cubicBezTo>
                  <a:cubicBezTo>
                    <a:pt x="1335" y="3870"/>
                    <a:pt x="3003" y="2702"/>
                    <a:pt x="3236" y="1502"/>
                  </a:cubicBezTo>
                  <a:cubicBezTo>
                    <a:pt x="3336" y="1001"/>
                    <a:pt x="3336" y="501"/>
                    <a:pt x="32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3"/>
            <p:cNvSpPr/>
            <p:nvPr/>
          </p:nvSpPr>
          <p:spPr>
            <a:xfrm>
              <a:off x="3543525" y="1062775"/>
              <a:ext cx="290825" cy="365275"/>
            </a:xfrm>
            <a:custGeom>
              <a:rect b="b" l="l" r="r" t="t"/>
              <a:pathLst>
                <a:path extrusionOk="0" h="14611" w="11633">
                  <a:moveTo>
                    <a:pt x="6201" y="1"/>
                  </a:moveTo>
                  <a:cubicBezTo>
                    <a:pt x="5668" y="1"/>
                    <a:pt x="5119" y="87"/>
                    <a:pt x="4571" y="271"/>
                  </a:cubicBezTo>
                  <a:cubicBezTo>
                    <a:pt x="868" y="1505"/>
                    <a:pt x="1" y="6943"/>
                    <a:pt x="568" y="10312"/>
                  </a:cubicBezTo>
                  <a:cubicBezTo>
                    <a:pt x="1000" y="12879"/>
                    <a:pt x="3196" y="14611"/>
                    <a:pt x="5501" y="14611"/>
                  </a:cubicBezTo>
                  <a:cubicBezTo>
                    <a:pt x="6580" y="14611"/>
                    <a:pt x="7683" y="14231"/>
                    <a:pt x="8640" y="13381"/>
                  </a:cubicBezTo>
                  <a:cubicBezTo>
                    <a:pt x="10642" y="11613"/>
                    <a:pt x="10742" y="9444"/>
                    <a:pt x="11209" y="5775"/>
                  </a:cubicBezTo>
                  <a:cubicBezTo>
                    <a:pt x="11632" y="2613"/>
                    <a:pt x="9141" y="1"/>
                    <a:pt x="6201"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3"/>
            <p:cNvSpPr/>
            <p:nvPr/>
          </p:nvSpPr>
          <p:spPr>
            <a:xfrm>
              <a:off x="3584325" y="1038875"/>
              <a:ext cx="278625" cy="250850"/>
            </a:xfrm>
            <a:custGeom>
              <a:rect b="b" l="l" r="r" t="t"/>
              <a:pathLst>
                <a:path extrusionOk="0" h="10034" w="11145">
                  <a:moveTo>
                    <a:pt x="4139" y="1"/>
                  </a:moveTo>
                  <a:cubicBezTo>
                    <a:pt x="1796" y="1"/>
                    <a:pt x="402" y="1241"/>
                    <a:pt x="204" y="2628"/>
                  </a:cubicBezTo>
                  <a:cubicBezTo>
                    <a:pt x="0" y="4026"/>
                    <a:pt x="3863" y="4378"/>
                    <a:pt x="6643" y="4378"/>
                  </a:cubicBezTo>
                  <a:cubicBezTo>
                    <a:pt x="7512" y="4378"/>
                    <a:pt x="8276" y="4344"/>
                    <a:pt x="8776" y="4296"/>
                  </a:cubicBezTo>
                  <a:lnTo>
                    <a:pt x="8776" y="4296"/>
                  </a:lnTo>
                  <a:cubicBezTo>
                    <a:pt x="8343" y="5397"/>
                    <a:pt x="7842" y="9233"/>
                    <a:pt x="8676" y="10033"/>
                  </a:cubicBezTo>
                  <a:cubicBezTo>
                    <a:pt x="8676" y="10033"/>
                    <a:pt x="11145" y="7398"/>
                    <a:pt x="11078" y="4596"/>
                  </a:cubicBezTo>
                  <a:cubicBezTo>
                    <a:pt x="11078" y="3229"/>
                    <a:pt x="10244" y="1561"/>
                    <a:pt x="6908" y="493"/>
                  </a:cubicBezTo>
                  <a:cubicBezTo>
                    <a:pt x="5878" y="150"/>
                    <a:pt x="4952" y="1"/>
                    <a:pt x="41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3"/>
            <p:cNvSpPr/>
            <p:nvPr/>
          </p:nvSpPr>
          <p:spPr>
            <a:xfrm>
              <a:off x="3769725" y="1235250"/>
              <a:ext cx="98225" cy="97000"/>
            </a:xfrm>
            <a:custGeom>
              <a:rect b="b" l="l" r="r" t="t"/>
              <a:pathLst>
                <a:path extrusionOk="0" h="3880" w="3929">
                  <a:moveTo>
                    <a:pt x="2342" y="1"/>
                  </a:moveTo>
                  <a:cubicBezTo>
                    <a:pt x="1342" y="1"/>
                    <a:pt x="514" y="1223"/>
                    <a:pt x="260" y="2112"/>
                  </a:cubicBezTo>
                  <a:cubicBezTo>
                    <a:pt x="0" y="3033"/>
                    <a:pt x="363" y="3880"/>
                    <a:pt x="1153" y="3880"/>
                  </a:cubicBezTo>
                  <a:cubicBezTo>
                    <a:pt x="1278" y="3880"/>
                    <a:pt x="1414" y="3859"/>
                    <a:pt x="1560" y="3813"/>
                  </a:cubicBezTo>
                  <a:cubicBezTo>
                    <a:pt x="2361" y="3546"/>
                    <a:pt x="3062" y="2979"/>
                    <a:pt x="3428" y="2245"/>
                  </a:cubicBezTo>
                  <a:cubicBezTo>
                    <a:pt x="3929" y="1278"/>
                    <a:pt x="3529" y="144"/>
                    <a:pt x="2494" y="10"/>
                  </a:cubicBezTo>
                  <a:cubicBezTo>
                    <a:pt x="2443" y="4"/>
                    <a:pt x="2392" y="1"/>
                    <a:pt x="234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3"/>
            <p:cNvSpPr/>
            <p:nvPr/>
          </p:nvSpPr>
          <p:spPr>
            <a:xfrm>
              <a:off x="3112400" y="2356300"/>
              <a:ext cx="612950" cy="1982275"/>
            </a:xfrm>
            <a:custGeom>
              <a:rect b="b" l="l" r="r" t="t"/>
              <a:pathLst>
                <a:path extrusionOk="0" h="79291" w="24518">
                  <a:moveTo>
                    <a:pt x="11442" y="0"/>
                  </a:moveTo>
                  <a:cubicBezTo>
                    <a:pt x="11442" y="0"/>
                    <a:pt x="5371" y="30822"/>
                    <a:pt x="4137" y="42164"/>
                  </a:cubicBezTo>
                  <a:cubicBezTo>
                    <a:pt x="2869" y="53939"/>
                    <a:pt x="0" y="77923"/>
                    <a:pt x="0" y="77923"/>
                  </a:cubicBezTo>
                  <a:lnTo>
                    <a:pt x="6205" y="79290"/>
                  </a:lnTo>
                  <a:cubicBezTo>
                    <a:pt x="6205" y="79290"/>
                    <a:pt x="12209" y="55707"/>
                    <a:pt x="13977" y="44199"/>
                  </a:cubicBezTo>
                  <a:cubicBezTo>
                    <a:pt x="14544" y="40696"/>
                    <a:pt x="15812" y="35693"/>
                    <a:pt x="16946" y="30455"/>
                  </a:cubicBezTo>
                  <a:cubicBezTo>
                    <a:pt x="18413" y="23817"/>
                    <a:pt x="20248" y="16646"/>
                    <a:pt x="21749" y="11008"/>
                  </a:cubicBezTo>
                  <a:cubicBezTo>
                    <a:pt x="23317" y="5104"/>
                    <a:pt x="24518" y="868"/>
                    <a:pt x="24518" y="868"/>
                  </a:cubicBezTo>
                  <a:lnTo>
                    <a:pt x="114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3"/>
            <p:cNvSpPr/>
            <p:nvPr/>
          </p:nvSpPr>
          <p:spPr>
            <a:xfrm>
              <a:off x="3520175" y="2558950"/>
              <a:ext cx="135975" cy="557925"/>
            </a:xfrm>
            <a:custGeom>
              <a:rect b="b" l="l" r="r" t="t"/>
              <a:pathLst>
                <a:path extrusionOk="0" h="22317" w="5439">
                  <a:moveTo>
                    <a:pt x="4070" y="0"/>
                  </a:moveTo>
                  <a:cubicBezTo>
                    <a:pt x="835" y="3870"/>
                    <a:pt x="1" y="15845"/>
                    <a:pt x="635" y="22316"/>
                  </a:cubicBezTo>
                  <a:cubicBezTo>
                    <a:pt x="2102" y="15711"/>
                    <a:pt x="3937" y="8540"/>
                    <a:pt x="5438" y="2902"/>
                  </a:cubicBezTo>
                  <a:lnTo>
                    <a:pt x="40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3"/>
            <p:cNvSpPr/>
            <p:nvPr/>
          </p:nvSpPr>
          <p:spPr>
            <a:xfrm>
              <a:off x="3554375" y="2366300"/>
              <a:ext cx="365275" cy="1969775"/>
            </a:xfrm>
            <a:custGeom>
              <a:rect b="b" l="l" r="r" t="t"/>
              <a:pathLst>
                <a:path extrusionOk="0" h="78791" w="14611">
                  <a:moveTo>
                    <a:pt x="1" y="1"/>
                  </a:moveTo>
                  <a:cubicBezTo>
                    <a:pt x="1" y="1"/>
                    <a:pt x="2702" y="31490"/>
                    <a:pt x="3737" y="42398"/>
                  </a:cubicBezTo>
                  <a:cubicBezTo>
                    <a:pt x="4904" y="54340"/>
                    <a:pt x="8040" y="78790"/>
                    <a:pt x="8040" y="78790"/>
                  </a:cubicBezTo>
                  <a:lnTo>
                    <a:pt x="14311" y="78790"/>
                  </a:lnTo>
                  <a:cubicBezTo>
                    <a:pt x="14311" y="78790"/>
                    <a:pt x="14611" y="52738"/>
                    <a:pt x="13477" y="41197"/>
                  </a:cubicBezTo>
                  <a:cubicBezTo>
                    <a:pt x="13343" y="18547"/>
                    <a:pt x="13710" y="901"/>
                    <a:pt x="13710" y="901"/>
                  </a:cubicBez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3"/>
            <p:cNvSpPr/>
            <p:nvPr/>
          </p:nvSpPr>
          <p:spPr>
            <a:xfrm>
              <a:off x="3727825" y="4267675"/>
              <a:ext cx="209350" cy="71725"/>
            </a:xfrm>
            <a:custGeom>
              <a:rect b="b" l="l" r="r" t="t"/>
              <a:pathLst>
                <a:path extrusionOk="0" h="2869" w="8374">
                  <a:moveTo>
                    <a:pt x="1" y="0"/>
                  </a:moveTo>
                  <a:lnTo>
                    <a:pt x="301" y="2869"/>
                  </a:lnTo>
                  <a:lnTo>
                    <a:pt x="8373" y="2869"/>
                  </a:lnTo>
                  <a:lnTo>
                    <a:pt x="8373" y="467"/>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3"/>
            <p:cNvSpPr/>
            <p:nvPr/>
          </p:nvSpPr>
          <p:spPr>
            <a:xfrm>
              <a:off x="3092375" y="4235975"/>
              <a:ext cx="197675" cy="108425"/>
            </a:xfrm>
            <a:custGeom>
              <a:rect b="b" l="l" r="r" t="t"/>
              <a:pathLst>
                <a:path extrusionOk="0" h="4337" w="7907">
                  <a:moveTo>
                    <a:pt x="167" y="0"/>
                  </a:moveTo>
                  <a:lnTo>
                    <a:pt x="1" y="2702"/>
                  </a:lnTo>
                  <a:lnTo>
                    <a:pt x="7373" y="4337"/>
                  </a:lnTo>
                  <a:lnTo>
                    <a:pt x="7906" y="1935"/>
                  </a:lnTo>
                  <a:lnTo>
                    <a:pt x="1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3"/>
            <p:cNvSpPr/>
            <p:nvPr/>
          </p:nvSpPr>
          <p:spPr>
            <a:xfrm>
              <a:off x="3670300" y="1208800"/>
              <a:ext cx="19200" cy="27550"/>
            </a:xfrm>
            <a:custGeom>
              <a:rect b="b" l="l" r="r" t="t"/>
              <a:pathLst>
                <a:path extrusionOk="0" h="1102" w="768">
                  <a:moveTo>
                    <a:pt x="434" y="1"/>
                  </a:moveTo>
                  <a:cubicBezTo>
                    <a:pt x="234" y="1"/>
                    <a:pt x="34" y="234"/>
                    <a:pt x="34" y="535"/>
                  </a:cubicBezTo>
                  <a:cubicBezTo>
                    <a:pt x="0" y="835"/>
                    <a:pt x="167" y="1102"/>
                    <a:pt x="367" y="1102"/>
                  </a:cubicBezTo>
                  <a:cubicBezTo>
                    <a:pt x="534" y="1102"/>
                    <a:pt x="734" y="868"/>
                    <a:pt x="734" y="568"/>
                  </a:cubicBezTo>
                  <a:cubicBezTo>
                    <a:pt x="767" y="268"/>
                    <a:pt x="601" y="34"/>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3"/>
            <p:cNvSpPr/>
            <p:nvPr/>
          </p:nvSpPr>
          <p:spPr>
            <a:xfrm>
              <a:off x="3585225" y="1203800"/>
              <a:ext cx="19200" cy="27550"/>
            </a:xfrm>
            <a:custGeom>
              <a:rect b="b" l="l" r="r" t="t"/>
              <a:pathLst>
                <a:path extrusionOk="0" h="1102" w="768">
                  <a:moveTo>
                    <a:pt x="434" y="1"/>
                  </a:moveTo>
                  <a:cubicBezTo>
                    <a:pt x="234" y="1"/>
                    <a:pt x="34" y="234"/>
                    <a:pt x="34" y="534"/>
                  </a:cubicBezTo>
                  <a:cubicBezTo>
                    <a:pt x="1" y="835"/>
                    <a:pt x="168" y="1068"/>
                    <a:pt x="368" y="1101"/>
                  </a:cubicBezTo>
                  <a:cubicBezTo>
                    <a:pt x="534" y="1101"/>
                    <a:pt x="735" y="868"/>
                    <a:pt x="735" y="568"/>
                  </a:cubicBezTo>
                  <a:cubicBezTo>
                    <a:pt x="768" y="268"/>
                    <a:pt x="601" y="1"/>
                    <a:pt x="4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3"/>
            <p:cNvSpPr/>
            <p:nvPr/>
          </p:nvSpPr>
          <p:spPr>
            <a:xfrm>
              <a:off x="3583575" y="1222975"/>
              <a:ext cx="40050" cy="72375"/>
            </a:xfrm>
            <a:custGeom>
              <a:rect b="b" l="l" r="r" t="t"/>
              <a:pathLst>
                <a:path extrusionOk="0" h="2895" w="1602">
                  <a:moveTo>
                    <a:pt x="1601" y="1"/>
                  </a:moveTo>
                  <a:cubicBezTo>
                    <a:pt x="1168" y="902"/>
                    <a:pt x="634" y="1735"/>
                    <a:pt x="0" y="2503"/>
                  </a:cubicBezTo>
                  <a:cubicBezTo>
                    <a:pt x="287" y="2831"/>
                    <a:pt x="752" y="2894"/>
                    <a:pt x="1066" y="2894"/>
                  </a:cubicBezTo>
                  <a:cubicBezTo>
                    <a:pt x="1263" y="2894"/>
                    <a:pt x="1401" y="2870"/>
                    <a:pt x="1401" y="2870"/>
                  </a:cubicBezTo>
                  <a:lnTo>
                    <a:pt x="1601" y="1"/>
                  </a:ln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3"/>
            <p:cNvSpPr/>
            <p:nvPr/>
          </p:nvSpPr>
          <p:spPr>
            <a:xfrm>
              <a:off x="3637775" y="1290750"/>
              <a:ext cx="55900" cy="25650"/>
            </a:xfrm>
            <a:custGeom>
              <a:rect b="b" l="l" r="r" t="t"/>
              <a:pathLst>
                <a:path extrusionOk="0" h="1026" w="2236">
                  <a:moveTo>
                    <a:pt x="2152" y="0"/>
                  </a:moveTo>
                  <a:cubicBezTo>
                    <a:pt x="2135" y="0"/>
                    <a:pt x="2118" y="8"/>
                    <a:pt x="2102" y="25"/>
                  </a:cubicBezTo>
                  <a:cubicBezTo>
                    <a:pt x="1627" y="564"/>
                    <a:pt x="911" y="862"/>
                    <a:pt x="211" y="862"/>
                  </a:cubicBezTo>
                  <a:cubicBezTo>
                    <a:pt x="174" y="862"/>
                    <a:pt x="137" y="861"/>
                    <a:pt x="100" y="859"/>
                  </a:cubicBezTo>
                  <a:cubicBezTo>
                    <a:pt x="82" y="850"/>
                    <a:pt x="67" y="846"/>
                    <a:pt x="54" y="846"/>
                  </a:cubicBezTo>
                  <a:cubicBezTo>
                    <a:pt x="18" y="846"/>
                    <a:pt x="0" y="877"/>
                    <a:pt x="0" y="926"/>
                  </a:cubicBezTo>
                  <a:cubicBezTo>
                    <a:pt x="0" y="959"/>
                    <a:pt x="34" y="1026"/>
                    <a:pt x="67" y="1026"/>
                  </a:cubicBezTo>
                  <a:lnTo>
                    <a:pt x="467" y="1026"/>
                  </a:lnTo>
                  <a:cubicBezTo>
                    <a:pt x="1134" y="993"/>
                    <a:pt x="1768" y="659"/>
                    <a:pt x="2202" y="159"/>
                  </a:cubicBezTo>
                  <a:cubicBezTo>
                    <a:pt x="2235" y="125"/>
                    <a:pt x="2235" y="59"/>
                    <a:pt x="2202" y="25"/>
                  </a:cubicBezTo>
                  <a:cubicBezTo>
                    <a:pt x="2185" y="8"/>
                    <a:pt x="2168" y="0"/>
                    <a:pt x="2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3"/>
            <p:cNvSpPr/>
            <p:nvPr/>
          </p:nvSpPr>
          <p:spPr>
            <a:xfrm>
              <a:off x="3672800" y="1169625"/>
              <a:ext cx="41725" cy="27525"/>
            </a:xfrm>
            <a:custGeom>
              <a:rect b="b" l="l" r="r" t="t"/>
              <a:pathLst>
                <a:path extrusionOk="0" h="1101" w="1669">
                  <a:moveTo>
                    <a:pt x="200" y="0"/>
                  </a:moveTo>
                  <a:cubicBezTo>
                    <a:pt x="0" y="33"/>
                    <a:pt x="0" y="300"/>
                    <a:pt x="200" y="334"/>
                  </a:cubicBezTo>
                  <a:cubicBezTo>
                    <a:pt x="667" y="367"/>
                    <a:pt x="1068" y="634"/>
                    <a:pt x="1301" y="1001"/>
                  </a:cubicBezTo>
                  <a:cubicBezTo>
                    <a:pt x="1335" y="1067"/>
                    <a:pt x="1401" y="1101"/>
                    <a:pt x="1468" y="1101"/>
                  </a:cubicBezTo>
                  <a:cubicBezTo>
                    <a:pt x="1501" y="1101"/>
                    <a:pt x="1535" y="1101"/>
                    <a:pt x="1568" y="1067"/>
                  </a:cubicBezTo>
                  <a:cubicBezTo>
                    <a:pt x="1635" y="1034"/>
                    <a:pt x="1668" y="901"/>
                    <a:pt x="1601" y="834"/>
                  </a:cubicBezTo>
                  <a:cubicBezTo>
                    <a:pt x="1301" y="334"/>
                    <a:pt x="801" y="33"/>
                    <a:pt x="2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3"/>
            <p:cNvSpPr/>
            <p:nvPr/>
          </p:nvSpPr>
          <p:spPr>
            <a:xfrm>
              <a:off x="3556050" y="1157100"/>
              <a:ext cx="40050" cy="29225"/>
            </a:xfrm>
            <a:custGeom>
              <a:rect b="b" l="l" r="r" t="t"/>
              <a:pathLst>
                <a:path extrusionOk="0" h="1169" w="1602">
                  <a:moveTo>
                    <a:pt x="1401" y="1"/>
                  </a:moveTo>
                  <a:cubicBezTo>
                    <a:pt x="834" y="67"/>
                    <a:pt x="334" y="401"/>
                    <a:pt x="67" y="901"/>
                  </a:cubicBezTo>
                  <a:cubicBezTo>
                    <a:pt x="0" y="1001"/>
                    <a:pt x="34" y="1101"/>
                    <a:pt x="134" y="1135"/>
                  </a:cubicBezTo>
                  <a:cubicBezTo>
                    <a:pt x="167" y="1168"/>
                    <a:pt x="200" y="1168"/>
                    <a:pt x="234" y="1168"/>
                  </a:cubicBezTo>
                  <a:cubicBezTo>
                    <a:pt x="300" y="1168"/>
                    <a:pt x="334" y="1135"/>
                    <a:pt x="367" y="1068"/>
                  </a:cubicBezTo>
                  <a:cubicBezTo>
                    <a:pt x="601" y="668"/>
                    <a:pt x="968" y="401"/>
                    <a:pt x="1435" y="368"/>
                  </a:cubicBezTo>
                  <a:cubicBezTo>
                    <a:pt x="1535" y="334"/>
                    <a:pt x="1601" y="268"/>
                    <a:pt x="1601" y="167"/>
                  </a:cubicBezTo>
                  <a:cubicBezTo>
                    <a:pt x="1568" y="67"/>
                    <a:pt x="1501" y="1"/>
                    <a:pt x="1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3"/>
            <p:cNvSpPr/>
            <p:nvPr/>
          </p:nvSpPr>
          <p:spPr>
            <a:xfrm>
              <a:off x="3727000" y="4444200"/>
              <a:ext cx="49225" cy="23850"/>
            </a:xfrm>
            <a:custGeom>
              <a:rect b="b" l="l" r="r" t="t"/>
              <a:pathLst>
                <a:path extrusionOk="0" h="954" w="1969">
                  <a:moveTo>
                    <a:pt x="396" y="181"/>
                  </a:moveTo>
                  <a:cubicBezTo>
                    <a:pt x="682" y="181"/>
                    <a:pt x="1241" y="453"/>
                    <a:pt x="1635" y="678"/>
                  </a:cubicBezTo>
                  <a:cubicBezTo>
                    <a:pt x="1350" y="738"/>
                    <a:pt x="1092" y="771"/>
                    <a:pt x="876" y="771"/>
                  </a:cubicBezTo>
                  <a:cubicBezTo>
                    <a:pt x="612" y="771"/>
                    <a:pt x="411" y="721"/>
                    <a:pt x="301" y="611"/>
                  </a:cubicBezTo>
                  <a:cubicBezTo>
                    <a:pt x="234" y="544"/>
                    <a:pt x="167" y="411"/>
                    <a:pt x="201" y="311"/>
                  </a:cubicBezTo>
                  <a:cubicBezTo>
                    <a:pt x="201" y="244"/>
                    <a:pt x="234" y="211"/>
                    <a:pt x="267" y="211"/>
                  </a:cubicBezTo>
                  <a:cubicBezTo>
                    <a:pt x="299" y="190"/>
                    <a:pt x="342" y="181"/>
                    <a:pt x="396" y="181"/>
                  </a:cubicBezTo>
                  <a:close/>
                  <a:moveTo>
                    <a:pt x="396" y="0"/>
                  </a:moveTo>
                  <a:cubicBezTo>
                    <a:pt x="320" y="0"/>
                    <a:pt x="253" y="13"/>
                    <a:pt x="201" y="44"/>
                  </a:cubicBezTo>
                  <a:cubicBezTo>
                    <a:pt x="101" y="77"/>
                    <a:pt x="34" y="178"/>
                    <a:pt x="34" y="278"/>
                  </a:cubicBezTo>
                  <a:cubicBezTo>
                    <a:pt x="0" y="478"/>
                    <a:pt x="67" y="645"/>
                    <a:pt x="201" y="778"/>
                  </a:cubicBezTo>
                  <a:cubicBezTo>
                    <a:pt x="366" y="889"/>
                    <a:pt x="555" y="953"/>
                    <a:pt x="767" y="953"/>
                  </a:cubicBezTo>
                  <a:cubicBezTo>
                    <a:pt x="811" y="953"/>
                    <a:pt x="855" y="951"/>
                    <a:pt x="901" y="945"/>
                  </a:cubicBezTo>
                  <a:cubicBezTo>
                    <a:pt x="1235" y="945"/>
                    <a:pt x="1568" y="911"/>
                    <a:pt x="1902" y="811"/>
                  </a:cubicBezTo>
                  <a:cubicBezTo>
                    <a:pt x="1935" y="811"/>
                    <a:pt x="1935" y="778"/>
                    <a:pt x="1969" y="745"/>
                  </a:cubicBezTo>
                  <a:cubicBezTo>
                    <a:pt x="1969" y="711"/>
                    <a:pt x="1935" y="678"/>
                    <a:pt x="1935" y="645"/>
                  </a:cubicBezTo>
                  <a:cubicBezTo>
                    <a:pt x="1819" y="587"/>
                    <a:pt x="898" y="0"/>
                    <a:pt x="3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3"/>
            <p:cNvSpPr/>
            <p:nvPr/>
          </p:nvSpPr>
          <p:spPr>
            <a:xfrm>
              <a:off x="3745350" y="4422775"/>
              <a:ext cx="30875" cy="41725"/>
            </a:xfrm>
            <a:custGeom>
              <a:rect b="b" l="l" r="r" t="t"/>
              <a:pathLst>
                <a:path extrusionOk="0" h="1669" w="1235">
                  <a:moveTo>
                    <a:pt x="434" y="167"/>
                  </a:moveTo>
                  <a:cubicBezTo>
                    <a:pt x="501" y="167"/>
                    <a:pt x="567" y="201"/>
                    <a:pt x="634" y="234"/>
                  </a:cubicBezTo>
                  <a:cubicBezTo>
                    <a:pt x="901" y="467"/>
                    <a:pt x="1001" y="1101"/>
                    <a:pt x="1034" y="1401"/>
                  </a:cubicBezTo>
                  <a:cubicBezTo>
                    <a:pt x="667" y="1135"/>
                    <a:pt x="200" y="501"/>
                    <a:pt x="267" y="267"/>
                  </a:cubicBezTo>
                  <a:cubicBezTo>
                    <a:pt x="267" y="234"/>
                    <a:pt x="267" y="167"/>
                    <a:pt x="401" y="167"/>
                  </a:cubicBezTo>
                  <a:close/>
                  <a:moveTo>
                    <a:pt x="367" y="0"/>
                  </a:moveTo>
                  <a:cubicBezTo>
                    <a:pt x="234" y="0"/>
                    <a:pt x="134" y="101"/>
                    <a:pt x="100" y="234"/>
                  </a:cubicBezTo>
                  <a:cubicBezTo>
                    <a:pt x="0" y="668"/>
                    <a:pt x="701" y="1502"/>
                    <a:pt x="1101" y="1668"/>
                  </a:cubicBezTo>
                  <a:lnTo>
                    <a:pt x="1168" y="1668"/>
                  </a:lnTo>
                  <a:cubicBezTo>
                    <a:pt x="1201" y="1668"/>
                    <a:pt x="1235" y="1635"/>
                    <a:pt x="1235" y="1602"/>
                  </a:cubicBezTo>
                  <a:cubicBezTo>
                    <a:pt x="1235" y="1568"/>
                    <a:pt x="1168" y="467"/>
                    <a:pt x="768" y="134"/>
                  </a:cubicBezTo>
                  <a:cubicBezTo>
                    <a:pt x="667" y="34"/>
                    <a:pt x="501" y="0"/>
                    <a:pt x="3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3"/>
            <p:cNvSpPr/>
            <p:nvPr/>
          </p:nvSpPr>
          <p:spPr>
            <a:xfrm>
              <a:off x="2911400" y="4412950"/>
              <a:ext cx="309425" cy="145525"/>
            </a:xfrm>
            <a:custGeom>
              <a:rect b="b" l="l" r="r" t="t"/>
              <a:pathLst>
                <a:path extrusionOk="0" h="5821" w="12377">
                  <a:moveTo>
                    <a:pt x="1128" y="0"/>
                  </a:moveTo>
                  <a:cubicBezTo>
                    <a:pt x="563" y="0"/>
                    <a:pt x="1" y="1227"/>
                    <a:pt x="1202" y="2028"/>
                  </a:cubicBezTo>
                  <a:cubicBezTo>
                    <a:pt x="2503" y="2929"/>
                    <a:pt x="6039" y="4196"/>
                    <a:pt x="7140" y="4496"/>
                  </a:cubicBezTo>
                  <a:cubicBezTo>
                    <a:pt x="8908" y="4997"/>
                    <a:pt x="9908" y="5397"/>
                    <a:pt x="11309" y="5797"/>
                  </a:cubicBezTo>
                  <a:cubicBezTo>
                    <a:pt x="11362" y="5813"/>
                    <a:pt x="11416" y="5821"/>
                    <a:pt x="11469" y="5821"/>
                  </a:cubicBezTo>
                  <a:cubicBezTo>
                    <a:pt x="11751" y="5821"/>
                    <a:pt x="12015" y="5611"/>
                    <a:pt x="12043" y="5330"/>
                  </a:cubicBezTo>
                  <a:lnTo>
                    <a:pt x="12377" y="1961"/>
                  </a:lnTo>
                  <a:cubicBezTo>
                    <a:pt x="12377" y="1794"/>
                    <a:pt x="12277" y="1661"/>
                    <a:pt x="12143" y="1628"/>
                  </a:cubicBezTo>
                  <a:lnTo>
                    <a:pt x="7740" y="393"/>
                  </a:lnTo>
                  <a:cubicBezTo>
                    <a:pt x="7669" y="370"/>
                    <a:pt x="7594" y="359"/>
                    <a:pt x="7518" y="359"/>
                  </a:cubicBezTo>
                  <a:cubicBezTo>
                    <a:pt x="7379" y="359"/>
                    <a:pt x="7235" y="396"/>
                    <a:pt x="7106" y="460"/>
                  </a:cubicBezTo>
                  <a:cubicBezTo>
                    <a:pt x="6586" y="705"/>
                    <a:pt x="5896" y="873"/>
                    <a:pt x="5035" y="873"/>
                  </a:cubicBezTo>
                  <a:cubicBezTo>
                    <a:pt x="4020" y="873"/>
                    <a:pt x="2766" y="640"/>
                    <a:pt x="1269" y="27"/>
                  </a:cubicBezTo>
                  <a:cubicBezTo>
                    <a:pt x="1223" y="9"/>
                    <a:pt x="1176" y="0"/>
                    <a:pt x="11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3"/>
            <p:cNvSpPr/>
            <p:nvPr/>
          </p:nvSpPr>
          <p:spPr>
            <a:xfrm>
              <a:off x="3052350" y="4402600"/>
              <a:ext cx="45050" cy="30200"/>
            </a:xfrm>
            <a:custGeom>
              <a:rect b="b" l="l" r="r" t="t"/>
              <a:pathLst>
                <a:path extrusionOk="0" h="1208" w="1802">
                  <a:moveTo>
                    <a:pt x="357" y="172"/>
                  </a:moveTo>
                  <a:cubicBezTo>
                    <a:pt x="601" y="172"/>
                    <a:pt x="1114" y="653"/>
                    <a:pt x="1502" y="1041"/>
                  </a:cubicBezTo>
                  <a:cubicBezTo>
                    <a:pt x="834" y="974"/>
                    <a:pt x="367" y="807"/>
                    <a:pt x="234" y="607"/>
                  </a:cubicBezTo>
                  <a:cubicBezTo>
                    <a:pt x="201" y="507"/>
                    <a:pt x="201" y="374"/>
                    <a:pt x="234" y="274"/>
                  </a:cubicBezTo>
                  <a:cubicBezTo>
                    <a:pt x="267" y="207"/>
                    <a:pt x="301" y="207"/>
                    <a:pt x="334" y="174"/>
                  </a:cubicBezTo>
                  <a:cubicBezTo>
                    <a:pt x="342" y="173"/>
                    <a:pt x="349" y="172"/>
                    <a:pt x="357" y="172"/>
                  </a:cubicBezTo>
                  <a:close/>
                  <a:moveTo>
                    <a:pt x="368" y="0"/>
                  </a:moveTo>
                  <a:cubicBezTo>
                    <a:pt x="345" y="0"/>
                    <a:pt x="322" y="2"/>
                    <a:pt x="301" y="7"/>
                  </a:cubicBezTo>
                  <a:cubicBezTo>
                    <a:pt x="201" y="40"/>
                    <a:pt x="101" y="107"/>
                    <a:pt x="67" y="207"/>
                  </a:cubicBezTo>
                  <a:cubicBezTo>
                    <a:pt x="1" y="374"/>
                    <a:pt x="1" y="541"/>
                    <a:pt x="101" y="707"/>
                  </a:cubicBezTo>
                  <a:cubicBezTo>
                    <a:pt x="267" y="874"/>
                    <a:pt x="468" y="1008"/>
                    <a:pt x="734" y="1074"/>
                  </a:cubicBezTo>
                  <a:cubicBezTo>
                    <a:pt x="1035" y="1141"/>
                    <a:pt x="1368" y="1208"/>
                    <a:pt x="1702" y="1208"/>
                  </a:cubicBezTo>
                  <a:cubicBezTo>
                    <a:pt x="1735" y="1208"/>
                    <a:pt x="1768" y="1208"/>
                    <a:pt x="1802" y="1174"/>
                  </a:cubicBezTo>
                  <a:cubicBezTo>
                    <a:pt x="1802" y="1141"/>
                    <a:pt x="1802" y="1108"/>
                    <a:pt x="1802" y="1074"/>
                  </a:cubicBezTo>
                  <a:cubicBezTo>
                    <a:pt x="1706" y="947"/>
                    <a:pt x="852" y="0"/>
                    <a:pt x="3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3"/>
            <p:cNvSpPr/>
            <p:nvPr/>
          </p:nvSpPr>
          <p:spPr>
            <a:xfrm>
              <a:off x="3074025" y="4386700"/>
              <a:ext cx="30050" cy="46100"/>
            </a:xfrm>
            <a:custGeom>
              <a:rect b="b" l="l" r="r" t="t"/>
              <a:pathLst>
                <a:path extrusionOk="0" h="1844" w="1202">
                  <a:moveTo>
                    <a:pt x="466" y="200"/>
                  </a:moveTo>
                  <a:cubicBezTo>
                    <a:pt x="485" y="200"/>
                    <a:pt x="508" y="203"/>
                    <a:pt x="535" y="209"/>
                  </a:cubicBezTo>
                  <a:lnTo>
                    <a:pt x="568" y="209"/>
                  </a:lnTo>
                  <a:cubicBezTo>
                    <a:pt x="635" y="209"/>
                    <a:pt x="701" y="276"/>
                    <a:pt x="735" y="343"/>
                  </a:cubicBezTo>
                  <a:cubicBezTo>
                    <a:pt x="935" y="610"/>
                    <a:pt x="835" y="1243"/>
                    <a:pt x="801" y="1577"/>
                  </a:cubicBezTo>
                  <a:cubicBezTo>
                    <a:pt x="501" y="1210"/>
                    <a:pt x="234" y="476"/>
                    <a:pt x="368" y="243"/>
                  </a:cubicBezTo>
                  <a:cubicBezTo>
                    <a:pt x="368" y="243"/>
                    <a:pt x="389" y="200"/>
                    <a:pt x="466" y="200"/>
                  </a:cubicBezTo>
                  <a:close/>
                  <a:moveTo>
                    <a:pt x="495" y="0"/>
                  </a:moveTo>
                  <a:cubicBezTo>
                    <a:pt x="379" y="0"/>
                    <a:pt x="256" y="60"/>
                    <a:pt x="201" y="143"/>
                  </a:cubicBezTo>
                  <a:cubicBezTo>
                    <a:pt x="1" y="543"/>
                    <a:pt x="468" y="1510"/>
                    <a:pt x="768" y="1810"/>
                  </a:cubicBezTo>
                  <a:cubicBezTo>
                    <a:pt x="801" y="1844"/>
                    <a:pt x="801" y="1844"/>
                    <a:pt x="801" y="1844"/>
                  </a:cubicBezTo>
                  <a:lnTo>
                    <a:pt x="868" y="1844"/>
                  </a:lnTo>
                  <a:cubicBezTo>
                    <a:pt x="901" y="1844"/>
                    <a:pt x="935" y="1810"/>
                    <a:pt x="935" y="1777"/>
                  </a:cubicBezTo>
                  <a:cubicBezTo>
                    <a:pt x="935" y="1744"/>
                    <a:pt x="1202" y="676"/>
                    <a:pt x="868" y="209"/>
                  </a:cubicBezTo>
                  <a:cubicBezTo>
                    <a:pt x="801" y="109"/>
                    <a:pt x="701" y="42"/>
                    <a:pt x="568" y="9"/>
                  </a:cubicBezTo>
                  <a:cubicBezTo>
                    <a:pt x="544" y="3"/>
                    <a:pt x="520" y="0"/>
                    <a:pt x="4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3"/>
            <p:cNvSpPr/>
            <p:nvPr/>
          </p:nvSpPr>
          <p:spPr>
            <a:xfrm>
              <a:off x="3673625" y="1527250"/>
              <a:ext cx="343600" cy="1540850"/>
            </a:xfrm>
            <a:custGeom>
              <a:rect b="b" l="l" r="r" t="t"/>
              <a:pathLst>
                <a:path extrusionOk="0" h="61634" w="13744">
                  <a:moveTo>
                    <a:pt x="5420" y="1"/>
                  </a:moveTo>
                  <a:cubicBezTo>
                    <a:pt x="5243" y="1"/>
                    <a:pt x="5104" y="156"/>
                    <a:pt x="5104" y="339"/>
                  </a:cubicBezTo>
                  <a:cubicBezTo>
                    <a:pt x="5271" y="2574"/>
                    <a:pt x="1769" y="6577"/>
                    <a:pt x="935" y="18619"/>
                  </a:cubicBezTo>
                  <a:cubicBezTo>
                    <a:pt x="468" y="25924"/>
                    <a:pt x="1" y="48773"/>
                    <a:pt x="334" y="60649"/>
                  </a:cubicBezTo>
                  <a:cubicBezTo>
                    <a:pt x="334" y="61210"/>
                    <a:pt x="806" y="61629"/>
                    <a:pt x="1333" y="61629"/>
                  </a:cubicBezTo>
                  <a:cubicBezTo>
                    <a:pt x="1433" y="61629"/>
                    <a:pt x="1534" y="61614"/>
                    <a:pt x="1635" y="61583"/>
                  </a:cubicBezTo>
                  <a:cubicBezTo>
                    <a:pt x="2818" y="61257"/>
                    <a:pt x="3880" y="61146"/>
                    <a:pt x="4833" y="61146"/>
                  </a:cubicBezTo>
                  <a:cubicBezTo>
                    <a:pt x="6835" y="61146"/>
                    <a:pt x="8356" y="61633"/>
                    <a:pt x="9494" y="61633"/>
                  </a:cubicBezTo>
                  <a:cubicBezTo>
                    <a:pt x="10642" y="61633"/>
                    <a:pt x="11402" y="61138"/>
                    <a:pt x="11876" y="59148"/>
                  </a:cubicBezTo>
                  <a:cubicBezTo>
                    <a:pt x="11809" y="53243"/>
                    <a:pt x="10041" y="32128"/>
                    <a:pt x="10508" y="27125"/>
                  </a:cubicBezTo>
                  <a:cubicBezTo>
                    <a:pt x="10942" y="22121"/>
                    <a:pt x="12876" y="8511"/>
                    <a:pt x="13343" y="4875"/>
                  </a:cubicBezTo>
                  <a:cubicBezTo>
                    <a:pt x="13744" y="1740"/>
                    <a:pt x="7172" y="305"/>
                    <a:pt x="5471" y="5"/>
                  </a:cubicBezTo>
                  <a:cubicBezTo>
                    <a:pt x="5454" y="2"/>
                    <a:pt x="5437" y="1"/>
                    <a:pt x="54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3"/>
            <p:cNvSpPr/>
            <p:nvPr/>
          </p:nvSpPr>
          <p:spPr>
            <a:xfrm>
              <a:off x="3674450" y="1527250"/>
              <a:ext cx="343600" cy="1540850"/>
            </a:xfrm>
            <a:custGeom>
              <a:rect b="b" l="l" r="r" t="t"/>
              <a:pathLst>
                <a:path extrusionOk="0" h="61634" w="13744">
                  <a:moveTo>
                    <a:pt x="5420" y="1"/>
                  </a:moveTo>
                  <a:cubicBezTo>
                    <a:pt x="5243" y="1"/>
                    <a:pt x="5104" y="156"/>
                    <a:pt x="5104" y="339"/>
                  </a:cubicBezTo>
                  <a:cubicBezTo>
                    <a:pt x="5271" y="2574"/>
                    <a:pt x="1769" y="6577"/>
                    <a:pt x="935" y="18619"/>
                  </a:cubicBezTo>
                  <a:cubicBezTo>
                    <a:pt x="468" y="25924"/>
                    <a:pt x="1" y="48773"/>
                    <a:pt x="334" y="60649"/>
                  </a:cubicBezTo>
                  <a:cubicBezTo>
                    <a:pt x="334" y="61210"/>
                    <a:pt x="806" y="61629"/>
                    <a:pt x="1333" y="61629"/>
                  </a:cubicBezTo>
                  <a:cubicBezTo>
                    <a:pt x="1433" y="61629"/>
                    <a:pt x="1534" y="61614"/>
                    <a:pt x="1635" y="61583"/>
                  </a:cubicBezTo>
                  <a:cubicBezTo>
                    <a:pt x="2818" y="61257"/>
                    <a:pt x="3880" y="61146"/>
                    <a:pt x="4833" y="61146"/>
                  </a:cubicBezTo>
                  <a:cubicBezTo>
                    <a:pt x="6835" y="61146"/>
                    <a:pt x="8356" y="61633"/>
                    <a:pt x="9494" y="61633"/>
                  </a:cubicBezTo>
                  <a:cubicBezTo>
                    <a:pt x="10642" y="61633"/>
                    <a:pt x="11402" y="61138"/>
                    <a:pt x="11876" y="59148"/>
                  </a:cubicBezTo>
                  <a:cubicBezTo>
                    <a:pt x="11809" y="53243"/>
                    <a:pt x="10041" y="32128"/>
                    <a:pt x="10508" y="27125"/>
                  </a:cubicBezTo>
                  <a:cubicBezTo>
                    <a:pt x="10942" y="22121"/>
                    <a:pt x="12876" y="8511"/>
                    <a:pt x="13343" y="4875"/>
                  </a:cubicBezTo>
                  <a:cubicBezTo>
                    <a:pt x="13744" y="1740"/>
                    <a:pt x="7172" y="305"/>
                    <a:pt x="5471" y="5"/>
                  </a:cubicBezTo>
                  <a:cubicBezTo>
                    <a:pt x="5454" y="2"/>
                    <a:pt x="5437" y="1"/>
                    <a:pt x="5420" y="1"/>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3"/>
            <p:cNvSpPr/>
            <p:nvPr/>
          </p:nvSpPr>
          <p:spPr>
            <a:xfrm>
              <a:off x="3902125" y="1782550"/>
              <a:ext cx="71750" cy="324425"/>
            </a:xfrm>
            <a:custGeom>
              <a:rect b="b" l="l" r="r" t="t"/>
              <a:pathLst>
                <a:path extrusionOk="0" h="12977" w="2870">
                  <a:moveTo>
                    <a:pt x="367" y="1"/>
                  </a:moveTo>
                  <a:cubicBezTo>
                    <a:pt x="101" y="1869"/>
                    <a:pt x="0" y="9374"/>
                    <a:pt x="1802" y="12977"/>
                  </a:cubicBezTo>
                  <a:cubicBezTo>
                    <a:pt x="2102" y="10475"/>
                    <a:pt x="2469" y="7506"/>
                    <a:pt x="2869" y="4637"/>
                  </a:cubicBezTo>
                  <a:lnTo>
                    <a:pt x="3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3"/>
            <p:cNvSpPr/>
            <p:nvPr/>
          </p:nvSpPr>
          <p:spPr>
            <a:xfrm>
              <a:off x="3886275" y="2594800"/>
              <a:ext cx="132625" cy="165325"/>
            </a:xfrm>
            <a:custGeom>
              <a:rect b="b" l="l" r="r" t="t"/>
              <a:pathLst>
                <a:path extrusionOk="0" h="6613" w="5305">
                  <a:moveTo>
                    <a:pt x="3570" y="0"/>
                  </a:moveTo>
                  <a:lnTo>
                    <a:pt x="1802" y="201"/>
                  </a:lnTo>
                  <a:lnTo>
                    <a:pt x="234" y="3003"/>
                  </a:lnTo>
                  <a:cubicBezTo>
                    <a:pt x="34" y="3336"/>
                    <a:pt x="1" y="3703"/>
                    <a:pt x="134" y="4037"/>
                  </a:cubicBezTo>
                  <a:lnTo>
                    <a:pt x="701" y="5738"/>
                  </a:lnTo>
                  <a:cubicBezTo>
                    <a:pt x="841" y="6268"/>
                    <a:pt x="1308" y="6612"/>
                    <a:pt x="1828" y="6612"/>
                  </a:cubicBezTo>
                  <a:cubicBezTo>
                    <a:pt x="1929" y="6612"/>
                    <a:pt x="2032" y="6599"/>
                    <a:pt x="2136" y="6572"/>
                  </a:cubicBezTo>
                  <a:lnTo>
                    <a:pt x="2936" y="6405"/>
                  </a:lnTo>
                  <a:cubicBezTo>
                    <a:pt x="3537" y="6305"/>
                    <a:pt x="3970" y="5771"/>
                    <a:pt x="3937" y="5137"/>
                  </a:cubicBezTo>
                  <a:lnTo>
                    <a:pt x="3870" y="3603"/>
                  </a:lnTo>
                  <a:cubicBezTo>
                    <a:pt x="3870" y="3603"/>
                    <a:pt x="5304" y="367"/>
                    <a:pt x="3570"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3"/>
            <p:cNvSpPr/>
            <p:nvPr/>
          </p:nvSpPr>
          <p:spPr>
            <a:xfrm>
              <a:off x="3834575" y="1614100"/>
              <a:ext cx="304400" cy="1047450"/>
            </a:xfrm>
            <a:custGeom>
              <a:rect b="b" l="l" r="r" t="t"/>
              <a:pathLst>
                <a:path extrusionOk="0" h="41898" w="12176">
                  <a:moveTo>
                    <a:pt x="6605" y="0"/>
                  </a:moveTo>
                  <a:lnTo>
                    <a:pt x="1" y="2469"/>
                  </a:lnTo>
                  <a:cubicBezTo>
                    <a:pt x="1201" y="5571"/>
                    <a:pt x="2402" y="8807"/>
                    <a:pt x="3470" y="11976"/>
                  </a:cubicBezTo>
                  <a:cubicBezTo>
                    <a:pt x="4003" y="13577"/>
                    <a:pt x="4537" y="15178"/>
                    <a:pt x="4971" y="16746"/>
                  </a:cubicBezTo>
                  <a:cubicBezTo>
                    <a:pt x="5171" y="17546"/>
                    <a:pt x="5371" y="18314"/>
                    <a:pt x="5571" y="19081"/>
                  </a:cubicBezTo>
                  <a:cubicBezTo>
                    <a:pt x="5638" y="19448"/>
                    <a:pt x="5705" y="19848"/>
                    <a:pt x="5771" y="20182"/>
                  </a:cubicBezTo>
                  <a:cubicBezTo>
                    <a:pt x="5805" y="20348"/>
                    <a:pt x="5838" y="20548"/>
                    <a:pt x="5838" y="20682"/>
                  </a:cubicBezTo>
                  <a:lnTo>
                    <a:pt x="5871" y="20915"/>
                  </a:lnTo>
                  <a:lnTo>
                    <a:pt x="5871" y="21082"/>
                  </a:lnTo>
                  <a:cubicBezTo>
                    <a:pt x="5905" y="21349"/>
                    <a:pt x="5871" y="21649"/>
                    <a:pt x="5838" y="21916"/>
                  </a:cubicBezTo>
                  <a:cubicBezTo>
                    <a:pt x="5805" y="22250"/>
                    <a:pt x="5771" y="22650"/>
                    <a:pt x="5705" y="23050"/>
                  </a:cubicBezTo>
                  <a:cubicBezTo>
                    <a:pt x="5605" y="23817"/>
                    <a:pt x="5438" y="24618"/>
                    <a:pt x="5271" y="25452"/>
                  </a:cubicBezTo>
                  <a:cubicBezTo>
                    <a:pt x="4971" y="27086"/>
                    <a:pt x="4604" y="28721"/>
                    <a:pt x="4204" y="30389"/>
                  </a:cubicBezTo>
                  <a:cubicBezTo>
                    <a:pt x="3436" y="33691"/>
                    <a:pt x="2569" y="36994"/>
                    <a:pt x="1635" y="40263"/>
                  </a:cubicBezTo>
                  <a:lnTo>
                    <a:pt x="7673" y="41897"/>
                  </a:lnTo>
                  <a:lnTo>
                    <a:pt x="8940" y="36860"/>
                  </a:lnTo>
                  <a:cubicBezTo>
                    <a:pt x="9341" y="35159"/>
                    <a:pt x="9774" y="33491"/>
                    <a:pt x="10174" y="31790"/>
                  </a:cubicBezTo>
                  <a:cubicBezTo>
                    <a:pt x="10608" y="30089"/>
                    <a:pt x="10975" y="28421"/>
                    <a:pt x="11342" y="26686"/>
                  </a:cubicBezTo>
                  <a:cubicBezTo>
                    <a:pt x="11542" y="25819"/>
                    <a:pt x="11709" y="24918"/>
                    <a:pt x="11842" y="24018"/>
                  </a:cubicBezTo>
                  <a:cubicBezTo>
                    <a:pt x="11942" y="23551"/>
                    <a:pt x="12009" y="23117"/>
                    <a:pt x="12076" y="22583"/>
                  </a:cubicBezTo>
                  <a:lnTo>
                    <a:pt x="12109" y="22216"/>
                  </a:lnTo>
                  <a:lnTo>
                    <a:pt x="12143" y="21816"/>
                  </a:lnTo>
                  <a:cubicBezTo>
                    <a:pt x="12176" y="21683"/>
                    <a:pt x="12176" y="21516"/>
                    <a:pt x="12176" y="21349"/>
                  </a:cubicBezTo>
                  <a:cubicBezTo>
                    <a:pt x="12176" y="21182"/>
                    <a:pt x="12176" y="21049"/>
                    <a:pt x="12176" y="20882"/>
                  </a:cubicBezTo>
                  <a:lnTo>
                    <a:pt x="12143" y="20415"/>
                  </a:lnTo>
                  <a:lnTo>
                    <a:pt x="12109" y="19981"/>
                  </a:lnTo>
                  <a:cubicBezTo>
                    <a:pt x="12076" y="19715"/>
                    <a:pt x="12042" y="19448"/>
                    <a:pt x="12009" y="19214"/>
                  </a:cubicBezTo>
                  <a:cubicBezTo>
                    <a:pt x="11942" y="18714"/>
                    <a:pt x="11842" y="18247"/>
                    <a:pt x="11776" y="17780"/>
                  </a:cubicBezTo>
                  <a:cubicBezTo>
                    <a:pt x="11575" y="16846"/>
                    <a:pt x="11375" y="15979"/>
                    <a:pt x="11175" y="15111"/>
                  </a:cubicBezTo>
                  <a:cubicBezTo>
                    <a:pt x="10708" y="13377"/>
                    <a:pt x="10241" y="11642"/>
                    <a:pt x="9774" y="9974"/>
                  </a:cubicBezTo>
                  <a:cubicBezTo>
                    <a:pt x="9274" y="8306"/>
                    <a:pt x="8740" y="6638"/>
                    <a:pt x="8206" y="4971"/>
                  </a:cubicBezTo>
                  <a:cubicBezTo>
                    <a:pt x="7706" y="3303"/>
                    <a:pt x="7172" y="1668"/>
                    <a:pt x="6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3"/>
            <p:cNvSpPr/>
            <p:nvPr/>
          </p:nvSpPr>
          <p:spPr>
            <a:xfrm>
              <a:off x="3834375" y="1614100"/>
              <a:ext cx="304400" cy="1047450"/>
            </a:xfrm>
            <a:custGeom>
              <a:rect b="b" l="l" r="r" t="t"/>
              <a:pathLst>
                <a:path extrusionOk="0" h="41898" w="12176">
                  <a:moveTo>
                    <a:pt x="6605" y="0"/>
                  </a:moveTo>
                  <a:lnTo>
                    <a:pt x="1" y="2469"/>
                  </a:lnTo>
                  <a:cubicBezTo>
                    <a:pt x="1201" y="5571"/>
                    <a:pt x="2402" y="8807"/>
                    <a:pt x="3470" y="11976"/>
                  </a:cubicBezTo>
                  <a:cubicBezTo>
                    <a:pt x="4003" y="13577"/>
                    <a:pt x="4537" y="15178"/>
                    <a:pt x="4971" y="16746"/>
                  </a:cubicBezTo>
                  <a:cubicBezTo>
                    <a:pt x="5171" y="17546"/>
                    <a:pt x="5371" y="18314"/>
                    <a:pt x="5571" y="19081"/>
                  </a:cubicBezTo>
                  <a:cubicBezTo>
                    <a:pt x="5638" y="19448"/>
                    <a:pt x="5705" y="19848"/>
                    <a:pt x="5771" y="20182"/>
                  </a:cubicBezTo>
                  <a:cubicBezTo>
                    <a:pt x="5805" y="20348"/>
                    <a:pt x="5838" y="20548"/>
                    <a:pt x="5838" y="20682"/>
                  </a:cubicBezTo>
                  <a:lnTo>
                    <a:pt x="5871" y="20915"/>
                  </a:lnTo>
                  <a:lnTo>
                    <a:pt x="5871" y="21082"/>
                  </a:lnTo>
                  <a:cubicBezTo>
                    <a:pt x="5905" y="21349"/>
                    <a:pt x="5871" y="21649"/>
                    <a:pt x="5838" y="21916"/>
                  </a:cubicBezTo>
                  <a:cubicBezTo>
                    <a:pt x="5805" y="22250"/>
                    <a:pt x="5771" y="22650"/>
                    <a:pt x="5705" y="23050"/>
                  </a:cubicBezTo>
                  <a:cubicBezTo>
                    <a:pt x="5605" y="23817"/>
                    <a:pt x="5438" y="24618"/>
                    <a:pt x="5271" y="25452"/>
                  </a:cubicBezTo>
                  <a:cubicBezTo>
                    <a:pt x="4971" y="27086"/>
                    <a:pt x="4604" y="28721"/>
                    <a:pt x="4204" y="30389"/>
                  </a:cubicBezTo>
                  <a:cubicBezTo>
                    <a:pt x="3436" y="33691"/>
                    <a:pt x="2569" y="36994"/>
                    <a:pt x="1635" y="40263"/>
                  </a:cubicBezTo>
                  <a:lnTo>
                    <a:pt x="7673" y="41897"/>
                  </a:lnTo>
                  <a:lnTo>
                    <a:pt x="8940" y="36860"/>
                  </a:lnTo>
                  <a:cubicBezTo>
                    <a:pt x="9341" y="35159"/>
                    <a:pt x="9774" y="33491"/>
                    <a:pt x="10174" y="31790"/>
                  </a:cubicBezTo>
                  <a:cubicBezTo>
                    <a:pt x="10608" y="30089"/>
                    <a:pt x="10975" y="28421"/>
                    <a:pt x="11342" y="26686"/>
                  </a:cubicBezTo>
                  <a:cubicBezTo>
                    <a:pt x="11542" y="25819"/>
                    <a:pt x="11709" y="24918"/>
                    <a:pt x="11842" y="24018"/>
                  </a:cubicBezTo>
                  <a:cubicBezTo>
                    <a:pt x="11942" y="23551"/>
                    <a:pt x="12009" y="23117"/>
                    <a:pt x="12076" y="22583"/>
                  </a:cubicBezTo>
                  <a:lnTo>
                    <a:pt x="12109" y="22216"/>
                  </a:lnTo>
                  <a:lnTo>
                    <a:pt x="12143" y="21816"/>
                  </a:lnTo>
                  <a:cubicBezTo>
                    <a:pt x="12176" y="21683"/>
                    <a:pt x="12176" y="21516"/>
                    <a:pt x="12176" y="21349"/>
                  </a:cubicBezTo>
                  <a:cubicBezTo>
                    <a:pt x="12176" y="21182"/>
                    <a:pt x="12176" y="21049"/>
                    <a:pt x="12176" y="20882"/>
                  </a:cubicBezTo>
                  <a:lnTo>
                    <a:pt x="12143" y="20415"/>
                  </a:lnTo>
                  <a:lnTo>
                    <a:pt x="12109" y="19981"/>
                  </a:lnTo>
                  <a:cubicBezTo>
                    <a:pt x="12076" y="19715"/>
                    <a:pt x="12042" y="19448"/>
                    <a:pt x="12009" y="19214"/>
                  </a:cubicBezTo>
                  <a:cubicBezTo>
                    <a:pt x="11942" y="18714"/>
                    <a:pt x="11842" y="18247"/>
                    <a:pt x="11776" y="17780"/>
                  </a:cubicBezTo>
                  <a:cubicBezTo>
                    <a:pt x="11575" y="16846"/>
                    <a:pt x="11375" y="15979"/>
                    <a:pt x="11175" y="15111"/>
                  </a:cubicBezTo>
                  <a:cubicBezTo>
                    <a:pt x="10708" y="13377"/>
                    <a:pt x="10241" y="11642"/>
                    <a:pt x="9774" y="9974"/>
                  </a:cubicBezTo>
                  <a:cubicBezTo>
                    <a:pt x="9274" y="8306"/>
                    <a:pt x="8740" y="6638"/>
                    <a:pt x="8206" y="4971"/>
                  </a:cubicBezTo>
                  <a:cubicBezTo>
                    <a:pt x="7706" y="3303"/>
                    <a:pt x="7172" y="1668"/>
                    <a:pt x="6605" y="0"/>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3"/>
            <p:cNvSpPr/>
            <p:nvPr/>
          </p:nvSpPr>
          <p:spPr>
            <a:xfrm>
              <a:off x="3255825" y="1519875"/>
              <a:ext cx="367800" cy="1535025"/>
            </a:xfrm>
            <a:custGeom>
              <a:rect b="b" l="l" r="r" t="t"/>
              <a:pathLst>
                <a:path extrusionOk="0" h="61401" w="14712">
                  <a:moveTo>
                    <a:pt x="14077" y="0"/>
                  </a:moveTo>
                  <a:cubicBezTo>
                    <a:pt x="12343" y="33"/>
                    <a:pt x="9107" y="600"/>
                    <a:pt x="7606" y="1835"/>
                  </a:cubicBezTo>
                  <a:cubicBezTo>
                    <a:pt x="4804" y="4036"/>
                    <a:pt x="3403" y="20715"/>
                    <a:pt x="3770" y="29021"/>
                  </a:cubicBezTo>
                  <a:cubicBezTo>
                    <a:pt x="1302" y="38394"/>
                    <a:pt x="1" y="58308"/>
                    <a:pt x="334" y="60377"/>
                  </a:cubicBezTo>
                  <a:cubicBezTo>
                    <a:pt x="480" y="61206"/>
                    <a:pt x="943" y="61401"/>
                    <a:pt x="1666" y="61401"/>
                  </a:cubicBezTo>
                  <a:cubicBezTo>
                    <a:pt x="2303" y="61401"/>
                    <a:pt x="3143" y="61249"/>
                    <a:pt x="4144" y="61249"/>
                  </a:cubicBezTo>
                  <a:cubicBezTo>
                    <a:pt x="4609" y="61249"/>
                    <a:pt x="5108" y="61282"/>
                    <a:pt x="5638" y="61377"/>
                  </a:cubicBezTo>
                  <a:cubicBezTo>
                    <a:pt x="5690" y="61388"/>
                    <a:pt x="5742" y="61393"/>
                    <a:pt x="5794" y="61393"/>
                  </a:cubicBezTo>
                  <a:cubicBezTo>
                    <a:pt x="6237" y="61393"/>
                    <a:pt x="6639" y="61022"/>
                    <a:pt x="6639" y="60543"/>
                  </a:cubicBezTo>
                  <a:cubicBezTo>
                    <a:pt x="7206" y="45466"/>
                    <a:pt x="10241" y="14677"/>
                    <a:pt x="11642" y="8573"/>
                  </a:cubicBezTo>
                  <a:cubicBezTo>
                    <a:pt x="12810" y="3503"/>
                    <a:pt x="13444" y="1935"/>
                    <a:pt x="14444" y="767"/>
                  </a:cubicBezTo>
                  <a:cubicBezTo>
                    <a:pt x="14711" y="467"/>
                    <a:pt x="14478" y="0"/>
                    <a:pt x="140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3"/>
            <p:cNvSpPr/>
            <p:nvPr/>
          </p:nvSpPr>
          <p:spPr>
            <a:xfrm>
              <a:off x="3254800" y="1519863"/>
              <a:ext cx="367800" cy="1535025"/>
            </a:xfrm>
            <a:custGeom>
              <a:rect b="b" l="l" r="r" t="t"/>
              <a:pathLst>
                <a:path extrusionOk="0" h="61401" w="14712">
                  <a:moveTo>
                    <a:pt x="14077" y="0"/>
                  </a:moveTo>
                  <a:cubicBezTo>
                    <a:pt x="12343" y="33"/>
                    <a:pt x="9107" y="600"/>
                    <a:pt x="7606" y="1835"/>
                  </a:cubicBezTo>
                  <a:cubicBezTo>
                    <a:pt x="4804" y="4036"/>
                    <a:pt x="3403" y="20715"/>
                    <a:pt x="3770" y="29021"/>
                  </a:cubicBezTo>
                  <a:cubicBezTo>
                    <a:pt x="1302" y="38394"/>
                    <a:pt x="1" y="58308"/>
                    <a:pt x="334" y="60377"/>
                  </a:cubicBezTo>
                  <a:cubicBezTo>
                    <a:pt x="480" y="61206"/>
                    <a:pt x="943" y="61401"/>
                    <a:pt x="1666" y="61401"/>
                  </a:cubicBezTo>
                  <a:cubicBezTo>
                    <a:pt x="2303" y="61401"/>
                    <a:pt x="3143" y="61249"/>
                    <a:pt x="4144" y="61249"/>
                  </a:cubicBezTo>
                  <a:cubicBezTo>
                    <a:pt x="4609" y="61249"/>
                    <a:pt x="5108" y="61282"/>
                    <a:pt x="5638" y="61377"/>
                  </a:cubicBezTo>
                  <a:cubicBezTo>
                    <a:pt x="5690" y="61388"/>
                    <a:pt x="5742" y="61393"/>
                    <a:pt x="5794" y="61393"/>
                  </a:cubicBezTo>
                  <a:cubicBezTo>
                    <a:pt x="6237" y="61393"/>
                    <a:pt x="6639" y="61022"/>
                    <a:pt x="6639" y="60543"/>
                  </a:cubicBezTo>
                  <a:cubicBezTo>
                    <a:pt x="7206" y="45466"/>
                    <a:pt x="10241" y="14677"/>
                    <a:pt x="11642" y="8573"/>
                  </a:cubicBezTo>
                  <a:cubicBezTo>
                    <a:pt x="12810" y="3503"/>
                    <a:pt x="13444" y="1935"/>
                    <a:pt x="14444" y="767"/>
                  </a:cubicBezTo>
                  <a:cubicBezTo>
                    <a:pt x="14711" y="467"/>
                    <a:pt x="14478" y="0"/>
                    <a:pt x="14077" y="0"/>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3"/>
            <p:cNvSpPr/>
            <p:nvPr/>
          </p:nvSpPr>
          <p:spPr>
            <a:xfrm>
              <a:off x="3523525" y="1623275"/>
              <a:ext cx="149300" cy="683000"/>
            </a:xfrm>
            <a:custGeom>
              <a:rect b="b" l="l" r="r" t="t"/>
              <a:pathLst>
                <a:path extrusionOk="0" h="27320" w="5972">
                  <a:moveTo>
                    <a:pt x="4971" y="0"/>
                  </a:moveTo>
                  <a:cubicBezTo>
                    <a:pt x="4971" y="0"/>
                    <a:pt x="1368" y="10108"/>
                    <a:pt x="100" y="18580"/>
                  </a:cubicBezTo>
                  <a:cubicBezTo>
                    <a:pt x="0" y="20882"/>
                    <a:pt x="1101" y="25352"/>
                    <a:pt x="2002" y="27320"/>
                  </a:cubicBezTo>
                  <a:cubicBezTo>
                    <a:pt x="3836" y="23250"/>
                    <a:pt x="5004" y="20882"/>
                    <a:pt x="5204" y="18580"/>
                  </a:cubicBezTo>
                  <a:cubicBezTo>
                    <a:pt x="5471" y="15145"/>
                    <a:pt x="5971" y="67"/>
                    <a:pt x="5971" y="67"/>
                  </a:cubicBezTo>
                  <a:lnTo>
                    <a:pt x="497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3"/>
            <p:cNvSpPr/>
            <p:nvPr/>
          </p:nvSpPr>
          <p:spPr>
            <a:xfrm>
              <a:off x="3689475" y="1592400"/>
              <a:ext cx="222675" cy="331100"/>
            </a:xfrm>
            <a:custGeom>
              <a:rect b="b" l="l" r="r" t="t"/>
              <a:pathLst>
                <a:path extrusionOk="0" h="13244" w="8907">
                  <a:moveTo>
                    <a:pt x="5402" y="0"/>
                  </a:moveTo>
                  <a:cubicBezTo>
                    <a:pt x="4428" y="0"/>
                    <a:pt x="3454" y="534"/>
                    <a:pt x="3036" y="1669"/>
                  </a:cubicBezTo>
                  <a:lnTo>
                    <a:pt x="601" y="7973"/>
                  </a:lnTo>
                  <a:cubicBezTo>
                    <a:pt x="0" y="9441"/>
                    <a:pt x="434" y="11142"/>
                    <a:pt x="1602" y="12243"/>
                  </a:cubicBezTo>
                  <a:lnTo>
                    <a:pt x="2202" y="12744"/>
                  </a:lnTo>
                  <a:cubicBezTo>
                    <a:pt x="2219" y="12777"/>
                    <a:pt x="2260" y="12794"/>
                    <a:pt x="2306" y="12794"/>
                  </a:cubicBezTo>
                  <a:cubicBezTo>
                    <a:pt x="2352" y="12794"/>
                    <a:pt x="2402" y="12777"/>
                    <a:pt x="2435" y="12744"/>
                  </a:cubicBezTo>
                  <a:cubicBezTo>
                    <a:pt x="2469" y="12677"/>
                    <a:pt x="2469" y="12577"/>
                    <a:pt x="2435" y="12510"/>
                  </a:cubicBezTo>
                  <a:lnTo>
                    <a:pt x="1835" y="12010"/>
                  </a:lnTo>
                  <a:cubicBezTo>
                    <a:pt x="734" y="11009"/>
                    <a:pt x="367" y="9441"/>
                    <a:pt x="901" y="8074"/>
                  </a:cubicBezTo>
                  <a:lnTo>
                    <a:pt x="3303" y="1769"/>
                  </a:lnTo>
                  <a:cubicBezTo>
                    <a:pt x="3677" y="781"/>
                    <a:pt x="4535" y="317"/>
                    <a:pt x="5392" y="317"/>
                  </a:cubicBezTo>
                  <a:cubicBezTo>
                    <a:pt x="6443" y="317"/>
                    <a:pt x="7492" y="1016"/>
                    <a:pt x="7639" y="2303"/>
                  </a:cubicBezTo>
                  <a:lnTo>
                    <a:pt x="8373" y="9041"/>
                  </a:lnTo>
                  <a:cubicBezTo>
                    <a:pt x="8540" y="10509"/>
                    <a:pt x="7806" y="11910"/>
                    <a:pt x="6472" y="12577"/>
                  </a:cubicBezTo>
                  <a:lnTo>
                    <a:pt x="5805" y="12944"/>
                  </a:lnTo>
                  <a:cubicBezTo>
                    <a:pt x="5638" y="13010"/>
                    <a:pt x="5704" y="13244"/>
                    <a:pt x="5871" y="13244"/>
                  </a:cubicBezTo>
                  <a:lnTo>
                    <a:pt x="5971" y="13244"/>
                  </a:lnTo>
                  <a:lnTo>
                    <a:pt x="6638" y="12877"/>
                  </a:lnTo>
                  <a:cubicBezTo>
                    <a:pt x="8073" y="12143"/>
                    <a:pt x="8907" y="10609"/>
                    <a:pt x="8740" y="9008"/>
                  </a:cubicBezTo>
                  <a:lnTo>
                    <a:pt x="7973" y="2303"/>
                  </a:lnTo>
                  <a:cubicBezTo>
                    <a:pt x="7807" y="811"/>
                    <a:pt x="6604" y="0"/>
                    <a:pt x="5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3"/>
            <p:cNvSpPr/>
            <p:nvPr/>
          </p:nvSpPr>
          <p:spPr>
            <a:xfrm>
              <a:off x="3751275" y="1623875"/>
              <a:ext cx="140875" cy="63625"/>
            </a:xfrm>
            <a:custGeom>
              <a:rect b="b" l="l" r="r" t="t"/>
              <a:pathLst>
                <a:path extrusionOk="0" h="2545" w="5635">
                  <a:moveTo>
                    <a:pt x="2688" y="1"/>
                  </a:moveTo>
                  <a:cubicBezTo>
                    <a:pt x="1657" y="1"/>
                    <a:pt x="625" y="518"/>
                    <a:pt x="64" y="1611"/>
                  </a:cubicBezTo>
                  <a:cubicBezTo>
                    <a:pt x="0" y="1759"/>
                    <a:pt x="111" y="1866"/>
                    <a:pt x="217" y="1866"/>
                  </a:cubicBezTo>
                  <a:cubicBezTo>
                    <a:pt x="279" y="1866"/>
                    <a:pt x="339" y="1830"/>
                    <a:pt x="364" y="1744"/>
                  </a:cubicBezTo>
                  <a:cubicBezTo>
                    <a:pt x="806" y="683"/>
                    <a:pt x="1847" y="325"/>
                    <a:pt x="2727" y="325"/>
                  </a:cubicBezTo>
                  <a:cubicBezTo>
                    <a:pt x="2844" y="325"/>
                    <a:pt x="2957" y="332"/>
                    <a:pt x="3066" y="343"/>
                  </a:cubicBezTo>
                  <a:cubicBezTo>
                    <a:pt x="4166" y="443"/>
                    <a:pt x="5100" y="1277"/>
                    <a:pt x="5301" y="2378"/>
                  </a:cubicBezTo>
                  <a:cubicBezTo>
                    <a:pt x="5334" y="2478"/>
                    <a:pt x="5401" y="2545"/>
                    <a:pt x="5467" y="2545"/>
                  </a:cubicBezTo>
                  <a:lnTo>
                    <a:pt x="5501" y="2511"/>
                  </a:lnTo>
                  <a:cubicBezTo>
                    <a:pt x="5601" y="2511"/>
                    <a:pt x="5634" y="2445"/>
                    <a:pt x="5634" y="2345"/>
                  </a:cubicBezTo>
                  <a:cubicBezTo>
                    <a:pt x="5281" y="820"/>
                    <a:pt x="3985" y="1"/>
                    <a:pt x="26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3"/>
            <p:cNvSpPr/>
            <p:nvPr/>
          </p:nvSpPr>
          <p:spPr>
            <a:xfrm>
              <a:off x="3802750" y="1521850"/>
              <a:ext cx="36025" cy="78925"/>
            </a:xfrm>
            <a:custGeom>
              <a:rect b="b" l="l" r="r" t="t"/>
              <a:pathLst>
                <a:path extrusionOk="0" h="3157" w="1441">
                  <a:moveTo>
                    <a:pt x="259" y="1"/>
                  </a:moveTo>
                  <a:cubicBezTo>
                    <a:pt x="100" y="1"/>
                    <a:pt x="1" y="235"/>
                    <a:pt x="173" y="321"/>
                  </a:cubicBezTo>
                  <a:cubicBezTo>
                    <a:pt x="940" y="688"/>
                    <a:pt x="1073" y="2189"/>
                    <a:pt x="1007" y="2990"/>
                  </a:cubicBezTo>
                  <a:cubicBezTo>
                    <a:pt x="1007" y="3090"/>
                    <a:pt x="1073" y="3157"/>
                    <a:pt x="1173" y="3157"/>
                  </a:cubicBezTo>
                  <a:cubicBezTo>
                    <a:pt x="1240" y="3157"/>
                    <a:pt x="1307" y="3090"/>
                    <a:pt x="1340" y="3023"/>
                  </a:cubicBezTo>
                  <a:cubicBezTo>
                    <a:pt x="1340" y="2756"/>
                    <a:pt x="1440" y="588"/>
                    <a:pt x="340" y="21"/>
                  </a:cubicBezTo>
                  <a:cubicBezTo>
                    <a:pt x="312" y="7"/>
                    <a:pt x="284" y="1"/>
                    <a:pt x="2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3"/>
            <p:cNvSpPr/>
            <p:nvPr/>
          </p:nvSpPr>
          <p:spPr>
            <a:xfrm>
              <a:off x="3737000" y="1894225"/>
              <a:ext cx="20050" cy="28450"/>
            </a:xfrm>
            <a:custGeom>
              <a:rect b="b" l="l" r="r" t="t"/>
              <a:pathLst>
                <a:path extrusionOk="0" h="1138" w="802">
                  <a:moveTo>
                    <a:pt x="429" y="0"/>
                  </a:moveTo>
                  <a:cubicBezTo>
                    <a:pt x="243" y="0"/>
                    <a:pt x="65" y="223"/>
                    <a:pt x="34" y="504"/>
                  </a:cubicBezTo>
                  <a:cubicBezTo>
                    <a:pt x="1" y="837"/>
                    <a:pt x="134" y="1104"/>
                    <a:pt x="334" y="1138"/>
                  </a:cubicBezTo>
                  <a:cubicBezTo>
                    <a:pt x="534" y="1138"/>
                    <a:pt x="735" y="937"/>
                    <a:pt x="768" y="604"/>
                  </a:cubicBezTo>
                  <a:cubicBezTo>
                    <a:pt x="801" y="304"/>
                    <a:pt x="668" y="37"/>
                    <a:pt x="468" y="3"/>
                  </a:cubicBezTo>
                  <a:cubicBezTo>
                    <a:pt x="455" y="1"/>
                    <a:pt x="442" y="0"/>
                    <a:pt x="4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3"/>
            <p:cNvSpPr/>
            <p:nvPr/>
          </p:nvSpPr>
          <p:spPr>
            <a:xfrm>
              <a:off x="3468475" y="1701550"/>
              <a:ext cx="51725" cy="61950"/>
            </a:xfrm>
            <a:custGeom>
              <a:rect b="b" l="l" r="r" t="t"/>
              <a:pathLst>
                <a:path extrusionOk="0" h="2478" w="2069">
                  <a:moveTo>
                    <a:pt x="1308" y="0"/>
                  </a:moveTo>
                  <a:cubicBezTo>
                    <a:pt x="935" y="0"/>
                    <a:pt x="494" y="374"/>
                    <a:pt x="268" y="939"/>
                  </a:cubicBezTo>
                  <a:cubicBezTo>
                    <a:pt x="1" y="1606"/>
                    <a:pt x="168" y="2273"/>
                    <a:pt x="568" y="2440"/>
                  </a:cubicBezTo>
                  <a:cubicBezTo>
                    <a:pt x="635" y="2466"/>
                    <a:pt x="705" y="2478"/>
                    <a:pt x="776" y="2478"/>
                  </a:cubicBezTo>
                  <a:cubicBezTo>
                    <a:pt x="1169" y="2478"/>
                    <a:pt x="1610" y="2109"/>
                    <a:pt x="1835" y="1573"/>
                  </a:cubicBezTo>
                  <a:cubicBezTo>
                    <a:pt x="2069" y="906"/>
                    <a:pt x="1935" y="205"/>
                    <a:pt x="1502" y="38"/>
                  </a:cubicBezTo>
                  <a:cubicBezTo>
                    <a:pt x="1440" y="13"/>
                    <a:pt x="1375" y="0"/>
                    <a:pt x="13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3"/>
            <p:cNvSpPr/>
            <p:nvPr/>
          </p:nvSpPr>
          <p:spPr>
            <a:xfrm>
              <a:off x="3475150" y="1515750"/>
              <a:ext cx="129425" cy="214300"/>
            </a:xfrm>
            <a:custGeom>
              <a:rect b="b" l="l" r="r" t="t"/>
              <a:pathLst>
                <a:path extrusionOk="0" h="8572" w="5177">
                  <a:moveTo>
                    <a:pt x="4920" y="0"/>
                  </a:moveTo>
                  <a:cubicBezTo>
                    <a:pt x="4893" y="0"/>
                    <a:pt x="4865" y="10"/>
                    <a:pt x="4837" y="32"/>
                  </a:cubicBezTo>
                  <a:cubicBezTo>
                    <a:pt x="2836" y="1266"/>
                    <a:pt x="568" y="5636"/>
                    <a:pt x="34" y="8371"/>
                  </a:cubicBezTo>
                  <a:cubicBezTo>
                    <a:pt x="1" y="8438"/>
                    <a:pt x="67" y="8538"/>
                    <a:pt x="134" y="8571"/>
                  </a:cubicBezTo>
                  <a:lnTo>
                    <a:pt x="201" y="8571"/>
                  </a:lnTo>
                  <a:cubicBezTo>
                    <a:pt x="267" y="8571"/>
                    <a:pt x="334" y="8504"/>
                    <a:pt x="334" y="8438"/>
                  </a:cubicBezTo>
                  <a:cubicBezTo>
                    <a:pt x="868" y="5736"/>
                    <a:pt x="3103" y="1533"/>
                    <a:pt x="5038" y="298"/>
                  </a:cubicBezTo>
                  <a:cubicBezTo>
                    <a:pt x="5177" y="243"/>
                    <a:pt x="5060" y="0"/>
                    <a:pt x="49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3"/>
            <p:cNvSpPr/>
            <p:nvPr/>
          </p:nvSpPr>
          <p:spPr>
            <a:xfrm>
              <a:off x="3483500" y="1710925"/>
              <a:ext cx="47550" cy="53200"/>
            </a:xfrm>
            <a:custGeom>
              <a:rect b="b" l="l" r="r" t="t"/>
              <a:pathLst>
                <a:path extrusionOk="0" h="2128" w="1902">
                  <a:moveTo>
                    <a:pt x="1084" y="1"/>
                  </a:moveTo>
                  <a:cubicBezTo>
                    <a:pt x="726" y="1"/>
                    <a:pt x="337" y="314"/>
                    <a:pt x="167" y="797"/>
                  </a:cubicBezTo>
                  <a:cubicBezTo>
                    <a:pt x="0" y="1398"/>
                    <a:pt x="167" y="1965"/>
                    <a:pt x="601" y="2098"/>
                  </a:cubicBezTo>
                  <a:cubicBezTo>
                    <a:pt x="660" y="2118"/>
                    <a:pt x="722" y="2128"/>
                    <a:pt x="784" y="2128"/>
                  </a:cubicBezTo>
                  <a:cubicBezTo>
                    <a:pt x="1143" y="2128"/>
                    <a:pt x="1531" y="1814"/>
                    <a:pt x="1701" y="1331"/>
                  </a:cubicBezTo>
                  <a:cubicBezTo>
                    <a:pt x="1902" y="731"/>
                    <a:pt x="1701" y="164"/>
                    <a:pt x="1268" y="30"/>
                  </a:cubicBezTo>
                  <a:cubicBezTo>
                    <a:pt x="1208" y="10"/>
                    <a:pt x="1147" y="1"/>
                    <a:pt x="10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3"/>
            <p:cNvSpPr/>
            <p:nvPr/>
          </p:nvSpPr>
          <p:spPr>
            <a:xfrm>
              <a:off x="3491000" y="1707775"/>
              <a:ext cx="42550" cy="64525"/>
            </a:xfrm>
            <a:custGeom>
              <a:rect b="b" l="l" r="r" t="t"/>
              <a:pathLst>
                <a:path extrusionOk="0" h="2581" w="1702">
                  <a:moveTo>
                    <a:pt x="1192" y="0"/>
                  </a:moveTo>
                  <a:cubicBezTo>
                    <a:pt x="897" y="0"/>
                    <a:pt x="503" y="441"/>
                    <a:pt x="267" y="1090"/>
                  </a:cubicBezTo>
                  <a:cubicBezTo>
                    <a:pt x="0" y="1791"/>
                    <a:pt x="67" y="2458"/>
                    <a:pt x="367" y="2558"/>
                  </a:cubicBezTo>
                  <a:cubicBezTo>
                    <a:pt x="406" y="2573"/>
                    <a:pt x="446" y="2581"/>
                    <a:pt x="487" y="2581"/>
                  </a:cubicBezTo>
                  <a:cubicBezTo>
                    <a:pt x="805" y="2581"/>
                    <a:pt x="1199" y="2140"/>
                    <a:pt x="1435" y="1490"/>
                  </a:cubicBezTo>
                  <a:cubicBezTo>
                    <a:pt x="1702" y="790"/>
                    <a:pt x="1635" y="123"/>
                    <a:pt x="1301" y="23"/>
                  </a:cubicBezTo>
                  <a:cubicBezTo>
                    <a:pt x="1267" y="7"/>
                    <a:pt x="1230" y="0"/>
                    <a:pt x="11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3"/>
            <p:cNvSpPr/>
            <p:nvPr/>
          </p:nvSpPr>
          <p:spPr>
            <a:xfrm>
              <a:off x="3826225" y="1905900"/>
              <a:ext cx="20875" cy="27700"/>
            </a:xfrm>
            <a:custGeom>
              <a:rect b="b" l="l" r="r" t="t"/>
              <a:pathLst>
                <a:path extrusionOk="0" h="1108" w="835">
                  <a:moveTo>
                    <a:pt x="430" y="0"/>
                  </a:moveTo>
                  <a:cubicBezTo>
                    <a:pt x="243" y="0"/>
                    <a:pt x="66" y="223"/>
                    <a:pt x="34" y="504"/>
                  </a:cubicBezTo>
                  <a:cubicBezTo>
                    <a:pt x="1" y="804"/>
                    <a:pt x="134" y="1104"/>
                    <a:pt x="335" y="1104"/>
                  </a:cubicBezTo>
                  <a:cubicBezTo>
                    <a:pt x="347" y="1106"/>
                    <a:pt x="360" y="1107"/>
                    <a:pt x="373" y="1107"/>
                  </a:cubicBezTo>
                  <a:cubicBezTo>
                    <a:pt x="560" y="1107"/>
                    <a:pt x="737" y="885"/>
                    <a:pt x="768" y="604"/>
                  </a:cubicBezTo>
                  <a:cubicBezTo>
                    <a:pt x="835" y="304"/>
                    <a:pt x="701" y="3"/>
                    <a:pt x="468" y="3"/>
                  </a:cubicBezTo>
                  <a:cubicBezTo>
                    <a:pt x="455" y="1"/>
                    <a:pt x="442" y="0"/>
                    <a:pt x="4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3"/>
            <p:cNvSpPr/>
            <p:nvPr/>
          </p:nvSpPr>
          <p:spPr>
            <a:xfrm>
              <a:off x="4257375" y="1206225"/>
              <a:ext cx="606300" cy="857425"/>
            </a:xfrm>
            <a:custGeom>
              <a:rect b="b" l="l" r="r" t="t"/>
              <a:pathLst>
                <a:path extrusionOk="0" h="34297" w="24252">
                  <a:moveTo>
                    <a:pt x="14938" y="0"/>
                  </a:moveTo>
                  <a:cubicBezTo>
                    <a:pt x="13162" y="0"/>
                    <a:pt x="11497" y="762"/>
                    <a:pt x="10375" y="2572"/>
                  </a:cubicBezTo>
                  <a:cubicBezTo>
                    <a:pt x="10282" y="2563"/>
                    <a:pt x="10191" y="2559"/>
                    <a:pt x="10102" y="2559"/>
                  </a:cubicBezTo>
                  <a:cubicBezTo>
                    <a:pt x="7136" y="2559"/>
                    <a:pt x="6007" y="7305"/>
                    <a:pt x="7172" y="10511"/>
                  </a:cubicBezTo>
                  <a:cubicBezTo>
                    <a:pt x="8573" y="14314"/>
                    <a:pt x="4871" y="16249"/>
                    <a:pt x="2436" y="21853"/>
                  </a:cubicBezTo>
                  <a:cubicBezTo>
                    <a:pt x="1" y="27457"/>
                    <a:pt x="5871" y="34162"/>
                    <a:pt x="14845" y="34295"/>
                  </a:cubicBezTo>
                  <a:cubicBezTo>
                    <a:pt x="14913" y="34296"/>
                    <a:pt x="14982" y="34296"/>
                    <a:pt x="15050" y="34296"/>
                  </a:cubicBezTo>
                  <a:cubicBezTo>
                    <a:pt x="23822" y="34296"/>
                    <a:pt x="24107" y="25775"/>
                    <a:pt x="22717" y="19651"/>
                  </a:cubicBezTo>
                  <a:cubicBezTo>
                    <a:pt x="21316" y="13480"/>
                    <a:pt x="24251" y="12479"/>
                    <a:pt x="23617" y="7743"/>
                  </a:cubicBezTo>
                  <a:cubicBezTo>
                    <a:pt x="23094" y="3529"/>
                    <a:pt x="18761" y="0"/>
                    <a:pt x="149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3"/>
            <p:cNvSpPr/>
            <p:nvPr/>
          </p:nvSpPr>
          <p:spPr>
            <a:xfrm>
              <a:off x="4984575" y="2639000"/>
              <a:ext cx="118325" cy="153350"/>
            </a:xfrm>
            <a:custGeom>
              <a:rect b="b" l="l" r="r" t="t"/>
              <a:pathLst>
                <a:path extrusionOk="0" h="6134" w="4733">
                  <a:moveTo>
                    <a:pt x="1268" y="0"/>
                  </a:moveTo>
                  <a:cubicBezTo>
                    <a:pt x="0" y="1335"/>
                    <a:pt x="1268" y="4037"/>
                    <a:pt x="1268" y="4037"/>
                  </a:cubicBezTo>
                  <a:lnTo>
                    <a:pt x="1268" y="4470"/>
                  </a:lnTo>
                  <a:cubicBezTo>
                    <a:pt x="1268" y="5171"/>
                    <a:pt x="1735" y="5805"/>
                    <a:pt x="2435" y="6005"/>
                  </a:cubicBezTo>
                  <a:lnTo>
                    <a:pt x="2669" y="6071"/>
                  </a:lnTo>
                  <a:cubicBezTo>
                    <a:pt x="2814" y="6114"/>
                    <a:pt x="2958" y="6133"/>
                    <a:pt x="3100" y="6133"/>
                  </a:cubicBezTo>
                  <a:cubicBezTo>
                    <a:pt x="3972" y="6133"/>
                    <a:pt x="4732" y="5388"/>
                    <a:pt x="4703" y="4470"/>
                  </a:cubicBezTo>
                  <a:lnTo>
                    <a:pt x="4703" y="3970"/>
                  </a:lnTo>
                  <a:cubicBezTo>
                    <a:pt x="4703" y="3736"/>
                    <a:pt x="4637" y="3503"/>
                    <a:pt x="4537" y="3303"/>
                  </a:cubicBezTo>
                  <a:lnTo>
                    <a:pt x="3002" y="334"/>
                  </a:lnTo>
                  <a:lnTo>
                    <a:pt x="1268"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3"/>
            <p:cNvSpPr/>
            <p:nvPr/>
          </p:nvSpPr>
          <p:spPr>
            <a:xfrm>
              <a:off x="4741050" y="1792550"/>
              <a:ext cx="380300" cy="934875"/>
            </a:xfrm>
            <a:custGeom>
              <a:rect b="b" l="l" r="r" t="t"/>
              <a:pathLst>
                <a:path extrusionOk="0" h="37395" w="15212">
                  <a:moveTo>
                    <a:pt x="6939" y="1"/>
                  </a:moveTo>
                  <a:lnTo>
                    <a:pt x="1" y="1202"/>
                  </a:lnTo>
                  <a:lnTo>
                    <a:pt x="935" y="5705"/>
                  </a:lnTo>
                  <a:lnTo>
                    <a:pt x="1802" y="10242"/>
                  </a:lnTo>
                  <a:cubicBezTo>
                    <a:pt x="2102" y="11743"/>
                    <a:pt x="2402" y="13277"/>
                    <a:pt x="2669" y="14778"/>
                  </a:cubicBezTo>
                  <a:lnTo>
                    <a:pt x="3570" y="19381"/>
                  </a:lnTo>
                  <a:lnTo>
                    <a:pt x="3703" y="20049"/>
                  </a:lnTo>
                  <a:cubicBezTo>
                    <a:pt x="3770" y="20282"/>
                    <a:pt x="3803" y="20449"/>
                    <a:pt x="3870" y="20682"/>
                  </a:cubicBezTo>
                  <a:lnTo>
                    <a:pt x="4037" y="21283"/>
                  </a:lnTo>
                  <a:lnTo>
                    <a:pt x="4204" y="21850"/>
                  </a:lnTo>
                  <a:cubicBezTo>
                    <a:pt x="4437" y="22617"/>
                    <a:pt x="4671" y="23384"/>
                    <a:pt x="4904" y="24118"/>
                  </a:cubicBezTo>
                  <a:cubicBezTo>
                    <a:pt x="5371" y="25619"/>
                    <a:pt x="5872" y="27120"/>
                    <a:pt x="6339" y="28588"/>
                  </a:cubicBezTo>
                  <a:lnTo>
                    <a:pt x="9307" y="37394"/>
                  </a:lnTo>
                  <a:lnTo>
                    <a:pt x="15212" y="35293"/>
                  </a:lnTo>
                  <a:cubicBezTo>
                    <a:pt x="14144" y="32457"/>
                    <a:pt x="13143" y="29555"/>
                    <a:pt x="12176" y="26653"/>
                  </a:cubicBezTo>
                  <a:cubicBezTo>
                    <a:pt x="11709" y="25219"/>
                    <a:pt x="11209" y="23751"/>
                    <a:pt x="10808" y="22317"/>
                  </a:cubicBezTo>
                  <a:cubicBezTo>
                    <a:pt x="10608" y="21616"/>
                    <a:pt x="10375" y="20882"/>
                    <a:pt x="10175" y="20182"/>
                  </a:cubicBezTo>
                  <a:lnTo>
                    <a:pt x="10041" y="19648"/>
                  </a:lnTo>
                  <a:lnTo>
                    <a:pt x="9908" y="19148"/>
                  </a:lnTo>
                  <a:cubicBezTo>
                    <a:pt x="9874" y="18981"/>
                    <a:pt x="9841" y="18781"/>
                    <a:pt x="9808" y="18648"/>
                  </a:cubicBezTo>
                  <a:lnTo>
                    <a:pt x="9708" y="18214"/>
                  </a:lnTo>
                  <a:lnTo>
                    <a:pt x="8974" y="13677"/>
                  </a:lnTo>
                  <a:cubicBezTo>
                    <a:pt x="8740" y="12176"/>
                    <a:pt x="8507" y="10642"/>
                    <a:pt x="8273" y="9141"/>
                  </a:cubicBezTo>
                  <a:lnTo>
                    <a:pt x="7606" y="4571"/>
                  </a:lnTo>
                  <a:lnTo>
                    <a:pt x="69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3"/>
            <p:cNvSpPr/>
            <p:nvPr/>
          </p:nvSpPr>
          <p:spPr>
            <a:xfrm>
              <a:off x="4740013" y="1795113"/>
              <a:ext cx="380300" cy="934875"/>
            </a:xfrm>
            <a:custGeom>
              <a:rect b="b" l="l" r="r" t="t"/>
              <a:pathLst>
                <a:path extrusionOk="0" h="37395" w="15212">
                  <a:moveTo>
                    <a:pt x="6939" y="1"/>
                  </a:moveTo>
                  <a:lnTo>
                    <a:pt x="1" y="1202"/>
                  </a:lnTo>
                  <a:lnTo>
                    <a:pt x="935" y="5705"/>
                  </a:lnTo>
                  <a:lnTo>
                    <a:pt x="1802" y="10242"/>
                  </a:lnTo>
                  <a:cubicBezTo>
                    <a:pt x="2102" y="11743"/>
                    <a:pt x="2402" y="13277"/>
                    <a:pt x="2669" y="14778"/>
                  </a:cubicBezTo>
                  <a:lnTo>
                    <a:pt x="3570" y="19381"/>
                  </a:lnTo>
                  <a:lnTo>
                    <a:pt x="3703" y="20049"/>
                  </a:lnTo>
                  <a:cubicBezTo>
                    <a:pt x="3770" y="20282"/>
                    <a:pt x="3803" y="20449"/>
                    <a:pt x="3870" y="20682"/>
                  </a:cubicBezTo>
                  <a:lnTo>
                    <a:pt x="4037" y="21283"/>
                  </a:lnTo>
                  <a:lnTo>
                    <a:pt x="4204" y="21850"/>
                  </a:lnTo>
                  <a:cubicBezTo>
                    <a:pt x="4437" y="22617"/>
                    <a:pt x="4671" y="23384"/>
                    <a:pt x="4904" y="24118"/>
                  </a:cubicBezTo>
                  <a:cubicBezTo>
                    <a:pt x="5371" y="25619"/>
                    <a:pt x="5872" y="27120"/>
                    <a:pt x="6339" y="28588"/>
                  </a:cubicBezTo>
                  <a:lnTo>
                    <a:pt x="9307" y="37394"/>
                  </a:lnTo>
                  <a:lnTo>
                    <a:pt x="15212" y="35293"/>
                  </a:lnTo>
                  <a:cubicBezTo>
                    <a:pt x="14144" y="32457"/>
                    <a:pt x="13143" y="29555"/>
                    <a:pt x="12176" y="26653"/>
                  </a:cubicBezTo>
                  <a:cubicBezTo>
                    <a:pt x="11709" y="25219"/>
                    <a:pt x="11209" y="23751"/>
                    <a:pt x="10808" y="22317"/>
                  </a:cubicBezTo>
                  <a:cubicBezTo>
                    <a:pt x="10608" y="21616"/>
                    <a:pt x="10375" y="20882"/>
                    <a:pt x="10175" y="20182"/>
                  </a:cubicBezTo>
                  <a:lnTo>
                    <a:pt x="10041" y="19648"/>
                  </a:lnTo>
                  <a:lnTo>
                    <a:pt x="9908" y="19148"/>
                  </a:lnTo>
                  <a:cubicBezTo>
                    <a:pt x="9874" y="18981"/>
                    <a:pt x="9841" y="18781"/>
                    <a:pt x="9808" y="18648"/>
                  </a:cubicBezTo>
                  <a:lnTo>
                    <a:pt x="9708" y="18214"/>
                  </a:lnTo>
                  <a:lnTo>
                    <a:pt x="8974" y="13677"/>
                  </a:lnTo>
                  <a:cubicBezTo>
                    <a:pt x="8740" y="12176"/>
                    <a:pt x="8507" y="10642"/>
                    <a:pt x="8273" y="9141"/>
                  </a:cubicBezTo>
                  <a:lnTo>
                    <a:pt x="7606" y="4571"/>
                  </a:lnTo>
                  <a:lnTo>
                    <a:pt x="6939" y="1"/>
                  </a:ln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3"/>
            <p:cNvSpPr/>
            <p:nvPr/>
          </p:nvSpPr>
          <p:spPr>
            <a:xfrm>
              <a:off x="4386625" y="1719375"/>
              <a:ext cx="509575" cy="601075"/>
            </a:xfrm>
            <a:custGeom>
              <a:rect b="b" l="l" r="r" t="t"/>
              <a:pathLst>
                <a:path extrusionOk="0" h="24043" w="20383">
                  <a:moveTo>
                    <a:pt x="9875" y="1"/>
                  </a:moveTo>
                  <a:cubicBezTo>
                    <a:pt x="8707" y="1"/>
                    <a:pt x="7540" y="42"/>
                    <a:pt x="6372" y="126"/>
                  </a:cubicBezTo>
                  <a:cubicBezTo>
                    <a:pt x="4838" y="193"/>
                    <a:pt x="3337" y="359"/>
                    <a:pt x="1836" y="626"/>
                  </a:cubicBezTo>
                  <a:cubicBezTo>
                    <a:pt x="735" y="793"/>
                    <a:pt x="1" y="1860"/>
                    <a:pt x="268" y="2928"/>
                  </a:cubicBezTo>
                  <a:cubicBezTo>
                    <a:pt x="2803" y="14303"/>
                    <a:pt x="2803" y="18105"/>
                    <a:pt x="2536" y="24043"/>
                  </a:cubicBezTo>
                  <a:lnTo>
                    <a:pt x="17980" y="24043"/>
                  </a:lnTo>
                  <a:cubicBezTo>
                    <a:pt x="20215" y="10333"/>
                    <a:pt x="20382" y="4829"/>
                    <a:pt x="20182" y="2594"/>
                  </a:cubicBezTo>
                  <a:cubicBezTo>
                    <a:pt x="20115" y="1727"/>
                    <a:pt x="19482" y="1026"/>
                    <a:pt x="18648" y="860"/>
                  </a:cubicBezTo>
                  <a:cubicBezTo>
                    <a:pt x="17380" y="660"/>
                    <a:pt x="15312" y="293"/>
                    <a:pt x="13377" y="126"/>
                  </a:cubicBezTo>
                  <a:cubicBezTo>
                    <a:pt x="12210" y="42"/>
                    <a:pt x="11042" y="1"/>
                    <a:pt x="98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3"/>
            <p:cNvSpPr/>
            <p:nvPr/>
          </p:nvSpPr>
          <p:spPr>
            <a:xfrm>
              <a:off x="4545075" y="1524875"/>
              <a:ext cx="201000" cy="257700"/>
            </a:xfrm>
            <a:custGeom>
              <a:rect b="b" l="l" r="r" t="t"/>
              <a:pathLst>
                <a:path extrusionOk="0" h="10308" w="8040">
                  <a:moveTo>
                    <a:pt x="701" y="0"/>
                  </a:moveTo>
                  <a:lnTo>
                    <a:pt x="701" y="0"/>
                  </a:lnTo>
                  <a:cubicBezTo>
                    <a:pt x="1168" y="2268"/>
                    <a:pt x="1602" y="6405"/>
                    <a:pt x="1" y="7906"/>
                  </a:cubicBezTo>
                  <a:cubicBezTo>
                    <a:pt x="1" y="7906"/>
                    <a:pt x="2002" y="10308"/>
                    <a:pt x="5004" y="10308"/>
                  </a:cubicBezTo>
                  <a:cubicBezTo>
                    <a:pt x="8040" y="10308"/>
                    <a:pt x="7039" y="7906"/>
                    <a:pt x="7039" y="7906"/>
                  </a:cubicBezTo>
                  <a:cubicBezTo>
                    <a:pt x="4537" y="7305"/>
                    <a:pt x="4571" y="5437"/>
                    <a:pt x="5004" y="3669"/>
                  </a:cubicBezTo>
                  <a:lnTo>
                    <a:pt x="701"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3"/>
            <p:cNvSpPr/>
            <p:nvPr/>
          </p:nvSpPr>
          <p:spPr>
            <a:xfrm>
              <a:off x="4595950" y="1562400"/>
              <a:ext cx="74250" cy="85925"/>
            </a:xfrm>
            <a:custGeom>
              <a:rect b="b" l="l" r="r" t="t"/>
              <a:pathLst>
                <a:path extrusionOk="0" h="3437" w="2970">
                  <a:moveTo>
                    <a:pt x="434" y="0"/>
                  </a:moveTo>
                  <a:cubicBezTo>
                    <a:pt x="334" y="234"/>
                    <a:pt x="1" y="934"/>
                    <a:pt x="67" y="1435"/>
                  </a:cubicBezTo>
                  <a:cubicBezTo>
                    <a:pt x="301" y="2469"/>
                    <a:pt x="1802" y="3303"/>
                    <a:pt x="2769" y="3436"/>
                  </a:cubicBezTo>
                  <a:cubicBezTo>
                    <a:pt x="2803" y="3002"/>
                    <a:pt x="2869" y="2602"/>
                    <a:pt x="2969" y="2168"/>
                  </a:cubicBezTo>
                  <a:lnTo>
                    <a:pt x="4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3"/>
            <p:cNvSpPr/>
            <p:nvPr/>
          </p:nvSpPr>
          <p:spPr>
            <a:xfrm>
              <a:off x="4482400" y="1263800"/>
              <a:ext cx="299550" cy="359675"/>
            </a:xfrm>
            <a:custGeom>
              <a:rect b="b" l="l" r="r" t="t"/>
              <a:pathLst>
                <a:path extrusionOk="0" h="14387" w="11982">
                  <a:moveTo>
                    <a:pt x="5607" y="1"/>
                  </a:moveTo>
                  <a:cubicBezTo>
                    <a:pt x="2551" y="1"/>
                    <a:pt x="0" y="2770"/>
                    <a:pt x="573" y="6007"/>
                  </a:cubicBezTo>
                  <a:cubicBezTo>
                    <a:pt x="1140" y="9743"/>
                    <a:pt x="1307" y="11344"/>
                    <a:pt x="3408" y="13078"/>
                  </a:cubicBezTo>
                  <a:cubicBezTo>
                    <a:pt x="4465" y="13976"/>
                    <a:pt x="5681" y="14386"/>
                    <a:pt x="6845" y="14386"/>
                  </a:cubicBezTo>
                  <a:cubicBezTo>
                    <a:pt x="9099" y="14386"/>
                    <a:pt x="11162" y="12850"/>
                    <a:pt x="11514" y="10343"/>
                  </a:cubicBezTo>
                  <a:cubicBezTo>
                    <a:pt x="11981" y="6874"/>
                    <a:pt x="10947" y="1370"/>
                    <a:pt x="7144" y="236"/>
                  </a:cubicBezTo>
                  <a:cubicBezTo>
                    <a:pt x="6626" y="76"/>
                    <a:pt x="6109" y="1"/>
                    <a:pt x="5607"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3"/>
            <p:cNvSpPr/>
            <p:nvPr/>
          </p:nvSpPr>
          <p:spPr>
            <a:xfrm>
              <a:off x="4461700" y="1246900"/>
              <a:ext cx="301100" cy="234625"/>
            </a:xfrm>
            <a:custGeom>
              <a:rect b="b" l="l" r="r" t="t"/>
              <a:pathLst>
                <a:path extrusionOk="0" h="9385" w="12044">
                  <a:moveTo>
                    <a:pt x="7282" y="0"/>
                  </a:moveTo>
                  <a:cubicBezTo>
                    <a:pt x="6778" y="0"/>
                    <a:pt x="6231" y="66"/>
                    <a:pt x="5637" y="211"/>
                  </a:cubicBezTo>
                  <a:cubicBezTo>
                    <a:pt x="1568" y="1212"/>
                    <a:pt x="0" y="5382"/>
                    <a:pt x="67" y="7083"/>
                  </a:cubicBezTo>
                  <a:cubicBezTo>
                    <a:pt x="134" y="8784"/>
                    <a:pt x="2002" y="9385"/>
                    <a:pt x="2002" y="9385"/>
                  </a:cubicBezTo>
                  <a:cubicBezTo>
                    <a:pt x="4136" y="7250"/>
                    <a:pt x="4870" y="4314"/>
                    <a:pt x="4670" y="3113"/>
                  </a:cubicBezTo>
                  <a:lnTo>
                    <a:pt x="4670" y="3113"/>
                  </a:lnTo>
                  <a:cubicBezTo>
                    <a:pt x="5192" y="3265"/>
                    <a:pt x="5677" y="3325"/>
                    <a:pt x="6110" y="3325"/>
                  </a:cubicBezTo>
                  <a:cubicBezTo>
                    <a:pt x="7394" y="3325"/>
                    <a:pt x="8214" y="2796"/>
                    <a:pt x="8139" y="2546"/>
                  </a:cubicBezTo>
                  <a:lnTo>
                    <a:pt x="8139" y="2546"/>
                  </a:lnTo>
                  <a:cubicBezTo>
                    <a:pt x="9109" y="3472"/>
                    <a:pt x="10588" y="4281"/>
                    <a:pt x="11394" y="4281"/>
                  </a:cubicBezTo>
                  <a:cubicBezTo>
                    <a:pt x="11808" y="4281"/>
                    <a:pt x="12044" y="4068"/>
                    <a:pt x="11942" y="3547"/>
                  </a:cubicBezTo>
                  <a:cubicBezTo>
                    <a:pt x="11686" y="2236"/>
                    <a:pt x="10236" y="0"/>
                    <a:pt x="72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3"/>
            <p:cNvSpPr/>
            <p:nvPr/>
          </p:nvSpPr>
          <p:spPr>
            <a:xfrm>
              <a:off x="4630150" y="1409775"/>
              <a:ext cx="19200" cy="28400"/>
            </a:xfrm>
            <a:custGeom>
              <a:rect b="b" l="l" r="r" t="t"/>
              <a:pathLst>
                <a:path extrusionOk="0" h="1136" w="768">
                  <a:moveTo>
                    <a:pt x="300" y="1"/>
                  </a:moveTo>
                  <a:cubicBezTo>
                    <a:pt x="100" y="34"/>
                    <a:pt x="0" y="301"/>
                    <a:pt x="0" y="601"/>
                  </a:cubicBezTo>
                  <a:cubicBezTo>
                    <a:pt x="34" y="902"/>
                    <a:pt x="200" y="1135"/>
                    <a:pt x="434" y="1135"/>
                  </a:cubicBezTo>
                  <a:cubicBezTo>
                    <a:pt x="634" y="1102"/>
                    <a:pt x="767" y="835"/>
                    <a:pt x="734" y="535"/>
                  </a:cubicBezTo>
                  <a:cubicBezTo>
                    <a:pt x="701" y="234"/>
                    <a:pt x="501" y="1"/>
                    <a:pt x="3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3"/>
            <p:cNvSpPr/>
            <p:nvPr/>
          </p:nvSpPr>
          <p:spPr>
            <a:xfrm>
              <a:off x="4716050" y="1401450"/>
              <a:ext cx="20025" cy="28375"/>
            </a:xfrm>
            <a:custGeom>
              <a:rect b="b" l="l" r="r" t="t"/>
              <a:pathLst>
                <a:path extrusionOk="0" h="1135" w="801">
                  <a:moveTo>
                    <a:pt x="334" y="0"/>
                  </a:moveTo>
                  <a:cubicBezTo>
                    <a:pt x="133" y="34"/>
                    <a:pt x="0" y="301"/>
                    <a:pt x="33" y="601"/>
                  </a:cubicBezTo>
                  <a:cubicBezTo>
                    <a:pt x="67" y="901"/>
                    <a:pt x="234" y="1134"/>
                    <a:pt x="434" y="1134"/>
                  </a:cubicBezTo>
                  <a:cubicBezTo>
                    <a:pt x="634" y="1101"/>
                    <a:pt x="801" y="834"/>
                    <a:pt x="767" y="534"/>
                  </a:cubicBezTo>
                  <a:cubicBezTo>
                    <a:pt x="734" y="234"/>
                    <a:pt x="534" y="0"/>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a:off x="4722700" y="1395600"/>
              <a:ext cx="17550" cy="9225"/>
            </a:xfrm>
            <a:custGeom>
              <a:rect b="b" l="l" r="r" t="t"/>
              <a:pathLst>
                <a:path extrusionOk="0" h="369" w="702">
                  <a:moveTo>
                    <a:pt x="701" y="1"/>
                  </a:moveTo>
                  <a:lnTo>
                    <a:pt x="1" y="268"/>
                  </a:lnTo>
                  <a:cubicBezTo>
                    <a:pt x="81" y="340"/>
                    <a:pt x="159" y="369"/>
                    <a:pt x="232" y="369"/>
                  </a:cubicBezTo>
                  <a:cubicBezTo>
                    <a:pt x="497" y="369"/>
                    <a:pt x="701" y="1"/>
                    <a:pt x="7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3"/>
            <p:cNvSpPr/>
            <p:nvPr/>
          </p:nvSpPr>
          <p:spPr>
            <a:xfrm>
              <a:off x="4691850" y="1433125"/>
              <a:ext cx="31725" cy="53900"/>
            </a:xfrm>
            <a:custGeom>
              <a:rect b="b" l="l" r="r" t="t"/>
              <a:pathLst>
                <a:path extrusionOk="0" h="2156" w="1269">
                  <a:moveTo>
                    <a:pt x="1" y="1"/>
                  </a:moveTo>
                  <a:lnTo>
                    <a:pt x="201" y="2136"/>
                  </a:lnTo>
                  <a:cubicBezTo>
                    <a:pt x="274" y="2149"/>
                    <a:pt x="349" y="2156"/>
                    <a:pt x="424" y="2156"/>
                  </a:cubicBezTo>
                  <a:cubicBezTo>
                    <a:pt x="724" y="2156"/>
                    <a:pt x="1028" y="2049"/>
                    <a:pt x="1268" y="1836"/>
                  </a:cubicBezTo>
                  <a:cubicBezTo>
                    <a:pt x="768" y="1268"/>
                    <a:pt x="334" y="668"/>
                    <a:pt x="1" y="1"/>
                  </a:cubicBezTo>
                  <a:close/>
                </a:path>
              </a:pathLst>
            </a:custGeom>
            <a:solidFill>
              <a:srgbClr val="ED8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3"/>
            <p:cNvSpPr/>
            <p:nvPr/>
          </p:nvSpPr>
          <p:spPr>
            <a:xfrm>
              <a:off x="4612825" y="1495975"/>
              <a:ext cx="58200" cy="24750"/>
            </a:xfrm>
            <a:custGeom>
              <a:rect b="b" l="l" r="r" t="t"/>
              <a:pathLst>
                <a:path extrusionOk="0" h="990" w="2328">
                  <a:moveTo>
                    <a:pt x="127" y="0"/>
                  </a:moveTo>
                  <a:cubicBezTo>
                    <a:pt x="55" y="0"/>
                    <a:pt x="0" y="78"/>
                    <a:pt x="26" y="155"/>
                  </a:cubicBezTo>
                  <a:cubicBezTo>
                    <a:pt x="493" y="656"/>
                    <a:pt x="1127" y="956"/>
                    <a:pt x="1794" y="989"/>
                  </a:cubicBezTo>
                  <a:lnTo>
                    <a:pt x="2261" y="989"/>
                  </a:lnTo>
                  <a:cubicBezTo>
                    <a:pt x="2294" y="956"/>
                    <a:pt x="2328" y="923"/>
                    <a:pt x="2328" y="889"/>
                  </a:cubicBezTo>
                  <a:cubicBezTo>
                    <a:pt x="2328" y="823"/>
                    <a:pt x="2294" y="789"/>
                    <a:pt x="2228" y="789"/>
                  </a:cubicBezTo>
                  <a:cubicBezTo>
                    <a:pt x="2130" y="802"/>
                    <a:pt x="2032" y="808"/>
                    <a:pt x="1934" y="808"/>
                  </a:cubicBezTo>
                  <a:cubicBezTo>
                    <a:pt x="1269" y="808"/>
                    <a:pt x="629" y="517"/>
                    <a:pt x="193" y="22"/>
                  </a:cubicBezTo>
                  <a:cubicBezTo>
                    <a:pt x="170" y="7"/>
                    <a:pt x="148" y="0"/>
                    <a:pt x="1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4466700" y="1445625"/>
              <a:ext cx="81850" cy="84125"/>
            </a:xfrm>
            <a:custGeom>
              <a:rect b="b" l="l" r="r" t="t"/>
              <a:pathLst>
                <a:path extrusionOk="0" h="3365" w="3274">
                  <a:moveTo>
                    <a:pt x="1474" y="1"/>
                  </a:moveTo>
                  <a:cubicBezTo>
                    <a:pt x="1461" y="1"/>
                    <a:pt x="1448" y="1"/>
                    <a:pt x="1435" y="1"/>
                  </a:cubicBezTo>
                  <a:cubicBezTo>
                    <a:pt x="534" y="35"/>
                    <a:pt x="0" y="969"/>
                    <a:pt x="367" y="1769"/>
                  </a:cubicBezTo>
                  <a:cubicBezTo>
                    <a:pt x="634" y="2436"/>
                    <a:pt x="1168" y="3003"/>
                    <a:pt x="1835" y="3270"/>
                  </a:cubicBezTo>
                  <a:cubicBezTo>
                    <a:pt x="1993" y="3335"/>
                    <a:pt x="2140" y="3364"/>
                    <a:pt x="2276" y="3364"/>
                  </a:cubicBezTo>
                  <a:cubicBezTo>
                    <a:pt x="2912" y="3364"/>
                    <a:pt x="3273" y="2712"/>
                    <a:pt x="3136" y="1969"/>
                  </a:cubicBezTo>
                  <a:cubicBezTo>
                    <a:pt x="3004" y="1147"/>
                    <a:pt x="2386" y="1"/>
                    <a:pt x="1474" y="1"/>
                  </a:cubicBez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4596775" y="1359725"/>
              <a:ext cx="54250" cy="25400"/>
            </a:xfrm>
            <a:custGeom>
              <a:rect b="b" l="l" r="r" t="t"/>
              <a:pathLst>
                <a:path extrusionOk="0" h="1016" w="2170">
                  <a:moveTo>
                    <a:pt x="1886" y="0"/>
                  </a:moveTo>
                  <a:cubicBezTo>
                    <a:pt x="1595" y="0"/>
                    <a:pt x="611" y="49"/>
                    <a:pt x="68" y="735"/>
                  </a:cubicBezTo>
                  <a:cubicBezTo>
                    <a:pt x="1" y="802"/>
                    <a:pt x="34" y="902"/>
                    <a:pt x="101" y="969"/>
                  </a:cubicBezTo>
                  <a:lnTo>
                    <a:pt x="134" y="1002"/>
                  </a:lnTo>
                  <a:cubicBezTo>
                    <a:pt x="161" y="1011"/>
                    <a:pt x="186" y="1015"/>
                    <a:pt x="208" y="1015"/>
                  </a:cubicBezTo>
                  <a:cubicBezTo>
                    <a:pt x="270" y="1015"/>
                    <a:pt x="319" y="984"/>
                    <a:pt x="368" y="935"/>
                  </a:cubicBezTo>
                  <a:cubicBezTo>
                    <a:pt x="781" y="412"/>
                    <a:pt x="1582" y="366"/>
                    <a:pt x="1866" y="366"/>
                  </a:cubicBezTo>
                  <a:cubicBezTo>
                    <a:pt x="1926" y="366"/>
                    <a:pt x="1963" y="368"/>
                    <a:pt x="1969" y="368"/>
                  </a:cubicBezTo>
                  <a:cubicBezTo>
                    <a:pt x="2069" y="368"/>
                    <a:pt x="2136" y="302"/>
                    <a:pt x="2136" y="202"/>
                  </a:cubicBezTo>
                  <a:cubicBezTo>
                    <a:pt x="2169" y="102"/>
                    <a:pt x="2069" y="1"/>
                    <a:pt x="1969" y="1"/>
                  </a:cubicBezTo>
                  <a:cubicBezTo>
                    <a:pt x="1964" y="1"/>
                    <a:pt x="1935" y="0"/>
                    <a:pt x="18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4706875" y="1358850"/>
              <a:ext cx="47550" cy="16775"/>
            </a:xfrm>
            <a:custGeom>
              <a:rect b="b" l="l" r="r" t="t"/>
              <a:pathLst>
                <a:path extrusionOk="0" h="671" w="1902">
                  <a:moveTo>
                    <a:pt x="714" y="0"/>
                  </a:moveTo>
                  <a:cubicBezTo>
                    <a:pt x="516" y="0"/>
                    <a:pt x="319" y="34"/>
                    <a:pt x="134" y="103"/>
                  </a:cubicBezTo>
                  <a:cubicBezTo>
                    <a:pt x="33" y="137"/>
                    <a:pt x="0" y="237"/>
                    <a:pt x="33" y="337"/>
                  </a:cubicBezTo>
                  <a:cubicBezTo>
                    <a:pt x="59" y="412"/>
                    <a:pt x="121" y="449"/>
                    <a:pt x="193" y="449"/>
                  </a:cubicBezTo>
                  <a:cubicBezTo>
                    <a:pt x="217" y="449"/>
                    <a:pt x="242" y="445"/>
                    <a:pt x="267" y="437"/>
                  </a:cubicBezTo>
                  <a:cubicBezTo>
                    <a:pt x="412" y="392"/>
                    <a:pt x="563" y="370"/>
                    <a:pt x="715" y="370"/>
                  </a:cubicBezTo>
                  <a:cubicBezTo>
                    <a:pt x="1019" y="370"/>
                    <a:pt x="1323" y="459"/>
                    <a:pt x="1568" y="637"/>
                  </a:cubicBezTo>
                  <a:cubicBezTo>
                    <a:pt x="1601" y="637"/>
                    <a:pt x="1635" y="670"/>
                    <a:pt x="1668" y="670"/>
                  </a:cubicBezTo>
                  <a:cubicBezTo>
                    <a:pt x="1835" y="670"/>
                    <a:pt x="1901" y="437"/>
                    <a:pt x="1768" y="337"/>
                  </a:cubicBezTo>
                  <a:cubicBezTo>
                    <a:pt x="1463" y="119"/>
                    <a:pt x="1087" y="0"/>
                    <a:pt x="7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5047100" y="4256825"/>
              <a:ext cx="124300" cy="221850"/>
            </a:xfrm>
            <a:custGeom>
              <a:rect b="b" l="l" r="r" t="t"/>
              <a:pathLst>
                <a:path extrusionOk="0" h="8874" w="4972">
                  <a:moveTo>
                    <a:pt x="3837" y="0"/>
                  </a:moveTo>
                  <a:lnTo>
                    <a:pt x="1" y="201"/>
                  </a:lnTo>
                  <a:lnTo>
                    <a:pt x="1135" y="8873"/>
                  </a:lnTo>
                  <a:lnTo>
                    <a:pt x="4971" y="8673"/>
                  </a:lnTo>
                  <a:lnTo>
                    <a:pt x="3837" y="0"/>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5047100" y="4257650"/>
              <a:ext cx="110950" cy="115950"/>
            </a:xfrm>
            <a:custGeom>
              <a:rect b="b" l="l" r="r" t="t"/>
              <a:pathLst>
                <a:path extrusionOk="0" h="4638" w="4438">
                  <a:moveTo>
                    <a:pt x="3837" y="1"/>
                  </a:moveTo>
                  <a:lnTo>
                    <a:pt x="1" y="168"/>
                  </a:lnTo>
                  <a:lnTo>
                    <a:pt x="601" y="4637"/>
                  </a:lnTo>
                  <a:lnTo>
                    <a:pt x="4437" y="4471"/>
                  </a:lnTo>
                  <a:lnTo>
                    <a:pt x="38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4551750" y="2320425"/>
              <a:ext cx="621300" cy="2034825"/>
            </a:xfrm>
            <a:custGeom>
              <a:rect b="b" l="l" r="r" t="t"/>
              <a:pathLst>
                <a:path extrusionOk="0" h="81393" w="24852">
                  <a:moveTo>
                    <a:pt x="11375" y="1"/>
                  </a:moveTo>
                  <a:lnTo>
                    <a:pt x="67" y="34"/>
                  </a:lnTo>
                  <a:cubicBezTo>
                    <a:pt x="1" y="12043"/>
                    <a:pt x="7206" y="29055"/>
                    <a:pt x="10175" y="41764"/>
                  </a:cubicBezTo>
                  <a:cubicBezTo>
                    <a:pt x="12910" y="53406"/>
                    <a:pt x="19781" y="81393"/>
                    <a:pt x="19781" y="81393"/>
                  </a:cubicBezTo>
                  <a:lnTo>
                    <a:pt x="24852" y="80559"/>
                  </a:lnTo>
                  <a:cubicBezTo>
                    <a:pt x="24852" y="80559"/>
                    <a:pt x="20215" y="52605"/>
                    <a:pt x="18180" y="40730"/>
                  </a:cubicBezTo>
                  <a:cubicBezTo>
                    <a:pt x="16212" y="29289"/>
                    <a:pt x="11375" y="1"/>
                    <a:pt x="11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4561750" y="2451375"/>
              <a:ext cx="174325" cy="607125"/>
            </a:xfrm>
            <a:custGeom>
              <a:rect b="b" l="l" r="r" t="t"/>
              <a:pathLst>
                <a:path extrusionOk="0" h="24285" w="6973">
                  <a:moveTo>
                    <a:pt x="1" y="0"/>
                  </a:moveTo>
                  <a:lnTo>
                    <a:pt x="1" y="0"/>
                  </a:lnTo>
                  <a:cubicBezTo>
                    <a:pt x="1002" y="7472"/>
                    <a:pt x="3770" y="16145"/>
                    <a:pt x="6305" y="24284"/>
                  </a:cubicBezTo>
                  <a:cubicBezTo>
                    <a:pt x="6973" y="18080"/>
                    <a:pt x="6606" y="8640"/>
                    <a:pt x="3203" y="3769"/>
                  </a:cubicBezTo>
                  <a:cubicBezTo>
                    <a:pt x="2503" y="2702"/>
                    <a:pt x="1102" y="1234"/>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4483375" y="4243475"/>
              <a:ext cx="101750" cy="220175"/>
            </a:xfrm>
            <a:custGeom>
              <a:rect b="b" l="l" r="r" t="t"/>
              <a:pathLst>
                <a:path extrusionOk="0" h="8807" w="4070">
                  <a:moveTo>
                    <a:pt x="267" y="1"/>
                  </a:moveTo>
                  <a:lnTo>
                    <a:pt x="0" y="8807"/>
                  </a:lnTo>
                  <a:lnTo>
                    <a:pt x="3803" y="8807"/>
                  </a:lnTo>
                  <a:lnTo>
                    <a:pt x="4070" y="1"/>
                  </a:lnTo>
                  <a:close/>
                </a:path>
              </a:pathLst>
            </a:custGeom>
            <a:solidFill>
              <a:srgbClr val="FFC3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a:off x="4455025" y="4449450"/>
              <a:ext cx="289400" cy="108450"/>
            </a:xfrm>
            <a:custGeom>
              <a:rect b="b" l="l" r="r" t="t"/>
              <a:pathLst>
                <a:path extrusionOk="0" h="4338" w="11576">
                  <a:moveTo>
                    <a:pt x="834" y="1"/>
                  </a:moveTo>
                  <a:cubicBezTo>
                    <a:pt x="701" y="1"/>
                    <a:pt x="567" y="101"/>
                    <a:pt x="534" y="268"/>
                  </a:cubicBezTo>
                  <a:lnTo>
                    <a:pt x="67" y="3637"/>
                  </a:lnTo>
                  <a:cubicBezTo>
                    <a:pt x="0" y="4004"/>
                    <a:pt x="300" y="4304"/>
                    <a:pt x="667" y="4337"/>
                  </a:cubicBezTo>
                  <a:cubicBezTo>
                    <a:pt x="2168" y="4304"/>
                    <a:pt x="2869" y="4204"/>
                    <a:pt x="4737" y="4204"/>
                  </a:cubicBezTo>
                  <a:cubicBezTo>
                    <a:pt x="5904" y="4204"/>
                    <a:pt x="8306" y="4337"/>
                    <a:pt x="9907" y="4337"/>
                  </a:cubicBezTo>
                  <a:cubicBezTo>
                    <a:pt x="11475" y="4337"/>
                    <a:pt x="11575" y="2736"/>
                    <a:pt x="10908" y="2603"/>
                  </a:cubicBezTo>
                  <a:cubicBezTo>
                    <a:pt x="7939" y="1969"/>
                    <a:pt x="6738" y="1068"/>
                    <a:pt x="5738" y="234"/>
                  </a:cubicBezTo>
                  <a:cubicBezTo>
                    <a:pt x="5571" y="101"/>
                    <a:pt x="5337" y="1"/>
                    <a:pt x="5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4486700" y="4243475"/>
              <a:ext cx="98425" cy="114275"/>
            </a:xfrm>
            <a:custGeom>
              <a:rect b="b" l="l" r="r" t="t"/>
              <a:pathLst>
                <a:path extrusionOk="0" h="4571" w="3937">
                  <a:moveTo>
                    <a:pt x="134" y="1"/>
                  </a:moveTo>
                  <a:lnTo>
                    <a:pt x="1" y="4571"/>
                  </a:lnTo>
                  <a:lnTo>
                    <a:pt x="3804" y="4571"/>
                  </a:lnTo>
                  <a:lnTo>
                    <a:pt x="39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4392475" y="2320425"/>
              <a:ext cx="335275" cy="2011475"/>
            </a:xfrm>
            <a:custGeom>
              <a:rect b="b" l="l" r="r" t="t"/>
              <a:pathLst>
                <a:path extrusionOk="0" h="80459" w="13411">
                  <a:moveTo>
                    <a:pt x="2102" y="1"/>
                  </a:moveTo>
                  <a:cubicBezTo>
                    <a:pt x="0" y="12010"/>
                    <a:pt x="3103" y="28555"/>
                    <a:pt x="2702" y="41497"/>
                  </a:cubicBezTo>
                  <a:cubicBezTo>
                    <a:pt x="2369" y="53339"/>
                    <a:pt x="3269" y="80459"/>
                    <a:pt x="3269" y="80459"/>
                  </a:cubicBezTo>
                  <a:lnTo>
                    <a:pt x="8406" y="80459"/>
                  </a:lnTo>
                  <a:cubicBezTo>
                    <a:pt x="8406" y="80459"/>
                    <a:pt x="9741" y="53239"/>
                    <a:pt x="10808" y="41230"/>
                  </a:cubicBezTo>
                  <a:cubicBezTo>
                    <a:pt x="11876" y="29689"/>
                    <a:pt x="13410" y="1"/>
                    <a:pt x="13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4462525" y="4247650"/>
              <a:ext cx="153475" cy="91750"/>
            </a:xfrm>
            <a:custGeom>
              <a:rect b="b" l="l" r="r" t="t"/>
              <a:pathLst>
                <a:path extrusionOk="0" h="3670" w="6139">
                  <a:moveTo>
                    <a:pt x="6138" y="0"/>
                  </a:moveTo>
                  <a:lnTo>
                    <a:pt x="0" y="401"/>
                  </a:lnTo>
                  <a:lnTo>
                    <a:pt x="34" y="3570"/>
                  </a:lnTo>
                  <a:lnTo>
                    <a:pt x="6071" y="3670"/>
                  </a:lnTo>
                  <a:lnTo>
                    <a:pt x="613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4586775" y="4442275"/>
              <a:ext cx="59250" cy="24100"/>
            </a:xfrm>
            <a:custGeom>
              <a:rect b="b" l="l" r="r" t="t"/>
              <a:pathLst>
                <a:path extrusionOk="0" h="964" w="2370">
                  <a:moveTo>
                    <a:pt x="1969" y="188"/>
                  </a:moveTo>
                  <a:cubicBezTo>
                    <a:pt x="2002" y="188"/>
                    <a:pt x="2069" y="188"/>
                    <a:pt x="2102" y="221"/>
                  </a:cubicBezTo>
                  <a:cubicBezTo>
                    <a:pt x="2169" y="221"/>
                    <a:pt x="2169" y="255"/>
                    <a:pt x="2169" y="321"/>
                  </a:cubicBezTo>
                  <a:cubicBezTo>
                    <a:pt x="2202" y="421"/>
                    <a:pt x="2169" y="521"/>
                    <a:pt x="2069" y="588"/>
                  </a:cubicBezTo>
                  <a:cubicBezTo>
                    <a:pt x="1933" y="724"/>
                    <a:pt x="1660" y="792"/>
                    <a:pt x="1291" y="792"/>
                  </a:cubicBezTo>
                  <a:cubicBezTo>
                    <a:pt x="1028" y="792"/>
                    <a:pt x="715" y="758"/>
                    <a:pt x="368" y="688"/>
                  </a:cubicBezTo>
                  <a:cubicBezTo>
                    <a:pt x="868" y="455"/>
                    <a:pt x="1402" y="255"/>
                    <a:pt x="1969" y="188"/>
                  </a:cubicBezTo>
                  <a:close/>
                  <a:moveTo>
                    <a:pt x="1947" y="0"/>
                  </a:moveTo>
                  <a:cubicBezTo>
                    <a:pt x="1335" y="0"/>
                    <a:pt x="206" y="598"/>
                    <a:pt x="34" y="655"/>
                  </a:cubicBezTo>
                  <a:cubicBezTo>
                    <a:pt x="34" y="688"/>
                    <a:pt x="1" y="722"/>
                    <a:pt x="1" y="755"/>
                  </a:cubicBezTo>
                  <a:cubicBezTo>
                    <a:pt x="1" y="788"/>
                    <a:pt x="34" y="822"/>
                    <a:pt x="67" y="822"/>
                  </a:cubicBezTo>
                  <a:cubicBezTo>
                    <a:pt x="468" y="922"/>
                    <a:pt x="868" y="955"/>
                    <a:pt x="1268" y="955"/>
                  </a:cubicBezTo>
                  <a:cubicBezTo>
                    <a:pt x="1322" y="960"/>
                    <a:pt x="1377" y="963"/>
                    <a:pt x="1430" y="963"/>
                  </a:cubicBezTo>
                  <a:cubicBezTo>
                    <a:pt x="1708" y="963"/>
                    <a:pt x="1979" y="889"/>
                    <a:pt x="2202" y="722"/>
                  </a:cubicBezTo>
                  <a:cubicBezTo>
                    <a:pt x="2302" y="621"/>
                    <a:pt x="2369" y="455"/>
                    <a:pt x="2369" y="288"/>
                  </a:cubicBezTo>
                  <a:cubicBezTo>
                    <a:pt x="2336" y="188"/>
                    <a:pt x="2302" y="88"/>
                    <a:pt x="2202" y="54"/>
                  </a:cubicBezTo>
                  <a:cubicBezTo>
                    <a:pt x="2136" y="17"/>
                    <a:pt x="2049" y="0"/>
                    <a:pt x="19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4586775" y="4420050"/>
              <a:ext cx="36725" cy="42775"/>
            </a:xfrm>
            <a:custGeom>
              <a:rect b="b" l="l" r="r" t="t"/>
              <a:pathLst>
                <a:path extrusionOk="0" h="1711" w="1469">
                  <a:moveTo>
                    <a:pt x="1068" y="176"/>
                  </a:moveTo>
                  <a:cubicBezTo>
                    <a:pt x="1235" y="176"/>
                    <a:pt x="1235" y="276"/>
                    <a:pt x="1235" y="276"/>
                  </a:cubicBezTo>
                  <a:cubicBezTo>
                    <a:pt x="1268" y="543"/>
                    <a:pt x="668" y="1177"/>
                    <a:pt x="201" y="1477"/>
                  </a:cubicBezTo>
                  <a:cubicBezTo>
                    <a:pt x="234" y="1043"/>
                    <a:pt x="401" y="610"/>
                    <a:pt x="701" y="310"/>
                  </a:cubicBezTo>
                  <a:cubicBezTo>
                    <a:pt x="768" y="210"/>
                    <a:pt x="901" y="176"/>
                    <a:pt x="1001" y="176"/>
                  </a:cubicBezTo>
                  <a:close/>
                  <a:moveTo>
                    <a:pt x="980" y="1"/>
                  </a:moveTo>
                  <a:cubicBezTo>
                    <a:pt x="835" y="1"/>
                    <a:pt x="678" y="66"/>
                    <a:pt x="568" y="176"/>
                  </a:cubicBezTo>
                  <a:cubicBezTo>
                    <a:pt x="101" y="576"/>
                    <a:pt x="1" y="1577"/>
                    <a:pt x="1" y="1644"/>
                  </a:cubicBezTo>
                  <a:cubicBezTo>
                    <a:pt x="1" y="1677"/>
                    <a:pt x="1" y="1711"/>
                    <a:pt x="34" y="1711"/>
                  </a:cubicBezTo>
                  <a:lnTo>
                    <a:pt x="134" y="1711"/>
                  </a:lnTo>
                  <a:cubicBezTo>
                    <a:pt x="568" y="1510"/>
                    <a:pt x="1468" y="710"/>
                    <a:pt x="1402" y="276"/>
                  </a:cubicBezTo>
                  <a:cubicBezTo>
                    <a:pt x="1402" y="176"/>
                    <a:pt x="1335" y="43"/>
                    <a:pt x="1068" y="9"/>
                  </a:cubicBezTo>
                  <a:cubicBezTo>
                    <a:pt x="1040" y="4"/>
                    <a:pt x="1010" y="1"/>
                    <a:pt x="9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5057125" y="4449450"/>
              <a:ext cx="295225" cy="108450"/>
            </a:xfrm>
            <a:custGeom>
              <a:rect b="b" l="l" r="r" t="t"/>
              <a:pathLst>
                <a:path extrusionOk="0" h="4338" w="11809">
                  <a:moveTo>
                    <a:pt x="267" y="1"/>
                  </a:moveTo>
                  <a:cubicBezTo>
                    <a:pt x="100" y="1"/>
                    <a:pt x="0" y="134"/>
                    <a:pt x="33" y="268"/>
                  </a:cubicBezTo>
                  <a:lnTo>
                    <a:pt x="234" y="3637"/>
                  </a:lnTo>
                  <a:cubicBezTo>
                    <a:pt x="300" y="4004"/>
                    <a:pt x="601" y="4304"/>
                    <a:pt x="1001" y="4337"/>
                  </a:cubicBezTo>
                  <a:cubicBezTo>
                    <a:pt x="2469" y="4304"/>
                    <a:pt x="3169" y="4204"/>
                    <a:pt x="5037" y="4204"/>
                  </a:cubicBezTo>
                  <a:cubicBezTo>
                    <a:pt x="6205" y="4204"/>
                    <a:pt x="8606" y="4337"/>
                    <a:pt x="10207" y="4337"/>
                  </a:cubicBezTo>
                  <a:cubicBezTo>
                    <a:pt x="11809" y="4337"/>
                    <a:pt x="11575" y="2736"/>
                    <a:pt x="10875" y="2603"/>
                  </a:cubicBezTo>
                  <a:cubicBezTo>
                    <a:pt x="7772" y="1969"/>
                    <a:pt x="6405" y="1068"/>
                    <a:pt x="5204" y="234"/>
                  </a:cubicBezTo>
                  <a:cubicBezTo>
                    <a:pt x="5037" y="101"/>
                    <a:pt x="4770" y="1"/>
                    <a:pt x="45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5174700" y="4442275"/>
              <a:ext cx="59225" cy="24100"/>
            </a:xfrm>
            <a:custGeom>
              <a:rect b="b" l="l" r="r" t="t"/>
              <a:pathLst>
                <a:path extrusionOk="0" h="964" w="2369">
                  <a:moveTo>
                    <a:pt x="1935" y="188"/>
                  </a:moveTo>
                  <a:cubicBezTo>
                    <a:pt x="2002" y="188"/>
                    <a:pt x="2069" y="188"/>
                    <a:pt x="2102" y="221"/>
                  </a:cubicBezTo>
                  <a:cubicBezTo>
                    <a:pt x="2135" y="221"/>
                    <a:pt x="2169" y="255"/>
                    <a:pt x="2169" y="321"/>
                  </a:cubicBezTo>
                  <a:cubicBezTo>
                    <a:pt x="2169" y="421"/>
                    <a:pt x="2135" y="521"/>
                    <a:pt x="2069" y="588"/>
                  </a:cubicBezTo>
                  <a:cubicBezTo>
                    <a:pt x="1932" y="724"/>
                    <a:pt x="1660" y="792"/>
                    <a:pt x="1291" y="792"/>
                  </a:cubicBezTo>
                  <a:cubicBezTo>
                    <a:pt x="1028" y="792"/>
                    <a:pt x="715" y="758"/>
                    <a:pt x="367" y="688"/>
                  </a:cubicBezTo>
                  <a:cubicBezTo>
                    <a:pt x="868" y="455"/>
                    <a:pt x="1401" y="255"/>
                    <a:pt x="1935" y="188"/>
                  </a:cubicBezTo>
                  <a:close/>
                  <a:moveTo>
                    <a:pt x="1945" y="0"/>
                  </a:moveTo>
                  <a:cubicBezTo>
                    <a:pt x="1327" y="0"/>
                    <a:pt x="177" y="598"/>
                    <a:pt x="34" y="655"/>
                  </a:cubicBezTo>
                  <a:cubicBezTo>
                    <a:pt x="0" y="688"/>
                    <a:pt x="0" y="722"/>
                    <a:pt x="0" y="755"/>
                  </a:cubicBezTo>
                  <a:cubicBezTo>
                    <a:pt x="0" y="788"/>
                    <a:pt x="34" y="822"/>
                    <a:pt x="67" y="822"/>
                  </a:cubicBezTo>
                  <a:cubicBezTo>
                    <a:pt x="467" y="922"/>
                    <a:pt x="868" y="955"/>
                    <a:pt x="1268" y="955"/>
                  </a:cubicBezTo>
                  <a:cubicBezTo>
                    <a:pt x="1322" y="960"/>
                    <a:pt x="1375" y="963"/>
                    <a:pt x="1428" y="963"/>
                  </a:cubicBezTo>
                  <a:cubicBezTo>
                    <a:pt x="1699" y="963"/>
                    <a:pt x="1951" y="889"/>
                    <a:pt x="2202" y="722"/>
                  </a:cubicBezTo>
                  <a:cubicBezTo>
                    <a:pt x="2302" y="621"/>
                    <a:pt x="2369" y="455"/>
                    <a:pt x="2335" y="288"/>
                  </a:cubicBezTo>
                  <a:cubicBezTo>
                    <a:pt x="2335" y="188"/>
                    <a:pt x="2269" y="88"/>
                    <a:pt x="2202" y="54"/>
                  </a:cubicBezTo>
                  <a:cubicBezTo>
                    <a:pt x="2136" y="17"/>
                    <a:pt x="2048" y="0"/>
                    <a:pt x="19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5174700" y="4420275"/>
              <a:ext cx="36725" cy="42550"/>
            </a:xfrm>
            <a:custGeom>
              <a:rect b="b" l="l" r="r" t="t"/>
              <a:pathLst>
                <a:path extrusionOk="0" h="1702" w="1469">
                  <a:moveTo>
                    <a:pt x="1035" y="167"/>
                  </a:moveTo>
                  <a:cubicBezTo>
                    <a:pt x="1201" y="167"/>
                    <a:pt x="1235" y="267"/>
                    <a:pt x="1235" y="267"/>
                  </a:cubicBezTo>
                  <a:cubicBezTo>
                    <a:pt x="1268" y="534"/>
                    <a:pt x="668" y="1168"/>
                    <a:pt x="201" y="1468"/>
                  </a:cubicBezTo>
                  <a:cubicBezTo>
                    <a:pt x="234" y="1034"/>
                    <a:pt x="401" y="601"/>
                    <a:pt x="668" y="301"/>
                  </a:cubicBezTo>
                  <a:cubicBezTo>
                    <a:pt x="768" y="201"/>
                    <a:pt x="868" y="167"/>
                    <a:pt x="1001" y="167"/>
                  </a:cubicBezTo>
                  <a:close/>
                  <a:moveTo>
                    <a:pt x="1068" y="0"/>
                  </a:moveTo>
                  <a:cubicBezTo>
                    <a:pt x="868" y="0"/>
                    <a:pt x="701" y="34"/>
                    <a:pt x="568" y="167"/>
                  </a:cubicBezTo>
                  <a:cubicBezTo>
                    <a:pt x="101" y="567"/>
                    <a:pt x="0" y="1568"/>
                    <a:pt x="0" y="1635"/>
                  </a:cubicBezTo>
                  <a:cubicBezTo>
                    <a:pt x="0" y="1668"/>
                    <a:pt x="0" y="1702"/>
                    <a:pt x="34" y="1702"/>
                  </a:cubicBezTo>
                  <a:lnTo>
                    <a:pt x="134" y="1702"/>
                  </a:lnTo>
                  <a:cubicBezTo>
                    <a:pt x="568" y="1501"/>
                    <a:pt x="1468" y="701"/>
                    <a:pt x="1401" y="267"/>
                  </a:cubicBezTo>
                  <a:cubicBezTo>
                    <a:pt x="1401" y="167"/>
                    <a:pt x="1301" y="34"/>
                    <a:pt x="1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5019600" y="4256825"/>
              <a:ext cx="164300" cy="104275"/>
            </a:xfrm>
            <a:custGeom>
              <a:rect b="b" l="l" r="r" t="t"/>
              <a:pathLst>
                <a:path extrusionOk="0" h="4171" w="6572">
                  <a:moveTo>
                    <a:pt x="5904" y="0"/>
                  </a:moveTo>
                  <a:lnTo>
                    <a:pt x="0" y="1401"/>
                  </a:lnTo>
                  <a:lnTo>
                    <a:pt x="634" y="4170"/>
                  </a:lnTo>
                  <a:lnTo>
                    <a:pt x="6571" y="3203"/>
                  </a:lnTo>
                  <a:lnTo>
                    <a:pt x="590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4635975" y="1403950"/>
              <a:ext cx="18375" cy="9225"/>
            </a:xfrm>
            <a:custGeom>
              <a:rect b="b" l="l" r="r" t="t"/>
              <a:pathLst>
                <a:path extrusionOk="0" h="369" w="735">
                  <a:moveTo>
                    <a:pt x="735" y="0"/>
                  </a:moveTo>
                  <a:lnTo>
                    <a:pt x="1" y="267"/>
                  </a:lnTo>
                  <a:cubicBezTo>
                    <a:pt x="88" y="340"/>
                    <a:pt x="172" y="368"/>
                    <a:pt x="250" y="368"/>
                  </a:cubicBezTo>
                  <a:cubicBezTo>
                    <a:pt x="530" y="368"/>
                    <a:pt x="735" y="0"/>
                    <a:pt x="7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4433325" y="2295200"/>
              <a:ext cx="414500" cy="42775"/>
            </a:xfrm>
            <a:custGeom>
              <a:rect b="b" l="l" r="r" t="t"/>
              <a:pathLst>
                <a:path extrusionOk="0" h="1711" w="16580">
                  <a:moveTo>
                    <a:pt x="647" y="0"/>
                  </a:moveTo>
                  <a:cubicBezTo>
                    <a:pt x="566" y="0"/>
                    <a:pt x="489" y="55"/>
                    <a:pt x="435" y="109"/>
                  </a:cubicBezTo>
                  <a:lnTo>
                    <a:pt x="34" y="1510"/>
                  </a:lnTo>
                  <a:cubicBezTo>
                    <a:pt x="1" y="1610"/>
                    <a:pt x="101" y="1710"/>
                    <a:pt x="301" y="1710"/>
                  </a:cubicBezTo>
                  <a:lnTo>
                    <a:pt x="16179" y="1710"/>
                  </a:lnTo>
                  <a:cubicBezTo>
                    <a:pt x="16313" y="1710"/>
                    <a:pt x="16446" y="1644"/>
                    <a:pt x="16446" y="1544"/>
                  </a:cubicBezTo>
                  <a:lnTo>
                    <a:pt x="16579" y="176"/>
                  </a:lnTo>
                  <a:cubicBezTo>
                    <a:pt x="16579" y="76"/>
                    <a:pt x="16479" y="9"/>
                    <a:pt x="16313" y="9"/>
                  </a:cubicBezTo>
                  <a:lnTo>
                    <a:pt x="701" y="9"/>
                  </a:lnTo>
                  <a:cubicBezTo>
                    <a:pt x="683" y="3"/>
                    <a:pt x="665" y="0"/>
                    <a:pt x="64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4484200" y="2292075"/>
              <a:ext cx="22550" cy="49225"/>
            </a:xfrm>
            <a:custGeom>
              <a:rect b="b" l="l" r="r" t="t"/>
              <a:pathLst>
                <a:path extrusionOk="0" h="1969" w="902">
                  <a:moveTo>
                    <a:pt x="368" y="1"/>
                  </a:moveTo>
                  <a:cubicBezTo>
                    <a:pt x="268" y="1"/>
                    <a:pt x="201" y="34"/>
                    <a:pt x="201" y="101"/>
                  </a:cubicBezTo>
                  <a:lnTo>
                    <a:pt x="1" y="1902"/>
                  </a:lnTo>
                  <a:cubicBezTo>
                    <a:pt x="1" y="1936"/>
                    <a:pt x="67" y="1969"/>
                    <a:pt x="134" y="1969"/>
                  </a:cubicBezTo>
                  <a:lnTo>
                    <a:pt x="568" y="1969"/>
                  </a:lnTo>
                  <a:cubicBezTo>
                    <a:pt x="635" y="1969"/>
                    <a:pt x="701" y="1936"/>
                    <a:pt x="701" y="1902"/>
                  </a:cubicBezTo>
                  <a:lnTo>
                    <a:pt x="901" y="101"/>
                  </a:lnTo>
                  <a:cubicBezTo>
                    <a:pt x="901" y="34"/>
                    <a:pt x="868" y="1"/>
                    <a:pt x="768"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4794425" y="2292075"/>
              <a:ext cx="23375" cy="49225"/>
            </a:xfrm>
            <a:custGeom>
              <a:rect b="b" l="l" r="r" t="t"/>
              <a:pathLst>
                <a:path extrusionOk="0" h="1969" w="935">
                  <a:moveTo>
                    <a:pt x="368" y="1"/>
                  </a:moveTo>
                  <a:cubicBezTo>
                    <a:pt x="267" y="1"/>
                    <a:pt x="201" y="34"/>
                    <a:pt x="201" y="101"/>
                  </a:cubicBezTo>
                  <a:lnTo>
                    <a:pt x="1" y="1902"/>
                  </a:lnTo>
                  <a:cubicBezTo>
                    <a:pt x="1" y="1936"/>
                    <a:pt x="67" y="1969"/>
                    <a:pt x="134" y="1969"/>
                  </a:cubicBezTo>
                  <a:lnTo>
                    <a:pt x="568" y="1969"/>
                  </a:lnTo>
                  <a:cubicBezTo>
                    <a:pt x="634" y="1969"/>
                    <a:pt x="734" y="1936"/>
                    <a:pt x="734" y="1902"/>
                  </a:cubicBezTo>
                  <a:lnTo>
                    <a:pt x="935" y="101"/>
                  </a:lnTo>
                  <a:cubicBezTo>
                    <a:pt x="935" y="34"/>
                    <a:pt x="868" y="1"/>
                    <a:pt x="768"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4639325" y="2292075"/>
              <a:ext cx="23375" cy="49225"/>
            </a:xfrm>
            <a:custGeom>
              <a:rect b="b" l="l" r="r" t="t"/>
              <a:pathLst>
                <a:path extrusionOk="0" h="1969" w="935">
                  <a:moveTo>
                    <a:pt x="367" y="1"/>
                  </a:moveTo>
                  <a:cubicBezTo>
                    <a:pt x="300" y="1"/>
                    <a:pt x="234" y="34"/>
                    <a:pt x="234" y="101"/>
                  </a:cubicBezTo>
                  <a:lnTo>
                    <a:pt x="34" y="1902"/>
                  </a:lnTo>
                  <a:cubicBezTo>
                    <a:pt x="0" y="1936"/>
                    <a:pt x="67" y="1969"/>
                    <a:pt x="167" y="1969"/>
                  </a:cubicBezTo>
                  <a:lnTo>
                    <a:pt x="567" y="1969"/>
                  </a:lnTo>
                  <a:cubicBezTo>
                    <a:pt x="667" y="1969"/>
                    <a:pt x="734" y="1936"/>
                    <a:pt x="734" y="1902"/>
                  </a:cubicBezTo>
                  <a:lnTo>
                    <a:pt x="934" y="101"/>
                  </a:lnTo>
                  <a:cubicBezTo>
                    <a:pt x="934" y="34"/>
                    <a:pt x="867" y="1"/>
                    <a:pt x="801"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4342450" y="1713325"/>
              <a:ext cx="693850" cy="1655975"/>
            </a:xfrm>
            <a:custGeom>
              <a:rect b="b" l="l" r="r" t="t"/>
              <a:pathLst>
                <a:path extrusionOk="0" h="66239" w="27754">
                  <a:moveTo>
                    <a:pt x="16517" y="233"/>
                  </a:moveTo>
                  <a:cubicBezTo>
                    <a:pt x="16470" y="233"/>
                    <a:pt x="16424" y="234"/>
                    <a:pt x="16378" y="234"/>
                  </a:cubicBezTo>
                  <a:cubicBezTo>
                    <a:pt x="16945" y="2069"/>
                    <a:pt x="15745" y="5471"/>
                    <a:pt x="13810" y="9274"/>
                  </a:cubicBezTo>
                  <a:cubicBezTo>
                    <a:pt x="9107" y="4671"/>
                    <a:pt x="7739" y="2403"/>
                    <a:pt x="7439" y="234"/>
                  </a:cubicBezTo>
                  <a:cubicBezTo>
                    <a:pt x="5037" y="468"/>
                    <a:pt x="1334" y="1"/>
                    <a:pt x="1434" y="3704"/>
                  </a:cubicBezTo>
                  <a:cubicBezTo>
                    <a:pt x="1534" y="7440"/>
                    <a:pt x="834" y="17280"/>
                    <a:pt x="1034" y="21883"/>
                  </a:cubicBezTo>
                  <a:cubicBezTo>
                    <a:pt x="1201" y="26487"/>
                    <a:pt x="0" y="56308"/>
                    <a:pt x="1968" y="64981"/>
                  </a:cubicBezTo>
                  <a:cubicBezTo>
                    <a:pt x="2197" y="66009"/>
                    <a:pt x="8153" y="66239"/>
                    <a:pt x="12377" y="66239"/>
                  </a:cubicBezTo>
                  <a:cubicBezTo>
                    <a:pt x="14319" y="66239"/>
                    <a:pt x="15895" y="66190"/>
                    <a:pt x="16378" y="66148"/>
                  </a:cubicBezTo>
                  <a:lnTo>
                    <a:pt x="16378" y="64781"/>
                  </a:lnTo>
                  <a:cubicBezTo>
                    <a:pt x="16378" y="64781"/>
                    <a:pt x="23121" y="63867"/>
                    <a:pt x="26448" y="63867"/>
                  </a:cubicBezTo>
                  <a:cubicBezTo>
                    <a:pt x="26987" y="63867"/>
                    <a:pt x="27437" y="63891"/>
                    <a:pt x="27753" y="63947"/>
                  </a:cubicBezTo>
                  <a:cubicBezTo>
                    <a:pt x="27553" y="58743"/>
                    <a:pt x="22483" y="32491"/>
                    <a:pt x="22283" y="25119"/>
                  </a:cubicBezTo>
                  <a:cubicBezTo>
                    <a:pt x="22116" y="17747"/>
                    <a:pt x="22916" y="5105"/>
                    <a:pt x="22883" y="3070"/>
                  </a:cubicBezTo>
                  <a:cubicBezTo>
                    <a:pt x="22818" y="1105"/>
                    <a:pt x="18992" y="233"/>
                    <a:pt x="16517" y="2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4343325" y="1715338"/>
              <a:ext cx="693850" cy="1655975"/>
            </a:xfrm>
            <a:custGeom>
              <a:rect b="b" l="l" r="r" t="t"/>
              <a:pathLst>
                <a:path extrusionOk="0" h="66239" w="27754">
                  <a:moveTo>
                    <a:pt x="16517" y="233"/>
                  </a:moveTo>
                  <a:cubicBezTo>
                    <a:pt x="16470" y="233"/>
                    <a:pt x="16424" y="234"/>
                    <a:pt x="16378" y="234"/>
                  </a:cubicBezTo>
                  <a:cubicBezTo>
                    <a:pt x="16945" y="2069"/>
                    <a:pt x="15745" y="5471"/>
                    <a:pt x="13810" y="9274"/>
                  </a:cubicBezTo>
                  <a:cubicBezTo>
                    <a:pt x="9107" y="4671"/>
                    <a:pt x="7739" y="2403"/>
                    <a:pt x="7439" y="234"/>
                  </a:cubicBezTo>
                  <a:cubicBezTo>
                    <a:pt x="5037" y="468"/>
                    <a:pt x="1334" y="1"/>
                    <a:pt x="1434" y="3704"/>
                  </a:cubicBezTo>
                  <a:cubicBezTo>
                    <a:pt x="1534" y="7440"/>
                    <a:pt x="834" y="17280"/>
                    <a:pt x="1034" y="21883"/>
                  </a:cubicBezTo>
                  <a:cubicBezTo>
                    <a:pt x="1201" y="26487"/>
                    <a:pt x="0" y="56308"/>
                    <a:pt x="1968" y="64981"/>
                  </a:cubicBezTo>
                  <a:cubicBezTo>
                    <a:pt x="2197" y="66009"/>
                    <a:pt x="8153" y="66239"/>
                    <a:pt x="12377" y="66239"/>
                  </a:cubicBezTo>
                  <a:cubicBezTo>
                    <a:pt x="14319" y="66239"/>
                    <a:pt x="15895" y="66190"/>
                    <a:pt x="16378" y="66148"/>
                  </a:cubicBezTo>
                  <a:lnTo>
                    <a:pt x="16378" y="64781"/>
                  </a:lnTo>
                  <a:cubicBezTo>
                    <a:pt x="16378" y="64781"/>
                    <a:pt x="23121" y="63867"/>
                    <a:pt x="26448" y="63867"/>
                  </a:cubicBezTo>
                  <a:cubicBezTo>
                    <a:pt x="26987" y="63867"/>
                    <a:pt x="27437" y="63891"/>
                    <a:pt x="27753" y="63947"/>
                  </a:cubicBezTo>
                  <a:cubicBezTo>
                    <a:pt x="27553" y="58743"/>
                    <a:pt x="22483" y="32491"/>
                    <a:pt x="22283" y="25119"/>
                  </a:cubicBezTo>
                  <a:cubicBezTo>
                    <a:pt x="22116" y="17747"/>
                    <a:pt x="22916" y="5105"/>
                    <a:pt x="22883" y="3070"/>
                  </a:cubicBezTo>
                  <a:cubicBezTo>
                    <a:pt x="22818" y="1105"/>
                    <a:pt x="18992" y="233"/>
                    <a:pt x="16517" y="233"/>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4367450" y="1939325"/>
              <a:ext cx="55900" cy="267725"/>
            </a:xfrm>
            <a:custGeom>
              <a:rect b="b" l="l" r="r" t="t"/>
              <a:pathLst>
                <a:path extrusionOk="0" h="10709" w="2236">
                  <a:moveTo>
                    <a:pt x="1835" y="1"/>
                  </a:moveTo>
                  <a:lnTo>
                    <a:pt x="301" y="1102"/>
                  </a:lnTo>
                  <a:cubicBezTo>
                    <a:pt x="168" y="4304"/>
                    <a:pt x="1" y="7906"/>
                    <a:pt x="1" y="10708"/>
                  </a:cubicBezTo>
                  <a:cubicBezTo>
                    <a:pt x="1435" y="7506"/>
                    <a:pt x="2236" y="2903"/>
                    <a:pt x="18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4172325" y="1750850"/>
              <a:ext cx="364450" cy="855650"/>
            </a:xfrm>
            <a:custGeom>
              <a:rect b="b" l="l" r="r" t="t"/>
              <a:pathLst>
                <a:path extrusionOk="0" h="34226" w="14578">
                  <a:moveTo>
                    <a:pt x="8973" y="1"/>
                  </a:moveTo>
                  <a:lnTo>
                    <a:pt x="8907" y="68"/>
                  </a:lnTo>
                  <a:cubicBezTo>
                    <a:pt x="8884" y="101"/>
                    <a:pt x="8862" y="134"/>
                    <a:pt x="8840" y="168"/>
                  </a:cubicBezTo>
                  <a:lnTo>
                    <a:pt x="8940" y="68"/>
                  </a:lnTo>
                  <a:lnTo>
                    <a:pt x="8973" y="1"/>
                  </a:lnTo>
                  <a:close/>
                  <a:moveTo>
                    <a:pt x="8840" y="168"/>
                  </a:moveTo>
                  <a:lnTo>
                    <a:pt x="8640" y="401"/>
                  </a:lnTo>
                  <a:lnTo>
                    <a:pt x="8273" y="868"/>
                  </a:lnTo>
                  <a:lnTo>
                    <a:pt x="7572" y="1802"/>
                  </a:lnTo>
                  <a:cubicBezTo>
                    <a:pt x="7105" y="2403"/>
                    <a:pt x="6638" y="3036"/>
                    <a:pt x="6205" y="3704"/>
                  </a:cubicBezTo>
                  <a:cubicBezTo>
                    <a:pt x="5337" y="4971"/>
                    <a:pt x="4470" y="6272"/>
                    <a:pt x="3736" y="7673"/>
                  </a:cubicBezTo>
                  <a:cubicBezTo>
                    <a:pt x="2936" y="9074"/>
                    <a:pt x="2235" y="10509"/>
                    <a:pt x="1635" y="12010"/>
                  </a:cubicBezTo>
                  <a:cubicBezTo>
                    <a:pt x="1001" y="13577"/>
                    <a:pt x="534" y="15212"/>
                    <a:pt x="234" y="16880"/>
                  </a:cubicBezTo>
                  <a:cubicBezTo>
                    <a:pt x="100" y="17747"/>
                    <a:pt x="34" y="18648"/>
                    <a:pt x="0" y="19548"/>
                  </a:cubicBezTo>
                  <a:cubicBezTo>
                    <a:pt x="0" y="19715"/>
                    <a:pt x="0" y="19915"/>
                    <a:pt x="34" y="20082"/>
                  </a:cubicBezTo>
                  <a:cubicBezTo>
                    <a:pt x="34" y="20249"/>
                    <a:pt x="67" y="20449"/>
                    <a:pt x="100" y="20616"/>
                  </a:cubicBezTo>
                  <a:cubicBezTo>
                    <a:pt x="134" y="20916"/>
                    <a:pt x="234" y="21216"/>
                    <a:pt x="300" y="21516"/>
                  </a:cubicBezTo>
                  <a:cubicBezTo>
                    <a:pt x="467" y="21983"/>
                    <a:pt x="634" y="22484"/>
                    <a:pt x="834" y="22951"/>
                  </a:cubicBezTo>
                  <a:cubicBezTo>
                    <a:pt x="1568" y="24452"/>
                    <a:pt x="2435" y="25853"/>
                    <a:pt x="3436" y="27187"/>
                  </a:cubicBezTo>
                  <a:cubicBezTo>
                    <a:pt x="4370" y="28455"/>
                    <a:pt x="5304" y="29656"/>
                    <a:pt x="6271" y="30823"/>
                  </a:cubicBezTo>
                  <a:lnTo>
                    <a:pt x="7739" y="32524"/>
                  </a:lnTo>
                  <a:cubicBezTo>
                    <a:pt x="8239" y="33091"/>
                    <a:pt x="8740" y="33658"/>
                    <a:pt x="9273" y="34225"/>
                  </a:cubicBezTo>
                  <a:lnTo>
                    <a:pt x="13777" y="29889"/>
                  </a:lnTo>
                  <a:cubicBezTo>
                    <a:pt x="13310" y="29455"/>
                    <a:pt x="12809" y="28922"/>
                    <a:pt x="12342" y="28388"/>
                  </a:cubicBezTo>
                  <a:cubicBezTo>
                    <a:pt x="11875" y="27888"/>
                    <a:pt x="11408" y="27387"/>
                    <a:pt x="10975" y="26854"/>
                  </a:cubicBezTo>
                  <a:cubicBezTo>
                    <a:pt x="10074" y="25786"/>
                    <a:pt x="9207" y="24719"/>
                    <a:pt x="8406" y="23618"/>
                  </a:cubicBezTo>
                  <a:cubicBezTo>
                    <a:pt x="7672" y="22617"/>
                    <a:pt x="7039" y="21550"/>
                    <a:pt x="6505" y="20416"/>
                  </a:cubicBezTo>
                  <a:cubicBezTo>
                    <a:pt x="6405" y="20182"/>
                    <a:pt x="6305" y="19915"/>
                    <a:pt x="6271" y="19615"/>
                  </a:cubicBezTo>
                  <a:cubicBezTo>
                    <a:pt x="6305" y="19081"/>
                    <a:pt x="6371" y="18514"/>
                    <a:pt x="6471" y="17947"/>
                  </a:cubicBezTo>
                  <a:cubicBezTo>
                    <a:pt x="7039" y="15479"/>
                    <a:pt x="8039" y="13144"/>
                    <a:pt x="9440" y="11009"/>
                  </a:cubicBezTo>
                  <a:cubicBezTo>
                    <a:pt x="10141" y="9875"/>
                    <a:pt x="10875" y="8741"/>
                    <a:pt x="11709" y="7673"/>
                  </a:cubicBezTo>
                  <a:cubicBezTo>
                    <a:pt x="12109" y="7139"/>
                    <a:pt x="12509" y="6606"/>
                    <a:pt x="12943" y="6105"/>
                  </a:cubicBezTo>
                  <a:cubicBezTo>
                    <a:pt x="13176" y="5838"/>
                    <a:pt x="13376" y="5605"/>
                    <a:pt x="13610" y="5338"/>
                  </a:cubicBezTo>
                  <a:lnTo>
                    <a:pt x="13943" y="4971"/>
                  </a:lnTo>
                  <a:lnTo>
                    <a:pt x="14110" y="4804"/>
                  </a:lnTo>
                  <a:lnTo>
                    <a:pt x="14210" y="4704"/>
                  </a:lnTo>
                  <a:lnTo>
                    <a:pt x="14244" y="4671"/>
                  </a:lnTo>
                  <a:lnTo>
                    <a:pt x="14344" y="4571"/>
                  </a:lnTo>
                  <a:cubicBezTo>
                    <a:pt x="14410" y="4437"/>
                    <a:pt x="14511" y="4337"/>
                    <a:pt x="14577" y="4204"/>
                  </a:cubicBezTo>
                  <a:lnTo>
                    <a:pt x="8706" y="368"/>
                  </a:lnTo>
                  <a:cubicBezTo>
                    <a:pt x="8751" y="301"/>
                    <a:pt x="8795" y="234"/>
                    <a:pt x="8840" y="1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4171288" y="1748650"/>
              <a:ext cx="364450" cy="855650"/>
            </a:xfrm>
            <a:custGeom>
              <a:rect b="b" l="l" r="r" t="t"/>
              <a:pathLst>
                <a:path extrusionOk="0" h="34226" w="14578">
                  <a:moveTo>
                    <a:pt x="8973" y="1"/>
                  </a:moveTo>
                  <a:lnTo>
                    <a:pt x="8907" y="68"/>
                  </a:lnTo>
                  <a:cubicBezTo>
                    <a:pt x="8884" y="101"/>
                    <a:pt x="8862" y="134"/>
                    <a:pt x="8840" y="168"/>
                  </a:cubicBezTo>
                  <a:lnTo>
                    <a:pt x="8940" y="68"/>
                  </a:lnTo>
                  <a:lnTo>
                    <a:pt x="8973" y="1"/>
                  </a:lnTo>
                  <a:close/>
                  <a:moveTo>
                    <a:pt x="8840" y="168"/>
                  </a:moveTo>
                  <a:lnTo>
                    <a:pt x="8640" y="401"/>
                  </a:lnTo>
                  <a:lnTo>
                    <a:pt x="8273" y="868"/>
                  </a:lnTo>
                  <a:lnTo>
                    <a:pt x="7572" y="1802"/>
                  </a:lnTo>
                  <a:cubicBezTo>
                    <a:pt x="7105" y="2403"/>
                    <a:pt x="6638" y="3036"/>
                    <a:pt x="6205" y="3704"/>
                  </a:cubicBezTo>
                  <a:cubicBezTo>
                    <a:pt x="5337" y="4971"/>
                    <a:pt x="4470" y="6272"/>
                    <a:pt x="3736" y="7673"/>
                  </a:cubicBezTo>
                  <a:cubicBezTo>
                    <a:pt x="2936" y="9074"/>
                    <a:pt x="2235" y="10509"/>
                    <a:pt x="1635" y="12010"/>
                  </a:cubicBezTo>
                  <a:cubicBezTo>
                    <a:pt x="1001" y="13577"/>
                    <a:pt x="534" y="15212"/>
                    <a:pt x="234" y="16880"/>
                  </a:cubicBezTo>
                  <a:cubicBezTo>
                    <a:pt x="100" y="17747"/>
                    <a:pt x="34" y="18648"/>
                    <a:pt x="0" y="19548"/>
                  </a:cubicBezTo>
                  <a:cubicBezTo>
                    <a:pt x="0" y="19715"/>
                    <a:pt x="0" y="19915"/>
                    <a:pt x="34" y="20082"/>
                  </a:cubicBezTo>
                  <a:cubicBezTo>
                    <a:pt x="34" y="20249"/>
                    <a:pt x="67" y="20449"/>
                    <a:pt x="100" y="20616"/>
                  </a:cubicBezTo>
                  <a:cubicBezTo>
                    <a:pt x="134" y="20916"/>
                    <a:pt x="234" y="21216"/>
                    <a:pt x="300" y="21516"/>
                  </a:cubicBezTo>
                  <a:cubicBezTo>
                    <a:pt x="467" y="21983"/>
                    <a:pt x="634" y="22484"/>
                    <a:pt x="834" y="22951"/>
                  </a:cubicBezTo>
                  <a:cubicBezTo>
                    <a:pt x="1568" y="24452"/>
                    <a:pt x="2435" y="25853"/>
                    <a:pt x="3436" y="27187"/>
                  </a:cubicBezTo>
                  <a:cubicBezTo>
                    <a:pt x="4370" y="28455"/>
                    <a:pt x="5304" y="29656"/>
                    <a:pt x="6271" y="30823"/>
                  </a:cubicBezTo>
                  <a:lnTo>
                    <a:pt x="7739" y="32524"/>
                  </a:lnTo>
                  <a:cubicBezTo>
                    <a:pt x="8239" y="33091"/>
                    <a:pt x="8740" y="33658"/>
                    <a:pt x="9273" y="34225"/>
                  </a:cubicBezTo>
                  <a:lnTo>
                    <a:pt x="13777" y="29889"/>
                  </a:lnTo>
                  <a:cubicBezTo>
                    <a:pt x="13310" y="29455"/>
                    <a:pt x="12809" y="28922"/>
                    <a:pt x="12342" y="28388"/>
                  </a:cubicBezTo>
                  <a:cubicBezTo>
                    <a:pt x="11875" y="27888"/>
                    <a:pt x="11408" y="27387"/>
                    <a:pt x="10975" y="26854"/>
                  </a:cubicBezTo>
                  <a:cubicBezTo>
                    <a:pt x="10074" y="25786"/>
                    <a:pt x="9207" y="24719"/>
                    <a:pt x="8406" y="23618"/>
                  </a:cubicBezTo>
                  <a:cubicBezTo>
                    <a:pt x="7672" y="22617"/>
                    <a:pt x="7039" y="21550"/>
                    <a:pt x="6505" y="20416"/>
                  </a:cubicBezTo>
                  <a:cubicBezTo>
                    <a:pt x="6405" y="20182"/>
                    <a:pt x="6305" y="19915"/>
                    <a:pt x="6271" y="19615"/>
                  </a:cubicBezTo>
                  <a:cubicBezTo>
                    <a:pt x="6305" y="19081"/>
                    <a:pt x="6371" y="18514"/>
                    <a:pt x="6471" y="17947"/>
                  </a:cubicBezTo>
                  <a:cubicBezTo>
                    <a:pt x="7039" y="15479"/>
                    <a:pt x="8039" y="13144"/>
                    <a:pt x="9440" y="11009"/>
                  </a:cubicBezTo>
                  <a:cubicBezTo>
                    <a:pt x="10141" y="9875"/>
                    <a:pt x="10875" y="8741"/>
                    <a:pt x="11709" y="7673"/>
                  </a:cubicBezTo>
                  <a:cubicBezTo>
                    <a:pt x="12109" y="7139"/>
                    <a:pt x="12509" y="6606"/>
                    <a:pt x="12943" y="6105"/>
                  </a:cubicBezTo>
                  <a:cubicBezTo>
                    <a:pt x="13176" y="5838"/>
                    <a:pt x="13376" y="5605"/>
                    <a:pt x="13610" y="5338"/>
                  </a:cubicBezTo>
                  <a:lnTo>
                    <a:pt x="13943" y="4971"/>
                  </a:lnTo>
                  <a:lnTo>
                    <a:pt x="14110" y="4804"/>
                  </a:lnTo>
                  <a:lnTo>
                    <a:pt x="14210" y="4704"/>
                  </a:lnTo>
                  <a:lnTo>
                    <a:pt x="14244" y="4671"/>
                  </a:lnTo>
                  <a:lnTo>
                    <a:pt x="14344" y="4571"/>
                  </a:lnTo>
                  <a:cubicBezTo>
                    <a:pt x="14410" y="4437"/>
                    <a:pt x="14511" y="4337"/>
                    <a:pt x="14577" y="4204"/>
                  </a:cubicBezTo>
                  <a:lnTo>
                    <a:pt x="8706" y="368"/>
                  </a:lnTo>
                  <a:cubicBezTo>
                    <a:pt x="8751" y="301"/>
                    <a:pt x="8795" y="234"/>
                    <a:pt x="8840" y="168"/>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4688525" y="1945175"/>
              <a:ext cx="81750" cy="1387675"/>
            </a:xfrm>
            <a:custGeom>
              <a:rect b="b" l="l" r="r" t="t"/>
              <a:pathLst>
                <a:path extrusionOk="0" h="55507" w="3270">
                  <a:moveTo>
                    <a:pt x="0" y="0"/>
                  </a:moveTo>
                  <a:cubicBezTo>
                    <a:pt x="434" y="8873"/>
                    <a:pt x="2802" y="39929"/>
                    <a:pt x="2535" y="55507"/>
                  </a:cubicBezTo>
                  <a:lnTo>
                    <a:pt x="3269" y="55407"/>
                  </a:lnTo>
                  <a:cubicBezTo>
                    <a:pt x="3269" y="55407"/>
                    <a:pt x="2135" y="31423"/>
                    <a:pt x="1635" y="20949"/>
                  </a:cubicBezTo>
                  <a:cubicBezTo>
                    <a:pt x="1101" y="10442"/>
                    <a:pt x="0" y="2"/>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4368300" y="2500575"/>
              <a:ext cx="151000" cy="273750"/>
            </a:xfrm>
            <a:custGeom>
              <a:rect b="b" l="l" r="r" t="t"/>
              <a:pathLst>
                <a:path extrusionOk="0" h="10950" w="6040">
                  <a:moveTo>
                    <a:pt x="5571" y="0"/>
                  </a:moveTo>
                  <a:lnTo>
                    <a:pt x="1134" y="4804"/>
                  </a:lnTo>
                  <a:cubicBezTo>
                    <a:pt x="1134" y="6438"/>
                    <a:pt x="0" y="9674"/>
                    <a:pt x="3002" y="10841"/>
                  </a:cubicBezTo>
                  <a:cubicBezTo>
                    <a:pt x="3192" y="10915"/>
                    <a:pt x="3370" y="10950"/>
                    <a:pt x="3537" y="10950"/>
                  </a:cubicBezTo>
                  <a:cubicBezTo>
                    <a:pt x="6011" y="10950"/>
                    <a:pt x="6040" y="3250"/>
                    <a:pt x="5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3"/>
            <p:cNvSpPr/>
            <p:nvPr/>
          </p:nvSpPr>
          <p:spPr>
            <a:xfrm>
              <a:off x="4869600" y="2496400"/>
              <a:ext cx="65775" cy="282625"/>
            </a:xfrm>
            <a:custGeom>
              <a:rect b="b" l="l" r="r" t="t"/>
              <a:pathLst>
                <a:path extrusionOk="0" h="11305" w="2631">
                  <a:moveTo>
                    <a:pt x="62" y="0"/>
                  </a:moveTo>
                  <a:lnTo>
                    <a:pt x="62" y="0"/>
                  </a:lnTo>
                  <a:cubicBezTo>
                    <a:pt x="0" y="3360"/>
                    <a:pt x="286" y="11304"/>
                    <a:pt x="1272" y="11304"/>
                  </a:cubicBezTo>
                  <a:cubicBezTo>
                    <a:pt x="1343" y="11304"/>
                    <a:pt x="1418" y="11263"/>
                    <a:pt x="1497" y="11175"/>
                  </a:cubicBezTo>
                  <a:cubicBezTo>
                    <a:pt x="2631" y="9907"/>
                    <a:pt x="2064" y="6572"/>
                    <a:pt x="2031" y="4904"/>
                  </a:cubicBezTo>
                  <a:lnTo>
                    <a:pt x="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a:off x="4731875" y="1945175"/>
              <a:ext cx="149250" cy="76750"/>
            </a:xfrm>
            <a:custGeom>
              <a:rect b="b" l="l" r="r" t="t"/>
              <a:pathLst>
                <a:path extrusionOk="0" h="3070" w="5970">
                  <a:moveTo>
                    <a:pt x="368" y="0"/>
                  </a:moveTo>
                  <a:cubicBezTo>
                    <a:pt x="134" y="0"/>
                    <a:pt x="1" y="167"/>
                    <a:pt x="1" y="401"/>
                  </a:cubicBezTo>
                  <a:lnTo>
                    <a:pt x="268" y="2702"/>
                  </a:lnTo>
                  <a:cubicBezTo>
                    <a:pt x="301" y="2902"/>
                    <a:pt x="501" y="3069"/>
                    <a:pt x="701" y="3069"/>
                  </a:cubicBezTo>
                  <a:lnTo>
                    <a:pt x="5605" y="3036"/>
                  </a:lnTo>
                  <a:cubicBezTo>
                    <a:pt x="5620" y="3038"/>
                    <a:pt x="5634" y="3039"/>
                    <a:pt x="5649" y="3039"/>
                  </a:cubicBezTo>
                  <a:cubicBezTo>
                    <a:pt x="5829" y="3039"/>
                    <a:pt x="5969" y="2854"/>
                    <a:pt x="5938" y="2669"/>
                  </a:cubicBezTo>
                  <a:lnTo>
                    <a:pt x="5672" y="367"/>
                  </a:lnTo>
                  <a:cubicBezTo>
                    <a:pt x="5638" y="134"/>
                    <a:pt x="5471" y="0"/>
                    <a:pt x="5238" y="0"/>
                  </a:cubicBezTo>
                  <a:close/>
                </a:path>
              </a:pathLst>
            </a:custGeom>
            <a:solidFill>
              <a:srgbClr val="FFFFFF"/>
            </a:solidFill>
            <a:ln cap="flat" cmpd="sng" w="5000">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2" name="Google Shape;1092;p43"/>
          <p:cNvSpPr txBox="1"/>
          <p:nvPr/>
        </p:nvSpPr>
        <p:spPr>
          <a:xfrm>
            <a:off x="3872875" y="2454575"/>
            <a:ext cx="4823100" cy="221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300">
                <a:solidFill>
                  <a:srgbClr val="262626"/>
                </a:solidFill>
              </a:rPr>
              <a:t>Healthcare </a:t>
            </a:r>
            <a:r>
              <a:rPr lang="en" sz="1200">
                <a:solidFill>
                  <a:srgbClr val="262626"/>
                </a:solidFill>
              </a:rPr>
              <a:t>- </a:t>
            </a:r>
            <a:r>
              <a:rPr i="1" lang="en" sz="1200">
                <a:solidFill>
                  <a:srgbClr val="262626"/>
                </a:solidFill>
              </a:rPr>
              <a:t>In times of Covid using software to bring about innovation in traditional healthcare is extremely important. E.g Improving medical and emergency communication, vaccination management and enforcement in public places, wearable technology, efficient provisioning of oxygen tanks, remote patient examination etc</a:t>
            </a:r>
            <a:endParaRPr i="1" sz="1200">
              <a:solidFill>
                <a:srgbClr val="262626"/>
              </a:solidFill>
            </a:endParaRPr>
          </a:p>
          <a:p>
            <a:pPr indent="0" lvl="0" marL="0" rtl="0" algn="l">
              <a:spcBef>
                <a:spcPts val="10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grpSp>
        <p:nvGrpSpPr>
          <p:cNvPr id="1097" name="Google Shape;1097;p44"/>
          <p:cNvGrpSpPr/>
          <p:nvPr/>
        </p:nvGrpSpPr>
        <p:grpSpPr>
          <a:xfrm>
            <a:off x="4256073" y="966364"/>
            <a:ext cx="4611644" cy="3435501"/>
            <a:chOff x="1190200" y="811850"/>
            <a:chExt cx="5212075" cy="3882800"/>
          </a:xfrm>
        </p:grpSpPr>
        <p:sp>
          <p:nvSpPr>
            <p:cNvPr id="1098" name="Google Shape;1098;p44"/>
            <p:cNvSpPr/>
            <p:nvPr/>
          </p:nvSpPr>
          <p:spPr>
            <a:xfrm>
              <a:off x="1190200" y="4224300"/>
              <a:ext cx="5212075" cy="1700"/>
            </a:xfrm>
            <a:custGeom>
              <a:rect b="b" l="l" r="r" t="t"/>
              <a:pathLst>
                <a:path extrusionOk="0" h="68" w="208483">
                  <a:moveTo>
                    <a:pt x="0" y="0"/>
                  </a:moveTo>
                  <a:lnTo>
                    <a:pt x="0" y="67"/>
                  </a:lnTo>
                  <a:lnTo>
                    <a:pt x="208482" y="67"/>
                  </a:lnTo>
                  <a:lnTo>
                    <a:pt x="2084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4"/>
            <p:cNvSpPr/>
            <p:nvPr/>
          </p:nvSpPr>
          <p:spPr>
            <a:xfrm>
              <a:off x="5534950" y="4391925"/>
              <a:ext cx="345275" cy="2525"/>
            </a:xfrm>
            <a:custGeom>
              <a:rect b="b" l="l" r="r" t="t"/>
              <a:pathLst>
                <a:path extrusionOk="0" h="101" w="13811">
                  <a:moveTo>
                    <a:pt x="1" y="0"/>
                  </a:moveTo>
                  <a:lnTo>
                    <a:pt x="1" y="100"/>
                  </a:lnTo>
                  <a:lnTo>
                    <a:pt x="13811" y="100"/>
                  </a:lnTo>
                  <a:lnTo>
                    <a:pt x="138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4"/>
            <p:cNvSpPr/>
            <p:nvPr/>
          </p:nvSpPr>
          <p:spPr>
            <a:xfrm>
              <a:off x="3687800" y="4359400"/>
              <a:ext cx="315250" cy="2525"/>
            </a:xfrm>
            <a:custGeom>
              <a:rect b="b" l="l" r="r" t="t"/>
              <a:pathLst>
                <a:path extrusionOk="0" h="101" w="12610">
                  <a:moveTo>
                    <a:pt x="1" y="0"/>
                  </a:moveTo>
                  <a:lnTo>
                    <a:pt x="1" y="100"/>
                  </a:lnTo>
                  <a:lnTo>
                    <a:pt x="12610" y="100"/>
                  </a:lnTo>
                  <a:lnTo>
                    <a:pt x="126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4"/>
            <p:cNvSpPr/>
            <p:nvPr/>
          </p:nvSpPr>
          <p:spPr>
            <a:xfrm>
              <a:off x="4796100" y="4295175"/>
              <a:ext cx="728050" cy="2525"/>
            </a:xfrm>
            <a:custGeom>
              <a:rect b="b" l="l" r="r" t="t"/>
              <a:pathLst>
                <a:path extrusionOk="0" h="101" w="29122">
                  <a:moveTo>
                    <a:pt x="0" y="1"/>
                  </a:moveTo>
                  <a:lnTo>
                    <a:pt x="0" y="101"/>
                  </a:lnTo>
                  <a:lnTo>
                    <a:pt x="29121" y="101"/>
                  </a:lnTo>
                  <a:lnTo>
                    <a:pt x="291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4"/>
            <p:cNvSpPr/>
            <p:nvPr/>
          </p:nvSpPr>
          <p:spPr>
            <a:xfrm>
              <a:off x="1737250" y="4312700"/>
              <a:ext cx="1742100" cy="2525"/>
            </a:xfrm>
            <a:custGeom>
              <a:rect b="b" l="l" r="r" t="t"/>
              <a:pathLst>
                <a:path extrusionOk="0" h="101" w="69684">
                  <a:moveTo>
                    <a:pt x="0" y="0"/>
                  </a:moveTo>
                  <a:lnTo>
                    <a:pt x="0" y="100"/>
                  </a:lnTo>
                  <a:lnTo>
                    <a:pt x="69683" y="100"/>
                  </a:lnTo>
                  <a:lnTo>
                    <a:pt x="696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4"/>
            <p:cNvSpPr/>
            <p:nvPr/>
          </p:nvSpPr>
          <p:spPr>
            <a:xfrm>
              <a:off x="3571900" y="4312700"/>
              <a:ext cx="65900" cy="2525"/>
            </a:xfrm>
            <a:custGeom>
              <a:rect b="b" l="l" r="r" t="t"/>
              <a:pathLst>
                <a:path extrusionOk="0" h="101" w="2636">
                  <a:moveTo>
                    <a:pt x="0" y="0"/>
                  </a:moveTo>
                  <a:lnTo>
                    <a:pt x="0" y="100"/>
                  </a:lnTo>
                  <a:lnTo>
                    <a:pt x="2635" y="100"/>
                  </a:lnTo>
                  <a:lnTo>
                    <a:pt x="2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4"/>
            <p:cNvSpPr/>
            <p:nvPr/>
          </p:nvSpPr>
          <p:spPr>
            <a:xfrm>
              <a:off x="3842925" y="811850"/>
              <a:ext cx="2132375" cy="2947975"/>
            </a:xfrm>
            <a:custGeom>
              <a:rect b="b" l="l" r="r" t="t"/>
              <a:pathLst>
                <a:path extrusionOk="0" h="117919" w="85295">
                  <a:moveTo>
                    <a:pt x="82893" y="67"/>
                  </a:moveTo>
                  <a:cubicBezTo>
                    <a:pt x="84194" y="67"/>
                    <a:pt x="85194" y="1102"/>
                    <a:pt x="85194" y="2369"/>
                  </a:cubicBezTo>
                  <a:lnTo>
                    <a:pt x="85194" y="115517"/>
                  </a:lnTo>
                  <a:cubicBezTo>
                    <a:pt x="85194" y="116818"/>
                    <a:pt x="84160" y="117818"/>
                    <a:pt x="82893" y="117818"/>
                  </a:cubicBezTo>
                  <a:lnTo>
                    <a:pt x="2402" y="117818"/>
                  </a:lnTo>
                  <a:cubicBezTo>
                    <a:pt x="1101" y="117818"/>
                    <a:pt x="100" y="116784"/>
                    <a:pt x="100" y="115517"/>
                  </a:cubicBezTo>
                  <a:lnTo>
                    <a:pt x="100" y="2369"/>
                  </a:lnTo>
                  <a:cubicBezTo>
                    <a:pt x="100" y="1068"/>
                    <a:pt x="1134" y="67"/>
                    <a:pt x="2402" y="67"/>
                  </a:cubicBezTo>
                  <a:close/>
                  <a:moveTo>
                    <a:pt x="2402" y="1"/>
                  </a:moveTo>
                  <a:cubicBezTo>
                    <a:pt x="1101" y="1"/>
                    <a:pt x="0" y="1068"/>
                    <a:pt x="0" y="2369"/>
                  </a:cubicBezTo>
                  <a:lnTo>
                    <a:pt x="0" y="115517"/>
                  </a:lnTo>
                  <a:cubicBezTo>
                    <a:pt x="0" y="116818"/>
                    <a:pt x="1068" y="117919"/>
                    <a:pt x="2402" y="117919"/>
                  </a:cubicBezTo>
                  <a:lnTo>
                    <a:pt x="82893" y="117919"/>
                  </a:lnTo>
                  <a:cubicBezTo>
                    <a:pt x="84227" y="117919"/>
                    <a:pt x="85294" y="116818"/>
                    <a:pt x="85261" y="115517"/>
                  </a:cubicBezTo>
                  <a:lnTo>
                    <a:pt x="85261" y="2369"/>
                  </a:lnTo>
                  <a:cubicBezTo>
                    <a:pt x="85261" y="1035"/>
                    <a:pt x="84194" y="1"/>
                    <a:pt x="828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4"/>
            <p:cNvSpPr/>
            <p:nvPr/>
          </p:nvSpPr>
          <p:spPr>
            <a:xfrm>
              <a:off x="4701025" y="1087050"/>
              <a:ext cx="1123325" cy="1240925"/>
            </a:xfrm>
            <a:custGeom>
              <a:rect b="b" l="l" r="r" t="t"/>
              <a:pathLst>
                <a:path extrusionOk="0" h="49637" w="44933">
                  <a:moveTo>
                    <a:pt x="1" y="1"/>
                  </a:moveTo>
                  <a:lnTo>
                    <a:pt x="1" y="49636"/>
                  </a:lnTo>
                  <a:lnTo>
                    <a:pt x="44933" y="49636"/>
                  </a:lnTo>
                  <a:lnTo>
                    <a:pt x="4493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4"/>
            <p:cNvSpPr/>
            <p:nvPr/>
          </p:nvSpPr>
          <p:spPr>
            <a:xfrm>
              <a:off x="4688525" y="1087050"/>
              <a:ext cx="12525" cy="1240925"/>
            </a:xfrm>
            <a:custGeom>
              <a:rect b="b" l="l" r="r" t="t"/>
              <a:pathLst>
                <a:path extrusionOk="0" h="49637" w="501">
                  <a:moveTo>
                    <a:pt x="0" y="1"/>
                  </a:moveTo>
                  <a:lnTo>
                    <a:pt x="0" y="49636"/>
                  </a:lnTo>
                  <a:lnTo>
                    <a:pt x="501" y="49636"/>
                  </a:lnTo>
                  <a:lnTo>
                    <a:pt x="5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4"/>
            <p:cNvSpPr/>
            <p:nvPr/>
          </p:nvSpPr>
          <p:spPr>
            <a:xfrm>
              <a:off x="4927025" y="1408325"/>
              <a:ext cx="678850" cy="592750"/>
            </a:xfrm>
            <a:custGeom>
              <a:rect b="b" l="l" r="r" t="t"/>
              <a:pathLst>
                <a:path extrusionOk="0" h="23710" w="27154">
                  <a:moveTo>
                    <a:pt x="18826" y="1"/>
                  </a:moveTo>
                  <a:cubicBezTo>
                    <a:pt x="16879" y="1"/>
                    <a:pt x="14928" y="743"/>
                    <a:pt x="13443" y="2227"/>
                  </a:cubicBezTo>
                  <a:cubicBezTo>
                    <a:pt x="11963" y="874"/>
                    <a:pt x="10102" y="204"/>
                    <a:pt x="8253" y="204"/>
                  </a:cubicBezTo>
                  <a:cubicBezTo>
                    <a:pt x="6228" y="204"/>
                    <a:pt x="4218" y="1007"/>
                    <a:pt x="2736" y="2594"/>
                  </a:cubicBezTo>
                  <a:cubicBezTo>
                    <a:pt x="0" y="5529"/>
                    <a:pt x="0" y="10033"/>
                    <a:pt x="2736" y="12935"/>
                  </a:cubicBezTo>
                  <a:lnTo>
                    <a:pt x="13477" y="23709"/>
                  </a:lnTo>
                  <a:lnTo>
                    <a:pt x="24251" y="12935"/>
                  </a:lnTo>
                  <a:cubicBezTo>
                    <a:pt x="27153" y="10033"/>
                    <a:pt x="27153" y="5196"/>
                    <a:pt x="24184" y="2227"/>
                  </a:cubicBezTo>
                  <a:cubicBezTo>
                    <a:pt x="22717" y="743"/>
                    <a:pt x="20774" y="1"/>
                    <a:pt x="188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4"/>
            <p:cNvSpPr/>
            <p:nvPr/>
          </p:nvSpPr>
          <p:spPr>
            <a:xfrm>
              <a:off x="4771075" y="2288975"/>
              <a:ext cx="1516225" cy="1242550"/>
            </a:xfrm>
            <a:custGeom>
              <a:rect b="b" l="l" r="r" t="t"/>
              <a:pathLst>
                <a:path extrusionOk="0" h="49702" w="60649">
                  <a:moveTo>
                    <a:pt x="50020" y="1"/>
                  </a:moveTo>
                  <a:cubicBezTo>
                    <a:pt x="49113" y="1"/>
                    <a:pt x="48164" y="122"/>
                    <a:pt x="47201" y="392"/>
                  </a:cubicBezTo>
                  <a:cubicBezTo>
                    <a:pt x="39429" y="2560"/>
                    <a:pt x="39896" y="4361"/>
                    <a:pt x="32224" y="5562"/>
                  </a:cubicBezTo>
                  <a:cubicBezTo>
                    <a:pt x="24551" y="6796"/>
                    <a:pt x="18180" y="14735"/>
                    <a:pt x="16579" y="18705"/>
                  </a:cubicBezTo>
                  <a:cubicBezTo>
                    <a:pt x="15011" y="22674"/>
                    <a:pt x="11576" y="26844"/>
                    <a:pt x="6739" y="28378"/>
                  </a:cubicBezTo>
                  <a:cubicBezTo>
                    <a:pt x="1902" y="29913"/>
                    <a:pt x="1" y="38419"/>
                    <a:pt x="4037" y="43356"/>
                  </a:cubicBezTo>
                  <a:cubicBezTo>
                    <a:pt x="7845" y="47971"/>
                    <a:pt x="13023" y="49702"/>
                    <a:pt x="17790" y="49702"/>
                  </a:cubicBezTo>
                  <a:cubicBezTo>
                    <a:pt x="24258" y="49702"/>
                    <a:pt x="29971" y="46517"/>
                    <a:pt x="30489" y="43022"/>
                  </a:cubicBezTo>
                  <a:cubicBezTo>
                    <a:pt x="31356" y="36918"/>
                    <a:pt x="31023" y="31581"/>
                    <a:pt x="40563" y="27144"/>
                  </a:cubicBezTo>
                  <a:cubicBezTo>
                    <a:pt x="50103" y="22674"/>
                    <a:pt x="43598" y="10899"/>
                    <a:pt x="52705" y="8297"/>
                  </a:cubicBezTo>
                  <a:cubicBezTo>
                    <a:pt x="60649" y="5990"/>
                    <a:pt x="56396" y="1"/>
                    <a:pt x="500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4"/>
            <p:cNvSpPr/>
            <p:nvPr/>
          </p:nvSpPr>
          <p:spPr>
            <a:xfrm>
              <a:off x="4842800" y="2361300"/>
              <a:ext cx="1202550" cy="1408525"/>
            </a:xfrm>
            <a:custGeom>
              <a:rect b="b" l="l" r="r" t="t"/>
              <a:pathLst>
                <a:path extrusionOk="0" h="56341" w="48102">
                  <a:moveTo>
                    <a:pt x="47968" y="0"/>
                  </a:moveTo>
                  <a:cubicBezTo>
                    <a:pt x="47868" y="67"/>
                    <a:pt x="38528" y="3937"/>
                    <a:pt x="28020" y="12776"/>
                  </a:cubicBezTo>
                  <a:cubicBezTo>
                    <a:pt x="18313" y="20949"/>
                    <a:pt x="5571" y="35126"/>
                    <a:pt x="0" y="56274"/>
                  </a:cubicBezTo>
                  <a:lnTo>
                    <a:pt x="434" y="56341"/>
                  </a:lnTo>
                  <a:cubicBezTo>
                    <a:pt x="5971" y="35292"/>
                    <a:pt x="18647" y="21182"/>
                    <a:pt x="28254" y="13110"/>
                  </a:cubicBezTo>
                  <a:cubicBezTo>
                    <a:pt x="38728" y="4304"/>
                    <a:pt x="48035" y="434"/>
                    <a:pt x="48101" y="401"/>
                  </a:cubicBezTo>
                  <a:lnTo>
                    <a:pt x="479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4"/>
            <p:cNvSpPr/>
            <p:nvPr/>
          </p:nvSpPr>
          <p:spPr>
            <a:xfrm>
              <a:off x="4388300" y="1816750"/>
              <a:ext cx="957375" cy="1751300"/>
            </a:xfrm>
            <a:custGeom>
              <a:rect b="b" l="l" r="r" t="t"/>
              <a:pathLst>
                <a:path extrusionOk="0" h="70052" w="38295">
                  <a:moveTo>
                    <a:pt x="30604" y="0"/>
                  </a:moveTo>
                  <a:cubicBezTo>
                    <a:pt x="28551" y="0"/>
                    <a:pt x="26187" y="877"/>
                    <a:pt x="24285" y="2902"/>
                  </a:cubicBezTo>
                  <a:cubicBezTo>
                    <a:pt x="18614" y="8940"/>
                    <a:pt x="19882" y="10541"/>
                    <a:pt x="13844" y="15611"/>
                  </a:cubicBezTo>
                  <a:cubicBezTo>
                    <a:pt x="7806" y="20715"/>
                    <a:pt x="6305" y="32056"/>
                    <a:pt x="6972" y="36860"/>
                  </a:cubicBezTo>
                  <a:cubicBezTo>
                    <a:pt x="7639" y="41630"/>
                    <a:pt x="6772" y="47634"/>
                    <a:pt x="3370" y="51604"/>
                  </a:cubicBezTo>
                  <a:cubicBezTo>
                    <a:pt x="1" y="55573"/>
                    <a:pt x="2669" y="65247"/>
                    <a:pt x="8774" y="68249"/>
                  </a:cubicBezTo>
                  <a:cubicBezTo>
                    <a:pt x="11312" y="69512"/>
                    <a:pt x="13792" y="70052"/>
                    <a:pt x="16130" y="70052"/>
                  </a:cubicBezTo>
                  <a:cubicBezTo>
                    <a:pt x="26145" y="70052"/>
                    <a:pt x="33543" y="60148"/>
                    <a:pt x="31623" y="54739"/>
                  </a:cubicBezTo>
                  <a:cubicBezTo>
                    <a:pt x="29222" y="48068"/>
                    <a:pt x="26186" y="42764"/>
                    <a:pt x="32224" y="33457"/>
                  </a:cubicBezTo>
                  <a:cubicBezTo>
                    <a:pt x="38295" y="24184"/>
                    <a:pt x="26486" y="15378"/>
                    <a:pt x="33124" y="8206"/>
                  </a:cubicBezTo>
                  <a:cubicBezTo>
                    <a:pt x="37513" y="3440"/>
                    <a:pt x="34670" y="0"/>
                    <a:pt x="306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4"/>
            <p:cNvSpPr/>
            <p:nvPr/>
          </p:nvSpPr>
          <p:spPr>
            <a:xfrm>
              <a:off x="4500050" y="1926825"/>
              <a:ext cx="608800" cy="1826325"/>
            </a:xfrm>
            <a:custGeom>
              <a:rect b="b" l="l" r="r" t="t"/>
              <a:pathLst>
                <a:path extrusionOk="0" h="73053" w="24352">
                  <a:moveTo>
                    <a:pt x="24151" y="0"/>
                  </a:moveTo>
                  <a:cubicBezTo>
                    <a:pt x="21916" y="1468"/>
                    <a:pt x="15812" y="12843"/>
                    <a:pt x="11642" y="26686"/>
                  </a:cubicBezTo>
                  <a:cubicBezTo>
                    <a:pt x="7839" y="39295"/>
                    <a:pt x="4470" y="57542"/>
                    <a:pt x="9874" y="73053"/>
                  </a:cubicBezTo>
                  <a:lnTo>
                    <a:pt x="10241" y="72919"/>
                  </a:lnTo>
                  <a:cubicBezTo>
                    <a:pt x="1" y="43698"/>
                    <a:pt x="20649" y="2802"/>
                    <a:pt x="24351" y="334"/>
                  </a:cubicBezTo>
                  <a:lnTo>
                    <a:pt x="241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4"/>
            <p:cNvSpPr/>
            <p:nvPr/>
          </p:nvSpPr>
          <p:spPr>
            <a:xfrm>
              <a:off x="4496725" y="3619700"/>
              <a:ext cx="657975" cy="604625"/>
            </a:xfrm>
            <a:custGeom>
              <a:rect b="b" l="l" r="r" t="t"/>
              <a:pathLst>
                <a:path extrusionOk="0" h="24185" w="26319">
                  <a:moveTo>
                    <a:pt x="0" y="0"/>
                  </a:moveTo>
                  <a:lnTo>
                    <a:pt x="2669" y="24184"/>
                  </a:lnTo>
                  <a:lnTo>
                    <a:pt x="23650" y="24184"/>
                  </a:lnTo>
                  <a:lnTo>
                    <a:pt x="263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4"/>
            <p:cNvSpPr/>
            <p:nvPr/>
          </p:nvSpPr>
          <p:spPr>
            <a:xfrm>
              <a:off x="2674575" y="2154600"/>
              <a:ext cx="1854700" cy="2069725"/>
            </a:xfrm>
            <a:custGeom>
              <a:rect b="b" l="l" r="r" t="t"/>
              <a:pathLst>
                <a:path extrusionOk="0" h="82789" w="74188">
                  <a:moveTo>
                    <a:pt x="61106" y="0"/>
                  </a:moveTo>
                  <a:cubicBezTo>
                    <a:pt x="53256" y="0"/>
                    <a:pt x="44617" y="2275"/>
                    <a:pt x="43498" y="2698"/>
                  </a:cubicBezTo>
                  <a:cubicBezTo>
                    <a:pt x="41831" y="3265"/>
                    <a:pt x="40463" y="7268"/>
                    <a:pt x="40363" y="8235"/>
                  </a:cubicBezTo>
                  <a:cubicBezTo>
                    <a:pt x="36994" y="18242"/>
                    <a:pt x="32858" y="43794"/>
                    <a:pt x="31023" y="60306"/>
                  </a:cubicBezTo>
                  <a:lnTo>
                    <a:pt x="29188" y="60306"/>
                  </a:lnTo>
                  <a:cubicBezTo>
                    <a:pt x="29122" y="48831"/>
                    <a:pt x="28221" y="32819"/>
                    <a:pt x="26820" y="24914"/>
                  </a:cubicBezTo>
                  <a:cubicBezTo>
                    <a:pt x="27821" y="21311"/>
                    <a:pt x="33058" y="19410"/>
                    <a:pt x="35793" y="19143"/>
                  </a:cubicBezTo>
                  <a:cubicBezTo>
                    <a:pt x="34714" y="18876"/>
                    <a:pt x="33613" y="18746"/>
                    <a:pt x="32515" y="18746"/>
                  </a:cubicBezTo>
                  <a:cubicBezTo>
                    <a:pt x="30590" y="18746"/>
                    <a:pt x="28670" y="19146"/>
                    <a:pt x="26887" y="19910"/>
                  </a:cubicBezTo>
                  <a:cubicBezTo>
                    <a:pt x="28321" y="18075"/>
                    <a:pt x="30222" y="16141"/>
                    <a:pt x="31557" y="15540"/>
                  </a:cubicBezTo>
                  <a:cubicBezTo>
                    <a:pt x="31247" y="15458"/>
                    <a:pt x="30935" y="15420"/>
                    <a:pt x="30622" y="15420"/>
                  </a:cubicBezTo>
                  <a:cubicBezTo>
                    <a:pt x="28036" y="15420"/>
                    <a:pt x="25444" y="18001"/>
                    <a:pt x="24552" y="19043"/>
                  </a:cubicBezTo>
                  <a:cubicBezTo>
                    <a:pt x="23733" y="18720"/>
                    <a:pt x="17477" y="16997"/>
                    <a:pt x="11593" y="16997"/>
                  </a:cubicBezTo>
                  <a:cubicBezTo>
                    <a:pt x="9562" y="16997"/>
                    <a:pt x="7575" y="17203"/>
                    <a:pt x="5872" y="17742"/>
                  </a:cubicBezTo>
                  <a:cubicBezTo>
                    <a:pt x="8273" y="17809"/>
                    <a:pt x="11709" y="18476"/>
                    <a:pt x="15145" y="19376"/>
                  </a:cubicBezTo>
                  <a:cubicBezTo>
                    <a:pt x="10542" y="20044"/>
                    <a:pt x="6038" y="20978"/>
                    <a:pt x="1635" y="22212"/>
                  </a:cubicBezTo>
                  <a:cubicBezTo>
                    <a:pt x="1635" y="22212"/>
                    <a:pt x="13778" y="21470"/>
                    <a:pt x="19857" y="21470"/>
                  </a:cubicBezTo>
                  <a:cubicBezTo>
                    <a:pt x="20222" y="21470"/>
                    <a:pt x="20565" y="21472"/>
                    <a:pt x="20882" y="21478"/>
                  </a:cubicBezTo>
                  <a:cubicBezTo>
                    <a:pt x="16479" y="22712"/>
                    <a:pt x="5271" y="26381"/>
                    <a:pt x="1" y="31919"/>
                  </a:cubicBezTo>
                  <a:cubicBezTo>
                    <a:pt x="4904" y="29350"/>
                    <a:pt x="14178" y="25948"/>
                    <a:pt x="20282" y="24247"/>
                  </a:cubicBezTo>
                  <a:lnTo>
                    <a:pt x="20282" y="24247"/>
                  </a:lnTo>
                  <a:cubicBezTo>
                    <a:pt x="17380" y="26014"/>
                    <a:pt x="14811" y="28283"/>
                    <a:pt x="12743" y="30951"/>
                  </a:cubicBezTo>
                  <a:lnTo>
                    <a:pt x="12743" y="30951"/>
                  </a:lnTo>
                  <a:cubicBezTo>
                    <a:pt x="15478" y="28783"/>
                    <a:pt x="20315" y="26615"/>
                    <a:pt x="23384" y="25614"/>
                  </a:cubicBezTo>
                  <a:lnTo>
                    <a:pt x="23384" y="25614"/>
                  </a:lnTo>
                  <a:cubicBezTo>
                    <a:pt x="21383" y="27949"/>
                    <a:pt x="19815" y="30618"/>
                    <a:pt x="18714" y="33487"/>
                  </a:cubicBezTo>
                  <a:cubicBezTo>
                    <a:pt x="20682" y="30384"/>
                    <a:pt x="25119" y="26715"/>
                    <a:pt x="26353" y="26381"/>
                  </a:cubicBezTo>
                  <a:cubicBezTo>
                    <a:pt x="26987" y="30551"/>
                    <a:pt x="27787" y="38590"/>
                    <a:pt x="27987" y="43160"/>
                  </a:cubicBezTo>
                  <a:cubicBezTo>
                    <a:pt x="28121" y="46729"/>
                    <a:pt x="28321" y="54335"/>
                    <a:pt x="28354" y="60272"/>
                  </a:cubicBezTo>
                  <a:lnTo>
                    <a:pt x="16779" y="60272"/>
                  </a:lnTo>
                  <a:lnTo>
                    <a:pt x="18180" y="63742"/>
                  </a:lnTo>
                  <a:lnTo>
                    <a:pt x="18948" y="63742"/>
                  </a:lnTo>
                  <a:lnTo>
                    <a:pt x="21783" y="82788"/>
                  </a:lnTo>
                  <a:lnTo>
                    <a:pt x="35960" y="82788"/>
                  </a:lnTo>
                  <a:lnTo>
                    <a:pt x="38728" y="63742"/>
                  </a:lnTo>
                  <a:lnTo>
                    <a:pt x="39496" y="63742"/>
                  </a:lnTo>
                  <a:lnTo>
                    <a:pt x="40897" y="60272"/>
                  </a:lnTo>
                  <a:lnTo>
                    <a:pt x="31823" y="60272"/>
                  </a:lnTo>
                  <a:cubicBezTo>
                    <a:pt x="32724" y="52167"/>
                    <a:pt x="34325" y="40125"/>
                    <a:pt x="35159" y="34921"/>
                  </a:cubicBezTo>
                  <a:cubicBezTo>
                    <a:pt x="36360" y="27215"/>
                    <a:pt x="39662" y="12138"/>
                    <a:pt x="40730" y="9403"/>
                  </a:cubicBezTo>
                  <a:cubicBezTo>
                    <a:pt x="40963" y="8902"/>
                    <a:pt x="41063" y="8535"/>
                    <a:pt x="41230" y="8202"/>
                  </a:cubicBezTo>
                  <a:cubicBezTo>
                    <a:pt x="41302" y="8197"/>
                    <a:pt x="41379" y="8194"/>
                    <a:pt x="41461" y="8194"/>
                  </a:cubicBezTo>
                  <a:cubicBezTo>
                    <a:pt x="45870" y="8194"/>
                    <a:pt x="65509" y="15129"/>
                    <a:pt x="74187" y="19877"/>
                  </a:cubicBezTo>
                  <a:cubicBezTo>
                    <a:pt x="68016" y="12471"/>
                    <a:pt x="53572" y="7601"/>
                    <a:pt x="47902" y="5967"/>
                  </a:cubicBezTo>
                  <a:cubicBezTo>
                    <a:pt x="48420" y="5955"/>
                    <a:pt x="48988" y="5950"/>
                    <a:pt x="49596" y="5950"/>
                  </a:cubicBezTo>
                  <a:cubicBezTo>
                    <a:pt x="57861" y="5950"/>
                    <a:pt x="73520" y="6934"/>
                    <a:pt x="73520" y="6934"/>
                  </a:cubicBezTo>
                  <a:cubicBezTo>
                    <a:pt x="73520" y="6934"/>
                    <a:pt x="64480" y="4299"/>
                    <a:pt x="55974" y="3131"/>
                  </a:cubicBezTo>
                  <a:cubicBezTo>
                    <a:pt x="60644" y="1964"/>
                    <a:pt x="65347" y="1097"/>
                    <a:pt x="68550" y="963"/>
                  </a:cubicBezTo>
                  <a:cubicBezTo>
                    <a:pt x="66382" y="266"/>
                    <a:pt x="63790" y="0"/>
                    <a:pt x="611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4"/>
            <p:cNvSpPr/>
            <p:nvPr/>
          </p:nvSpPr>
          <p:spPr>
            <a:xfrm>
              <a:off x="1774775" y="4458625"/>
              <a:ext cx="4042900" cy="236025"/>
            </a:xfrm>
            <a:custGeom>
              <a:rect b="b" l="l" r="r" t="t"/>
              <a:pathLst>
                <a:path extrusionOk="0" h="9441" w="161716">
                  <a:moveTo>
                    <a:pt x="80858" y="1"/>
                  </a:moveTo>
                  <a:cubicBezTo>
                    <a:pt x="36193" y="1"/>
                    <a:pt x="0" y="2102"/>
                    <a:pt x="0" y="4738"/>
                  </a:cubicBezTo>
                  <a:cubicBezTo>
                    <a:pt x="0" y="7339"/>
                    <a:pt x="36193" y="9441"/>
                    <a:pt x="80858" y="9441"/>
                  </a:cubicBezTo>
                  <a:cubicBezTo>
                    <a:pt x="125523" y="9441"/>
                    <a:pt x="161716" y="7339"/>
                    <a:pt x="161716" y="4738"/>
                  </a:cubicBezTo>
                  <a:cubicBezTo>
                    <a:pt x="161716" y="2102"/>
                    <a:pt x="125523" y="1"/>
                    <a:pt x="808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4"/>
            <p:cNvSpPr/>
            <p:nvPr/>
          </p:nvSpPr>
          <p:spPr>
            <a:xfrm>
              <a:off x="3229975" y="1070375"/>
              <a:ext cx="440350" cy="439500"/>
            </a:xfrm>
            <a:custGeom>
              <a:rect b="b" l="l" r="r" t="t"/>
              <a:pathLst>
                <a:path extrusionOk="0" h="17580" w="17614">
                  <a:moveTo>
                    <a:pt x="8807" y="0"/>
                  </a:moveTo>
                  <a:cubicBezTo>
                    <a:pt x="3937" y="0"/>
                    <a:pt x="1" y="3937"/>
                    <a:pt x="1" y="8773"/>
                  </a:cubicBezTo>
                  <a:cubicBezTo>
                    <a:pt x="1" y="13644"/>
                    <a:pt x="3937" y="17580"/>
                    <a:pt x="8807" y="17580"/>
                  </a:cubicBezTo>
                  <a:cubicBezTo>
                    <a:pt x="13677" y="17580"/>
                    <a:pt x="17613" y="13644"/>
                    <a:pt x="17613" y="8773"/>
                  </a:cubicBezTo>
                  <a:cubicBezTo>
                    <a:pt x="17613" y="3937"/>
                    <a:pt x="13677" y="0"/>
                    <a:pt x="8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4"/>
            <p:cNvSpPr/>
            <p:nvPr/>
          </p:nvSpPr>
          <p:spPr>
            <a:xfrm>
              <a:off x="3503500" y="4185100"/>
              <a:ext cx="197675" cy="216850"/>
            </a:xfrm>
            <a:custGeom>
              <a:rect b="b" l="l" r="r" t="t"/>
              <a:pathLst>
                <a:path extrusionOk="0" h="8674" w="7907">
                  <a:moveTo>
                    <a:pt x="3036" y="1"/>
                  </a:moveTo>
                  <a:lnTo>
                    <a:pt x="1" y="2002"/>
                  </a:lnTo>
                  <a:lnTo>
                    <a:pt x="4871" y="8674"/>
                  </a:lnTo>
                  <a:lnTo>
                    <a:pt x="7906" y="6605"/>
                  </a:lnTo>
                  <a:lnTo>
                    <a:pt x="3036" y="1"/>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4"/>
            <p:cNvSpPr/>
            <p:nvPr/>
          </p:nvSpPr>
          <p:spPr>
            <a:xfrm>
              <a:off x="3498725" y="4336850"/>
              <a:ext cx="267500" cy="225375"/>
            </a:xfrm>
            <a:custGeom>
              <a:rect b="b" l="l" r="r" t="t"/>
              <a:pathLst>
                <a:path extrusionOk="0" h="9015" w="10700">
                  <a:moveTo>
                    <a:pt x="8290" y="0"/>
                  </a:moveTo>
                  <a:cubicBezTo>
                    <a:pt x="8243" y="0"/>
                    <a:pt x="8200" y="11"/>
                    <a:pt x="8164" y="35"/>
                  </a:cubicBezTo>
                  <a:lnTo>
                    <a:pt x="4828" y="2270"/>
                  </a:lnTo>
                  <a:cubicBezTo>
                    <a:pt x="4562" y="2437"/>
                    <a:pt x="4361" y="2670"/>
                    <a:pt x="4228" y="2937"/>
                  </a:cubicBezTo>
                  <a:cubicBezTo>
                    <a:pt x="2760" y="5639"/>
                    <a:pt x="3194" y="6206"/>
                    <a:pt x="525" y="7641"/>
                  </a:cubicBezTo>
                  <a:cubicBezTo>
                    <a:pt x="0" y="7932"/>
                    <a:pt x="393" y="9014"/>
                    <a:pt x="1437" y="9014"/>
                  </a:cubicBezTo>
                  <a:cubicBezTo>
                    <a:pt x="1587" y="9014"/>
                    <a:pt x="1750" y="8992"/>
                    <a:pt x="1926" y="8941"/>
                  </a:cubicBezTo>
                  <a:cubicBezTo>
                    <a:pt x="4328" y="8208"/>
                    <a:pt x="4061" y="7440"/>
                    <a:pt x="5796" y="6273"/>
                  </a:cubicBezTo>
                  <a:cubicBezTo>
                    <a:pt x="7364" y="5272"/>
                    <a:pt x="9098" y="4205"/>
                    <a:pt x="10332" y="3437"/>
                  </a:cubicBezTo>
                  <a:cubicBezTo>
                    <a:pt x="10599" y="3271"/>
                    <a:pt x="10699" y="2870"/>
                    <a:pt x="10499" y="2604"/>
                  </a:cubicBezTo>
                  <a:lnTo>
                    <a:pt x="8531" y="102"/>
                  </a:lnTo>
                  <a:cubicBezTo>
                    <a:pt x="8466" y="37"/>
                    <a:pt x="8374" y="0"/>
                    <a:pt x="82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4"/>
            <p:cNvSpPr/>
            <p:nvPr/>
          </p:nvSpPr>
          <p:spPr>
            <a:xfrm>
              <a:off x="3503500" y="4185100"/>
              <a:ext cx="138475" cy="135125"/>
            </a:xfrm>
            <a:custGeom>
              <a:rect b="b" l="l" r="r" t="t"/>
              <a:pathLst>
                <a:path extrusionOk="0" h="5405" w="5539">
                  <a:moveTo>
                    <a:pt x="3036" y="1"/>
                  </a:moveTo>
                  <a:lnTo>
                    <a:pt x="1" y="2002"/>
                  </a:lnTo>
                  <a:lnTo>
                    <a:pt x="2503" y="5405"/>
                  </a:lnTo>
                  <a:lnTo>
                    <a:pt x="5538" y="3403"/>
                  </a:lnTo>
                  <a:lnTo>
                    <a:pt x="30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4"/>
            <p:cNvSpPr/>
            <p:nvPr/>
          </p:nvSpPr>
          <p:spPr>
            <a:xfrm>
              <a:off x="3003150" y="1642200"/>
              <a:ext cx="584600" cy="827525"/>
            </a:xfrm>
            <a:custGeom>
              <a:rect b="b" l="l" r="r" t="t"/>
              <a:pathLst>
                <a:path extrusionOk="0" h="33101" w="23384">
                  <a:moveTo>
                    <a:pt x="11514" y="0"/>
                  </a:moveTo>
                  <a:cubicBezTo>
                    <a:pt x="9810" y="0"/>
                    <a:pt x="8095" y="87"/>
                    <a:pt x="6372" y="244"/>
                  </a:cubicBezTo>
                  <a:cubicBezTo>
                    <a:pt x="4737" y="411"/>
                    <a:pt x="3370" y="1578"/>
                    <a:pt x="2969" y="3179"/>
                  </a:cubicBezTo>
                  <a:cubicBezTo>
                    <a:pt x="1868" y="7583"/>
                    <a:pt x="0" y="17556"/>
                    <a:pt x="301" y="32767"/>
                  </a:cubicBezTo>
                  <a:lnTo>
                    <a:pt x="19548" y="33101"/>
                  </a:lnTo>
                  <a:cubicBezTo>
                    <a:pt x="19915" y="30399"/>
                    <a:pt x="19648" y="17857"/>
                    <a:pt x="22883" y="5148"/>
                  </a:cubicBezTo>
                  <a:cubicBezTo>
                    <a:pt x="23384" y="3380"/>
                    <a:pt x="22383" y="1512"/>
                    <a:pt x="20649" y="1011"/>
                  </a:cubicBezTo>
                  <a:cubicBezTo>
                    <a:pt x="20582" y="978"/>
                    <a:pt x="20515" y="911"/>
                    <a:pt x="20415" y="911"/>
                  </a:cubicBezTo>
                  <a:cubicBezTo>
                    <a:pt x="17497" y="272"/>
                    <a:pt x="14524" y="0"/>
                    <a:pt x="115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4"/>
            <p:cNvSpPr/>
            <p:nvPr/>
          </p:nvSpPr>
          <p:spPr>
            <a:xfrm>
              <a:off x="3224150" y="1722500"/>
              <a:ext cx="84250" cy="55075"/>
            </a:xfrm>
            <a:custGeom>
              <a:rect b="b" l="l" r="r" t="t"/>
              <a:pathLst>
                <a:path extrusionOk="0" h="2203" w="3370">
                  <a:moveTo>
                    <a:pt x="1968" y="1"/>
                  </a:moveTo>
                  <a:lnTo>
                    <a:pt x="0" y="434"/>
                  </a:lnTo>
                  <a:lnTo>
                    <a:pt x="500" y="1835"/>
                  </a:lnTo>
                  <a:cubicBezTo>
                    <a:pt x="534" y="1969"/>
                    <a:pt x="667" y="2102"/>
                    <a:pt x="834" y="2102"/>
                  </a:cubicBezTo>
                  <a:lnTo>
                    <a:pt x="1568" y="2202"/>
                  </a:lnTo>
                  <a:cubicBezTo>
                    <a:pt x="1701" y="2202"/>
                    <a:pt x="1835" y="2202"/>
                    <a:pt x="1968" y="2136"/>
                  </a:cubicBezTo>
                  <a:lnTo>
                    <a:pt x="3369" y="1302"/>
                  </a:lnTo>
                  <a:lnTo>
                    <a:pt x="19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4"/>
            <p:cNvSpPr/>
            <p:nvPr/>
          </p:nvSpPr>
          <p:spPr>
            <a:xfrm>
              <a:off x="3175775" y="1763900"/>
              <a:ext cx="89250" cy="303875"/>
            </a:xfrm>
            <a:custGeom>
              <a:rect b="b" l="l" r="r" t="t"/>
              <a:pathLst>
                <a:path extrusionOk="0" h="12155" w="3570">
                  <a:moveTo>
                    <a:pt x="2886" y="1"/>
                  </a:moveTo>
                  <a:cubicBezTo>
                    <a:pt x="2813" y="1"/>
                    <a:pt x="2740" y="5"/>
                    <a:pt x="2669" y="13"/>
                  </a:cubicBezTo>
                  <a:cubicBezTo>
                    <a:pt x="1802" y="1514"/>
                    <a:pt x="434" y="5817"/>
                    <a:pt x="0" y="7752"/>
                  </a:cubicBezTo>
                  <a:cubicBezTo>
                    <a:pt x="1168" y="11721"/>
                    <a:pt x="1735" y="12155"/>
                    <a:pt x="1735" y="12155"/>
                  </a:cubicBezTo>
                  <a:lnTo>
                    <a:pt x="3436" y="7585"/>
                  </a:lnTo>
                  <a:cubicBezTo>
                    <a:pt x="3436" y="7585"/>
                    <a:pt x="3437" y="7585"/>
                    <a:pt x="3437" y="7585"/>
                  </a:cubicBezTo>
                  <a:cubicBezTo>
                    <a:pt x="3466" y="7585"/>
                    <a:pt x="3238" y="2829"/>
                    <a:pt x="3570" y="146"/>
                  </a:cubicBezTo>
                  <a:cubicBezTo>
                    <a:pt x="3366" y="44"/>
                    <a:pt x="3123" y="1"/>
                    <a:pt x="28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a:off x="3194125" y="1424800"/>
              <a:ext cx="248525" cy="300350"/>
            </a:xfrm>
            <a:custGeom>
              <a:rect b="b" l="l" r="r" t="t"/>
              <a:pathLst>
                <a:path extrusionOk="0" h="12014" w="9941">
                  <a:moveTo>
                    <a:pt x="9941" y="0"/>
                  </a:moveTo>
                  <a:lnTo>
                    <a:pt x="4537" y="3936"/>
                  </a:lnTo>
                  <a:cubicBezTo>
                    <a:pt x="4837" y="6038"/>
                    <a:pt x="4704" y="8206"/>
                    <a:pt x="1701" y="8707"/>
                  </a:cubicBezTo>
                  <a:cubicBezTo>
                    <a:pt x="734" y="9741"/>
                    <a:pt x="0" y="11875"/>
                    <a:pt x="3102" y="12009"/>
                  </a:cubicBezTo>
                  <a:cubicBezTo>
                    <a:pt x="3200" y="12012"/>
                    <a:pt x="3297" y="12014"/>
                    <a:pt x="3392" y="12014"/>
                  </a:cubicBezTo>
                  <a:cubicBezTo>
                    <a:pt x="6362" y="12014"/>
                    <a:pt x="8289" y="10534"/>
                    <a:pt x="9841" y="9274"/>
                  </a:cubicBezTo>
                  <a:cubicBezTo>
                    <a:pt x="8173" y="7372"/>
                    <a:pt x="9173" y="2569"/>
                    <a:pt x="9941"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4"/>
            <p:cNvSpPr/>
            <p:nvPr/>
          </p:nvSpPr>
          <p:spPr>
            <a:xfrm>
              <a:off x="3270850" y="1645100"/>
              <a:ext cx="194325" cy="151650"/>
            </a:xfrm>
            <a:custGeom>
              <a:rect b="b" l="l" r="r" t="t"/>
              <a:pathLst>
                <a:path extrusionOk="0" h="6066" w="7773">
                  <a:moveTo>
                    <a:pt x="6823" y="0"/>
                  </a:moveTo>
                  <a:cubicBezTo>
                    <a:pt x="6733" y="0"/>
                    <a:pt x="6652" y="48"/>
                    <a:pt x="6605" y="95"/>
                  </a:cubicBezTo>
                  <a:cubicBezTo>
                    <a:pt x="6205" y="562"/>
                    <a:pt x="5004" y="2763"/>
                    <a:pt x="0" y="3130"/>
                  </a:cubicBezTo>
                  <a:cubicBezTo>
                    <a:pt x="767" y="3697"/>
                    <a:pt x="1635" y="5265"/>
                    <a:pt x="2002" y="6066"/>
                  </a:cubicBezTo>
                  <a:cubicBezTo>
                    <a:pt x="3603" y="5432"/>
                    <a:pt x="7672" y="3564"/>
                    <a:pt x="7706" y="562"/>
                  </a:cubicBezTo>
                  <a:cubicBezTo>
                    <a:pt x="7772" y="428"/>
                    <a:pt x="7672" y="362"/>
                    <a:pt x="7606" y="295"/>
                  </a:cubicBezTo>
                  <a:cubicBezTo>
                    <a:pt x="7372" y="161"/>
                    <a:pt x="7172" y="95"/>
                    <a:pt x="6938" y="28"/>
                  </a:cubicBezTo>
                  <a:cubicBezTo>
                    <a:pt x="6899" y="8"/>
                    <a:pt x="6860" y="0"/>
                    <a:pt x="68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4"/>
            <p:cNvSpPr/>
            <p:nvPr/>
          </p:nvSpPr>
          <p:spPr>
            <a:xfrm>
              <a:off x="3142425" y="1634950"/>
              <a:ext cx="129275" cy="145125"/>
            </a:xfrm>
            <a:custGeom>
              <a:rect b="b" l="l" r="r" t="t"/>
              <a:pathLst>
                <a:path extrusionOk="0" h="5805" w="5171">
                  <a:moveTo>
                    <a:pt x="3469" y="0"/>
                  </a:moveTo>
                  <a:cubicBezTo>
                    <a:pt x="3302" y="0"/>
                    <a:pt x="3136" y="34"/>
                    <a:pt x="2969" y="67"/>
                  </a:cubicBezTo>
                  <a:cubicBezTo>
                    <a:pt x="2936" y="67"/>
                    <a:pt x="2902" y="134"/>
                    <a:pt x="2835" y="134"/>
                  </a:cubicBezTo>
                  <a:cubicBezTo>
                    <a:pt x="2435" y="467"/>
                    <a:pt x="0" y="3203"/>
                    <a:pt x="1601" y="5804"/>
                  </a:cubicBezTo>
                  <a:cubicBezTo>
                    <a:pt x="2102" y="5204"/>
                    <a:pt x="3669" y="3836"/>
                    <a:pt x="5170" y="3536"/>
                  </a:cubicBezTo>
                  <a:cubicBezTo>
                    <a:pt x="3903" y="2802"/>
                    <a:pt x="3336" y="1535"/>
                    <a:pt x="3769" y="367"/>
                  </a:cubicBezTo>
                  <a:cubicBezTo>
                    <a:pt x="3803" y="267"/>
                    <a:pt x="3736" y="100"/>
                    <a:pt x="3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4"/>
            <p:cNvSpPr/>
            <p:nvPr/>
          </p:nvSpPr>
          <p:spPr>
            <a:xfrm>
              <a:off x="3307525" y="1464000"/>
              <a:ext cx="80925" cy="95075"/>
            </a:xfrm>
            <a:custGeom>
              <a:rect b="b" l="l" r="r" t="t"/>
              <a:pathLst>
                <a:path extrusionOk="0" h="3803" w="3237">
                  <a:moveTo>
                    <a:pt x="3203" y="0"/>
                  </a:moveTo>
                  <a:lnTo>
                    <a:pt x="1" y="2335"/>
                  </a:lnTo>
                  <a:cubicBezTo>
                    <a:pt x="68" y="2835"/>
                    <a:pt x="134" y="3302"/>
                    <a:pt x="68" y="3803"/>
                  </a:cubicBezTo>
                  <a:cubicBezTo>
                    <a:pt x="1202" y="3703"/>
                    <a:pt x="2870" y="2569"/>
                    <a:pt x="3136" y="1401"/>
                  </a:cubicBezTo>
                  <a:cubicBezTo>
                    <a:pt x="3236" y="967"/>
                    <a:pt x="3236" y="500"/>
                    <a:pt x="32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4"/>
            <p:cNvSpPr/>
            <p:nvPr/>
          </p:nvSpPr>
          <p:spPr>
            <a:xfrm>
              <a:off x="3230825" y="1186825"/>
              <a:ext cx="302775" cy="348900"/>
            </a:xfrm>
            <a:custGeom>
              <a:rect b="b" l="l" r="r" t="t"/>
              <a:pathLst>
                <a:path extrusionOk="0" h="13956" w="12111">
                  <a:moveTo>
                    <a:pt x="6727" y="1"/>
                  </a:moveTo>
                  <a:cubicBezTo>
                    <a:pt x="6428" y="1"/>
                    <a:pt x="6120" y="26"/>
                    <a:pt x="5804" y="79"/>
                  </a:cubicBezTo>
                  <a:cubicBezTo>
                    <a:pt x="2068" y="713"/>
                    <a:pt x="167" y="5850"/>
                    <a:pt x="100" y="9119"/>
                  </a:cubicBezTo>
                  <a:cubicBezTo>
                    <a:pt x="0" y="11864"/>
                    <a:pt x="2122" y="13955"/>
                    <a:pt x="4593" y="13955"/>
                  </a:cubicBezTo>
                  <a:cubicBezTo>
                    <a:pt x="5426" y="13955"/>
                    <a:pt x="6298" y="13718"/>
                    <a:pt x="7138" y="13189"/>
                  </a:cubicBezTo>
                  <a:cubicBezTo>
                    <a:pt x="9373" y="11721"/>
                    <a:pt x="9840" y="9686"/>
                    <a:pt x="11041" y="6217"/>
                  </a:cubicBezTo>
                  <a:cubicBezTo>
                    <a:pt x="12111" y="3039"/>
                    <a:pt x="9989" y="1"/>
                    <a:pt x="6727" y="1"/>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4"/>
            <p:cNvSpPr/>
            <p:nvPr/>
          </p:nvSpPr>
          <p:spPr>
            <a:xfrm>
              <a:off x="3259175" y="1122225"/>
              <a:ext cx="349425" cy="286600"/>
            </a:xfrm>
            <a:custGeom>
              <a:rect b="b" l="l" r="r" t="t"/>
              <a:pathLst>
                <a:path extrusionOk="0" h="11464" w="13977">
                  <a:moveTo>
                    <a:pt x="5398" y="0"/>
                  </a:moveTo>
                  <a:cubicBezTo>
                    <a:pt x="4076" y="0"/>
                    <a:pt x="3108" y="567"/>
                    <a:pt x="2235" y="1996"/>
                  </a:cubicBezTo>
                  <a:cubicBezTo>
                    <a:pt x="0" y="5599"/>
                    <a:pt x="5337" y="5465"/>
                    <a:pt x="9140" y="6032"/>
                  </a:cubicBezTo>
                  <a:cubicBezTo>
                    <a:pt x="9007" y="7667"/>
                    <a:pt x="6571" y="10369"/>
                    <a:pt x="6571" y="10369"/>
                  </a:cubicBezTo>
                  <a:lnTo>
                    <a:pt x="8606" y="11203"/>
                  </a:lnTo>
                  <a:cubicBezTo>
                    <a:pt x="8606" y="11203"/>
                    <a:pt x="9106" y="11464"/>
                    <a:pt x="9760" y="11464"/>
                  </a:cubicBezTo>
                  <a:cubicBezTo>
                    <a:pt x="10489" y="11464"/>
                    <a:pt x="11409" y="11140"/>
                    <a:pt x="12042" y="9768"/>
                  </a:cubicBezTo>
                  <a:cubicBezTo>
                    <a:pt x="13276" y="7133"/>
                    <a:pt x="13977" y="2496"/>
                    <a:pt x="8673" y="695"/>
                  </a:cubicBezTo>
                  <a:cubicBezTo>
                    <a:pt x="7362" y="263"/>
                    <a:pt x="6298" y="0"/>
                    <a:pt x="53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4"/>
            <p:cNvSpPr/>
            <p:nvPr/>
          </p:nvSpPr>
          <p:spPr>
            <a:xfrm>
              <a:off x="3410950" y="1345575"/>
              <a:ext cx="89250" cy="56725"/>
            </a:xfrm>
            <a:custGeom>
              <a:rect b="b" l="l" r="r" t="t"/>
              <a:pathLst>
                <a:path extrusionOk="0" h="2269" w="3570">
                  <a:moveTo>
                    <a:pt x="100" y="0"/>
                  </a:moveTo>
                  <a:cubicBezTo>
                    <a:pt x="67" y="0"/>
                    <a:pt x="0" y="34"/>
                    <a:pt x="0" y="67"/>
                  </a:cubicBezTo>
                  <a:cubicBezTo>
                    <a:pt x="0" y="100"/>
                    <a:pt x="33" y="201"/>
                    <a:pt x="67" y="201"/>
                  </a:cubicBezTo>
                  <a:cubicBezTo>
                    <a:pt x="1334" y="668"/>
                    <a:pt x="2435" y="1368"/>
                    <a:pt x="3403" y="2235"/>
                  </a:cubicBezTo>
                  <a:cubicBezTo>
                    <a:pt x="3436" y="2269"/>
                    <a:pt x="3436" y="2269"/>
                    <a:pt x="3503" y="2269"/>
                  </a:cubicBezTo>
                  <a:lnTo>
                    <a:pt x="3536" y="2235"/>
                  </a:lnTo>
                  <a:cubicBezTo>
                    <a:pt x="3569" y="2202"/>
                    <a:pt x="3569" y="2102"/>
                    <a:pt x="3536" y="2069"/>
                  </a:cubicBezTo>
                  <a:cubicBezTo>
                    <a:pt x="2535" y="1168"/>
                    <a:pt x="1368" y="434"/>
                    <a:pt x="1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4"/>
            <p:cNvSpPr/>
            <p:nvPr/>
          </p:nvSpPr>
          <p:spPr>
            <a:xfrm>
              <a:off x="3300025" y="1417500"/>
              <a:ext cx="58400" cy="12025"/>
            </a:xfrm>
            <a:custGeom>
              <a:rect b="b" l="l" r="r" t="t"/>
              <a:pathLst>
                <a:path extrusionOk="0" h="481" w="2336">
                  <a:moveTo>
                    <a:pt x="2281" y="0"/>
                  </a:moveTo>
                  <a:cubicBezTo>
                    <a:pt x="2261" y="0"/>
                    <a:pt x="2236" y="9"/>
                    <a:pt x="2202" y="25"/>
                  </a:cubicBezTo>
                  <a:cubicBezTo>
                    <a:pt x="1857" y="236"/>
                    <a:pt x="1446" y="348"/>
                    <a:pt x="1033" y="348"/>
                  </a:cubicBezTo>
                  <a:cubicBezTo>
                    <a:pt x="726" y="348"/>
                    <a:pt x="418" y="287"/>
                    <a:pt x="134" y="159"/>
                  </a:cubicBezTo>
                  <a:cubicBezTo>
                    <a:pt x="101" y="159"/>
                    <a:pt x="34" y="159"/>
                    <a:pt x="1" y="192"/>
                  </a:cubicBezTo>
                  <a:cubicBezTo>
                    <a:pt x="1" y="226"/>
                    <a:pt x="1" y="292"/>
                    <a:pt x="34" y="326"/>
                  </a:cubicBezTo>
                  <a:cubicBezTo>
                    <a:pt x="167" y="326"/>
                    <a:pt x="267" y="359"/>
                    <a:pt x="368" y="392"/>
                  </a:cubicBezTo>
                  <a:cubicBezTo>
                    <a:pt x="588" y="451"/>
                    <a:pt x="817" y="480"/>
                    <a:pt x="1047" y="480"/>
                  </a:cubicBezTo>
                  <a:cubicBezTo>
                    <a:pt x="1477" y="480"/>
                    <a:pt x="1911" y="376"/>
                    <a:pt x="2302" y="159"/>
                  </a:cubicBezTo>
                  <a:cubicBezTo>
                    <a:pt x="2336" y="126"/>
                    <a:pt x="2336" y="59"/>
                    <a:pt x="2336" y="25"/>
                  </a:cubicBezTo>
                  <a:cubicBezTo>
                    <a:pt x="2319" y="9"/>
                    <a:pt x="2302" y="0"/>
                    <a:pt x="2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4"/>
            <p:cNvSpPr/>
            <p:nvPr/>
          </p:nvSpPr>
          <p:spPr>
            <a:xfrm>
              <a:off x="3414700" y="1377825"/>
              <a:ext cx="117175" cy="92100"/>
            </a:xfrm>
            <a:custGeom>
              <a:rect b="b" l="l" r="r" t="t"/>
              <a:pathLst>
                <a:path extrusionOk="0" h="3684" w="4687">
                  <a:moveTo>
                    <a:pt x="3014" y="0"/>
                  </a:moveTo>
                  <a:cubicBezTo>
                    <a:pt x="2086" y="0"/>
                    <a:pt x="1119" y="888"/>
                    <a:pt x="617" y="1612"/>
                  </a:cubicBezTo>
                  <a:cubicBezTo>
                    <a:pt x="1" y="2553"/>
                    <a:pt x="236" y="3683"/>
                    <a:pt x="1354" y="3683"/>
                  </a:cubicBezTo>
                  <a:cubicBezTo>
                    <a:pt x="1386" y="3683"/>
                    <a:pt x="1418" y="3682"/>
                    <a:pt x="1451" y="3681"/>
                  </a:cubicBezTo>
                  <a:cubicBezTo>
                    <a:pt x="2385" y="3647"/>
                    <a:pt x="3253" y="3280"/>
                    <a:pt x="3886" y="2613"/>
                  </a:cubicBezTo>
                  <a:cubicBezTo>
                    <a:pt x="4687" y="1813"/>
                    <a:pt x="4587" y="578"/>
                    <a:pt x="3553" y="111"/>
                  </a:cubicBezTo>
                  <a:cubicBezTo>
                    <a:pt x="3377" y="35"/>
                    <a:pt x="3196" y="0"/>
                    <a:pt x="3014"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4"/>
            <p:cNvSpPr/>
            <p:nvPr/>
          </p:nvSpPr>
          <p:spPr>
            <a:xfrm>
              <a:off x="3014825" y="2461375"/>
              <a:ext cx="636300" cy="1863850"/>
            </a:xfrm>
            <a:custGeom>
              <a:rect b="b" l="l" r="r" t="t"/>
              <a:pathLst>
                <a:path extrusionOk="0" h="74554" w="25452">
                  <a:moveTo>
                    <a:pt x="0" y="0"/>
                  </a:moveTo>
                  <a:lnTo>
                    <a:pt x="0" y="0"/>
                  </a:lnTo>
                  <a:cubicBezTo>
                    <a:pt x="0" y="0"/>
                    <a:pt x="901" y="26252"/>
                    <a:pt x="1168" y="37194"/>
                  </a:cubicBezTo>
                  <a:cubicBezTo>
                    <a:pt x="1401" y="48635"/>
                    <a:pt x="20282" y="74554"/>
                    <a:pt x="20282" y="74554"/>
                  </a:cubicBezTo>
                  <a:lnTo>
                    <a:pt x="25452" y="71151"/>
                  </a:lnTo>
                  <a:cubicBezTo>
                    <a:pt x="25452" y="71118"/>
                    <a:pt x="10508" y="50136"/>
                    <a:pt x="10074" y="35826"/>
                  </a:cubicBezTo>
                  <a:cubicBezTo>
                    <a:pt x="10508" y="17680"/>
                    <a:pt x="15045" y="267"/>
                    <a:pt x="15045" y="267"/>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4"/>
            <p:cNvSpPr/>
            <p:nvPr/>
          </p:nvSpPr>
          <p:spPr>
            <a:xfrm>
              <a:off x="3189950" y="2693200"/>
              <a:ext cx="151800" cy="642150"/>
            </a:xfrm>
            <a:custGeom>
              <a:rect b="b" l="l" r="r" t="t"/>
              <a:pathLst>
                <a:path extrusionOk="0" h="25686" w="6072">
                  <a:moveTo>
                    <a:pt x="6071" y="1"/>
                  </a:moveTo>
                  <a:lnTo>
                    <a:pt x="4437" y="968"/>
                  </a:lnTo>
                  <a:cubicBezTo>
                    <a:pt x="0" y="6839"/>
                    <a:pt x="1568" y="17880"/>
                    <a:pt x="3069" y="25686"/>
                  </a:cubicBezTo>
                  <a:cubicBezTo>
                    <a:pt x="3403" y="17046"/>
                    <a:pt x="4404" y="8473"/>
                    <a:pt x="60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4"/>
            <p:cNvSpPr/>
            <p:nvPr/>
          </p:nvSpPr>
          <p:spPr>
            <a:xfrm>
              <a:off x="3475150" y="4183425"/>
              <a:ext cx="195175" cy="149300"/>
            </a:xfrm>
            <a:custGeom>
              <a:rect b="b" l="l" r="r" t="t"/>
              <a:pathLst>
                <a:path extrusionOk="0" h="5972" w="7807">
                  <a:moveTo>
                    <a:pt x="6472" y="1"/>
                  </a:moveTo>
                  <a:lnTo>
                    <a:pt x="1" y="4137"/>
                  </a:lnTo>
                  <a:lnTo>
                    <a:pt x="1668" y="5972"/>
                  </a:lnTo>
                  <a:lnTo>
                    <a:pt x="7806" y="1936"/>
                  </a:lnTo>
                  <a:lnTo>
                    <a:pt x="647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4"/>
            <p:cNvSpPr/>
            <p:nvPr/>
          </p:nvSpPr>
          <p:spPr>
            <a:xfrm>
              <a:off x="3356725" y="1318800"/>
              <a:ext cx="19225" cy="26275"/>
            </a:xfrm>
            <a:custGeom>
              <a:rect b="b" l="l" r="r" t="t"/>
              <a:pathLst>
                <a:path extrusionOk="0" h="1051" w="769">
                  <a:moveTo>
                    <a:pt x="463" y="0"/>
                  </a:moveTo>
                  <a:cubicBezTo>
                    <a:pt x="297" y="0"/>
                    <a:pt x="65" y="193"/>
                    <a:pt x="34" y="471"/>
                  </a:cubicBezTo>
                  <a:cubicBezTo>
                    <a:pt x="1" y="771"/>
                    <a:pt x="68" y="1005"/>
                    <a:pt x="234" y="1038"/>
                  </a:cubicBezTo>
                  <a:cubicBezTo>
                    <a:pt x="256" y="1047"/>
                    <a:pt x="278" y="1051"/>
                    <a:pt x="301" y="1051"/>
                  </a:cubicBezTo>
                  <a:cubicBezTo>
                    <a:pt x="452" y="1051"/>
                    <a:pt x="614" y="865"/>
                    <a:pt x="701" y="604"/>
                  </a:cubicBezTo>
                  <a:cubicBezTo>
                    <a:pt x="768" y="304"/>
                    <a:pt x="668" y="71"/>
                    <a:pt x="501" y="4"/>
                  </a:cubicBezTo>
                  <a:cubicBezTo>
                    <a:pt x="489" y="2"/>
                    <a:pt x="476" y="0"/>
                    <a:pt x="4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4"/>
            <p:cNvSpPr/>
            <p:nvPr/>
          </p:nvSpPr>
          <p:spPr>
            <a:xfrm>
              <a:off x="3275000" y="1304425"/>
              <a:ext cx="20050" cy="26250"/>
            </a:xfrm>
            <a:custGeom>
              <a:rect b="b" l="l" r="r" t="t"/>
              <a:pathLst>
                <a:path extrusionOk="0" h="1050" w="802">
                  <a:moveTo>
                    <a:pt x="441" y="0"/>
                  </a:moveTo>
                  <a:cubicBezTo>
                    <a:pt x="282" y="0"/>
                    <a:pt x="93" y="214"/>
                    <a:pt x="34" y="479"/>
                  </a:cubicBezTo>
                  <a:cubicBezTo>
                    <a:pt x="1" y="746"/>
                    <a:pt x="101" y="1013"/>
                    <a:pt x="268" y="1046"/>
                  </a:cubicBezTo>
                  <a:cubicBezTo>
                    <a:pt x="280" y="1048"/>
                    <a:pt x="292" y="1050"/>
                    <a:pt x="305" y="1050"/>
                  </a:cubicBezTo>
                  <a:cubicBezTo>
                    <a:pt x="463" y="1050"/>
                    <a:pt x="640" y="857"/>
                    <a:pt x="701" y="579"/>
                  </a:cubicBezTo>
                  <a:cubicBezTo>
                    <a:pt x="801" y="312"/>
                    <a:pt x="668" y="45"/>
                    <a:pt x="501" y="12"/>
                  </a:cubicBezTo>
                  <a:cubicBezTo>
                    <a:pt x="482" y="4"/>
                    <a:pt x="462" y="0"/>
                    <a:pt x="4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4"/>
            <p:cNvSpPr/>
            <p:nvPr/>
          </p:nvSpPr>
          <p:spPr>
            <a:xfrm>
              <a:off x="3265000" y="1326400"/>
              <a:ext cx="50075" cy="58400"/>
            </a:xfrm>
            <a:custGeom>
              <a:rect b="b" l="l" r="r" t="t"/>
              <a:pathLst>
                <a:path extrusionOk="0" h="2336" w="2003">
                  <a:moveTo>
                    <a:pt x="2002" y="0"/>
                  </a:moveTo>
                  <a:lnTo>
                    <a:pt x="2002" y="0"/>
                  </a:lnTo>
                  <a:cubicBezTo>
                    <a:pt x="1402" y="701"/>
                    <a:pt x="734" y="1334"/>
                    <a:pt x="1" y="1868"/>
                  </a:cubicBezTo>
                  <a:cubicBezTo>
                    <a:pt x="324" y="2310"/>
                    <a:pt x="1064" y="2336"/>
                    <a:pt x="1233" y="2336"/>
                  </a:cubicBezTo>
                  <a:cubicBezTo>
                    <a:pt x="1256" y="2336"/>
                    <a:pt x="1268" y="2335"/>
                    <a:pt x="1268" y="2335"/>
                  </a:cubicBezTo>
                  <a:lnTo>
                    <a:pt x="2002" y="0"/>
                  </a:lnTo>
                  <a:close/>
                </a:path>
              </a:pathLst>
            </a:custGeom>
            <a:solidFill>
              <a:srgbClr val="63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4"/>
            <p:cNvSpPr/>
            <p:nvPr/>
          </p:nvSpPr>
          <p:spPr>
            <a:xfrm>
              <a:off x="3375925" y="1283850"/>
              <a:ext cx="36700" cy="30050"/>
            </a:xfrm>
            <a:custGeom>
              <a:rect b="b" l="l" r="r" t="t"/>
              <a:pathLst>
                <a:path extrusionOk="0" h="1202" w="1468">
                  <a:moveTo>
                    <a:pt x="267" y="1"/>
                  </a:moveTo>
                  <a:cubicBezTo>
                    <a:pt x="167" y="1"/>
                    <a:pt x="100" y="34"/>
                    <a:pt x="33" y="134"/>
                  </a:cubicBezTo>
                  <a:cubicBezTo>
                    <a:pt x="0" y="201"/>
                    <a:pt x="100" y="301"/>
                    <a:pt x="167" y="335"/>
                  </a:cubicBezTo>
                  <a:cubicBezTo>
                    <a:pt x="601" y="401"/>
                    <a:pt x="934" y="701"/>
                    <a:pt x="1101" y="1135"/>
                  </a:cubicBezTo>
                  <a:cubicBezTo>
                    <a:pt x="1134" y="1168"/>
                    <a:pt x="1168" y="1202"/>
                    <a:pt x="1268" y="1202"/>
                  </a:cubicBezTo>
                  <a:lnTo>
                    <a:pt x="1334" y="1202"/>
                  </a:lnTo>
                  <a:cubicBezTo>
                    <a:pt x="1434" y="1168"/>
                    <a:pt x="1468" y="1068"/>
                    <a:pt x="1434" y="1002"/>
                  </a:cubicBezTo>
                  <a:cubicBezTo>
                    <a:pt x="1201" y="501"/>
                    <a:pt x="801" y="134"/>
                    <a:pt x="2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4"/>
            <p:cNvSpPr/>
            <p:nvPr/>
          </p:nvSpPr>
          <p:spPr>
            <a:xfrm>
              <a:off x="3260825" y="1262050"/>
              <a:ext cx="43400" cy="16425"/>
            </a:xfrm>
            <a:custGeom>
              <a:rect b="b" l="l" r="r" t="t"/>
              <a:pathLst>
                <a:path extrusionOk="0" h="657" w="1736">
                  <a:moveTo>
                    <a:pt x="1130" y="1"/>
                  </a:moveTo>
                  <a:cubicBezTo>
                    <a:pt x="748" y="1"/>
                    <a:pt x="375" y="136"/>
                    <a:pt x="68" y="373"/>
                  </a:cubicBezTo>
                  <a:cubicBezTo>
                    <a:pt x="1" y="406"/>
                    <a:pt x="1" y="539"/>
                    <a:pt x="34" y="606"/>
                  </a:cubicBezTo>
                  <a:cubicBezTo>
                    <a:pt x="51" y="639"/>
                    <a:pt x="84" y="656"/>
                    <a:pt x="118" y="656"/>
                  </a:cubicBezTo>
                  <a:cubicBezTo>
                    <a:pt x="151" y="656"/>
                    <a:pt x="184" y="639"/>
                    <a:pt x="201" y="606"/>
                  </a:cubicBezTo>
                  <a:cubicBezTo>
                    <a:pt x="458" y="419"/>
                    <a:pt x="765" y="314"/>
                    <a:pt x="1063" y="314"/>
                  </a:cubicBezTo>
                  <a:cubicBezTo>
                    <a:pt x="1190" y="314"/>
                    <a:pt x="1316" y="333"/>
                    <a:pt x="1435" y="373"/>
                  </a:cubicBezTo>
                  <a:cubicBezTo>
                    <a:pt x="1460" y="381"/>
                    <a:pt x="1487" y="385"/>
                    <a:pt x="1514" y="385"/>
                  </a:cubicBezTo>
                  <a:cubicBezTo>
                    <a:pt x="1596" y="385"/>
                    <a:pt x="1677" y="348"/>
                    <a:pt x="1702" y="273"/>
                  </a:cubicBezTo>
                  <a:cubicBezTo>
                    <a:pt x="1735" y="206"/>
                    <a:pt x="1702" y="106"/>
                    <a:pt x="1602" y="72"/>
                  </a:cubicBezTo>
                  <a:cubicBezTo>
                    <a:pt x="1446" y="24"/>
                    <a:pt x="1287" y="1"/>
                    <a:pt x="11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4"/>
            <p:cNvSpPr/>
            <p:nvPr/>
          </p:nvSpPr>
          <p:spPr>
            <a:xfrm>
              <a:off x="3555200" y="4406100"/>
              <a:ext cx="54250" cy="30075"/>
            </a:xfrm>
            <a:custGeom>
              <a:rect b="b" l="l" r="r" t="t"/>
              <a:pathLst>
                <a:path extrusionOk="0" h="1203" w="2170">
                  <a:moveTo>
                    <a:pt x="1902" y="200"/>
                  </a:moveTo>
                  <a:cubicBezTo>
                    <a:pt x="1298" y="710"/>
                    <a:pt x="814" y="1037"/>
                    <a:pt x="511" y="1037"/>
                  </a:cubicBezTo>
                  <a:cubicBezTo>
                    <a:pt x="496" y="1037"/>
                    <a:pt x="482" y="1036"/>
                    <a:pt x="468" y="1034"/>
                  </a:cubicBezTo>
                  <a:cubicBezTo>
                    <a:pt x="401" y="1034"/>
                    <a:pt x="301" y="934"/>
                    <a:pt x="268" y="868"/>
                  </a:cubicBezTo>
                  <a:cubicBezTo>
                    <a:pt x="234" y="834"/>
                    <a:pt x="234" y="768"/>
                    <a:pt x="268" y="734"/>
                  </a:cubicBezTo>
                  <a:cubicBezTo>
                    <a:pt x="234" y="734"/>
                    <a:pt x="234" y="701"/>
                    <a:pt x="268" y="701"/>
                  </a:cubicBezTo>
                  <a:cubicBezTo>
                    <a:pt x="435" y="434"/>
                    <a:pt x="1268" y="267"/>
                    <a:pt x="1902" y="200"/>
                  </a:cubicBezTo>
                  <a:close/>
                  <a:moveTo>
                    <a:pt x="2102" y="0"/>
                  </a:moveTo>
                  <a:cubicBezTo>
                    <a:pt x="1936" y="0"/>
                    <a:pt x="301" y="200"/>
                    <a:pt x="68" y="667"/>
                  </a:cubicBezTo>
                  <a:cubicBezTo>
                    <a:pt x="1" y="734"/>
                    <a:pt x="1" y="868"/>
                    <a:pt x="68" y="934"/>
                  </a:cubicBezTo>
                  <a:cubicBezTo>
                    <a:pt x="101" y="1068"/>
                    <a:pt x="268" y="1201"/>
                    <a:pt x="401" y="1201"/>
                  </a:cubicBezTo>
                  <a:cubicBezTo>
                    <a:pt x="414" y="1202"/>
                    <a:pt x="427" y="1202"/>
                    <a:pt x="440" y="1202"/>
                  </a:cubicBezTo>
                  <a:cubicBezTo>
                    <a:pt x="973" y="1202"/>
                    <a:pt x="1746" y="556"/>
                    <a:pt x="2169" y="100"/>
                  </a:cubicBezTo>
                  <a:lnTo>
                    <a:pt x="2169" y="34"/>
                  </a:lnTo>
                  <a:cubicBezTo>
                    <a:pt x="2169" y="0"/>
                    <a:pt x="2136" y="0"/>
                    <a:pt x="21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4"/>
            <p:cNvSpPr/>
            <p:nvPr/>
          </p:nvSpPr>
          <p:spPr>
            <a:xfrm>
              <a:off x="3565225" y="4383575"/>
              <a:ext cx="44225" cy="26300"/>
            </a:xfrm>
            <a:custGeom>
              <a:rect b="b" l="l" r="r" t="t"/>
              <a:pathLst>
                <a:path extrusionOk="0" h="1052" w="1769">
                  <a:moveTo>
                    <a:pt x="418" y="207"/>
                  </a:moveTo>
                  <a:cubicBezTo>
                    <a:pt x="456" y="207"/>
                    <a:pt x="495" y="215"/>
                    <a:pt x="534" y="234"/>
                  </a:cubicBezTo>
                  <a:cubicBezTo>
                    <a:pt x="901" y="334"/>
                    <a:pt x="1234" y="568"/>
                    <a:pt x="1501" y="901"/>
                  </a:cubicBezTo>
                  <a:cubicBezTo>
                    <a:pt x="1465" y="904"/>
                    <a:pt x="1426" y="905"/>
                    <a:pt x="1386" y="905"/>
                  </a:cubicBezTo>
                  <a:cubicBezTo>
                    <a:pt x="883" y="905"/>
                    <a:pt x="160" y="715"/>
                    <a:pt x="67" y="468"/>
                  </a:cubicBezTo>
                  <a:cubicBezTo>
                    <a:pt x="167" y="468"/>
                    <a:pt x="100" y="468"/>
                    <a:pt x="167" y="401"/>
                  </a:cubicBezTo>
                  <a:cubicBezTo>
                    <a:pt x="167" y="334"/>
                    <a:pt x="200" y="334"/>
                    <a:pt x="200" y="301"/>
                  </a:cubicBezTo>
                  <a:cubicBezTo>
                    <a:pt x="248" y="254"/>
                    <a:pt x="328" y="207"/>
                    <a:pt x="418" y="207"/>
                  </a:cubicBezTo>
                  <a:close/>
                  <a:moveTo>
                    <a:pt x="601" y="1"/>
                  </a:moveTo>
                  <a:cubicBezTo>
                    <a:pt x="434" y="1"/>
                    <a:pt x="267" y="67"/>
                    <a:pt x="167" y="134"/>
                  </a:cubicBezTo>
                  <a:cubicBezTo>
                    <a:pt x="0" y="301"/>
                    <a:pt x="0" y="434"/>
                    <a:pt x="0" y="501"/>
                  </a:cubicBezTo>
                  <a:cubicBezTo>
                    <a:pt x="141" y="810"/>
                    <a:pt x="921" y="1025"/>
                    <a:pt x="1462" y="1025"/>
                  </a:cubicBezTo>
                  <a:cubicBezTo>
                    <a:pt x="1563" y="1025"/>
                    <a:pt x="1656" y="1017"/>
                    <a:pt x="1735" y="1001"/>
                  </a:cubicBezTo>
                  <a:cubicBezTo>
                    <a:pt x="1735" y="1035"/>
                    <a:pt x="1743" y="1051"/>
                    <a:pt x="1751" y="1051"/>
                  </a:cubicBezTo>
                  <a:cubicBezTo>
                    <a:pt x="1760" y="1051"/>
                    <a:pt x="1768" y="1035"/>
                    <a:pt x="1768" y="1001"/>
                  </a:cubicBezTo>
                  <a:lnTo>
                    <a:pt x="1768" y="901"/>
                  </a:lnTo>
                  <a:cubicBezTo>
                    <a:pt x="1735" y="835"/>
                    <a:pt x="1201" y="101"/>
                    <a:pt x="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4"/>
            <p:cNvSpPr/>
            <p:nvPr/>
          </p:nvSpPr>
          <p:spPr>
            <a:xfrm>
              <a:off x="3433450" y="4260150"/>
              <a:ext cx="106775" cy="210175"/>
            </a:xfrm>
            <a:custGeom>
              <a:rect b="b" l="l" r="r" t="t"/>
              <a:pathLst>
                <a:path extrusionOk="0" h="8407" w="4271">
                  <a:moveTo>
                    <a:pt x="1" y="1"/>
                  </a:moveTo>
                  <a:lnTo>
                    <a:pt x="635" y="8373"/>
                  </a:lnTo>
                  <a:lnTo>
                    <a:pt x="4270" y="8407"/>
                  </a:lnTo>
                  <a:lnTo>
                    <a:pt x="3603" y="68"/>
                  </a:lnTo>
                  <a:lnTo>
                    <a:pt x="1" y="1"/>
                  </a:ln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4"/>
            <p:cNvSpPr/>
            <p:nvPr/>
          </p:nvSpPr>
          <p:spPr>
            <a:xfrm>
              <a:off x="3253325" y="4458475"/>
              <a:ext cx="300250" cy="103600"/>
            </a:xfrm>
            <a:custGeom>
              <a:rect b="b" l="l" r="r" t="t"/>
              <a:pathLst>
                <a:path extrusionOk="0" h="4144" w="12010">
                  <a:moveTo>
                    <a:pt x="7572" y="0"/>
                  </a:moveTo>
                  <a:cubicBezTo>
                    <a:pt x="7285" y="0"/>
                    <a:pt x="7008" y="87"/>
                    <a:pt x="6805" y="174"/>
                  </a:cubicBezTo>
                  <a:cubicBezTo>
                    <a:pt x="5838" y="1074"/>
                    <a:pt x="2703" y="1841"/>
                    <a:pt x="668" y="2275"/>
                  </a:cubicBezTo>
                  <a:cubicBezTo>
                    <a:pt x="1" y="2442"/>
                    <a:pt x="134" y="3943"/>
                    <a:pt x="1635" y="3943"/>
                  </a:cubicBezTo>
                  <a:cubicBezTo>
                    <a:pt x="2143" y="3950"/>
                    <a:pt x="2616" y="3953"/>
                    <a:pt x="3066" y="3953"/>
                  </a:cubicBezTo>
                  <a:cubicBezTo>
                    <a:pt x="4297" y="3953"/>
                    <a:pt x="5356" y="3933"/>
                    <a:pt x="6475" y="3933"/>
                  </a:cubicBezTo>
                  <a:cubicBezTo>
                    <a:pt x="6885" y="3933"/>
                    <a:pt x="7302" y="3936"/>
                    <a:pt x="7739" y="3943"/>
                  </a:cubicBezTo>
                  <a:cubicBezTo>
                    <a:pt x="9541" y="3976"/>
                    <a:pt x="9974" y="4110"/>
                    <a:pt x="11375" y="4143"/>
                  </a:cubicBezTo>
                  <a:cubicBezTo>
                    <a:pt x="11709" y="4143"/>
                    <a:pt x="12009" y="3843"/>
                    <a:pt x="12009" y="3509"/>
                  </a:cubicBezTo>
                  <a:lnTo>
                    <a:pt x="11876" y="307"/>
                  </a:lnTo>
                  <a:cubicBezTo>
                    <a:pt x="11876" y="174"/>
                    <a:pt x="11742" y="74"/>
                    <a:pt x="11642" y="74"/>
                  </a:cubicBezTo>
                  <a:lnTo>
                    <a:pt x="7706" y="7"/>
                  </a:lnTo>
                  <a:cubicBezTo>
                    <a:pt x="7661" y="2"/>
                    <a:pt x="7617" y="0"/>
                    <a:pt x="7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4"/>
            <p:cNvSpPr/>
            <p:nvPr/>
          </p:nvSpPr>
          <p:spPr>
            <a:xfrm>
              <a:off x="3433450" y="4260150"/>
              <a:ext cx="98425" cy="109275"/>
            </a:xfrm>
            <a:custGeom>
              <a:rect b="b" l="l" r="r" t="t"/>
              <a:pathLst>
                <a:path extrusionOk="0" h="4371" w="3937">
                  <a:moveTo>
                    <a:pt x="1" y="1"/>
                  </a:moveTo>
                  <a:lnTo>
                    <a:pt x="334" y="4337"/>
                  </a:lnTo>
                  <a:lnTo>
                    <a:pt x="3937" y="4371"/>
                  </a:lnTo>
                  <a:lnTo>
                    <a:pt x="3603" y="6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4"/>
            <p:cNvSpPr/>
            <p:nvPr/>
          </p:nvSpPr>
          <p:spPr>
            <a:xfrm>
              <a:off x="3174100" y="2463875"/>
              <a:ext cx="410325" cy="1858850"/>
            </a:xfrm>
            <a:custGeom>
              <a:rect b="b" l="l" r="r" t="t"/>
              <a:pathLst>
                <a:path extrusionOk="0" h="74354" w="16413">
                  <a:moveTo>
                    <a:pt x="1" y="0"/>
                  </a:moveTo>
                  <a:cubicBezTo>
                    <a:pt x="1" y="0"/>
                    <a:pt x="4471" y="25352"/>
                    <a:pt x="5738" y="36260"/>
                  </a:cubicBezTo>
                  <a:cubicBezTo>
                    <a:pt x="7039" y="47601"/>
                    <a:pt x="9207" y="74254"/>
                    <a:pt x="9207" y="74254"/>
                  </a:cubicBezTo>
                  <a:lnTo>
                    <a:pt x="15011" y="74354"/>
                  </a:lnTo>
                  <a:cubicBezTo>
                    <a:pt x="15045" y="74354"/>
                    <a:pt x="16412" y="48168"/>
                    <a:pt x="14044" y="35492"/>
                  </a:cubicBezTo>
                  <a:cubicBezTo>
                    <a:pt x="13844" y="19214"/>
                    <a:pt x="14878" y="6538"/>
                    <a:pt x="12743" y="201"/>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4"/>
            <p:cNvSpPr/>
            <p:nvPr/>
          </p:nvSpPr>
          <p:spPr>
            <a:xfrm>
              <a:off x="3375075" y="4287675"/>
              <a:ext cx="202675" cy="65075"/>
            </a:xfrm>
            <a:custGeom>
              <a:rect b="b" l="l" r="r" t="t"/>
              <a:pathLst>
                <a:path extrusionOk="0" h="2603" w="8107">
                  <a:moveTo>
                    <a:pt x="1" y="1"/>
                  </a:moveTo>
                  <a:lnTo>
                    <a:pt x="268" y="2469"/>
                  </a:lnTo>
                  <a:lnTo>
                    <a:pt x="7539" y="2602"/>
                  </a:lnTo>
                  <a:lnTo>
                    <a:pt x="8107" y="267"/>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4"/>
            <p:cNvSpPr/>
            <p:nvPr/>
          </p:nvSpPr>
          <p:spPr>
            <a:xfrm>
              <a:off x="3385925" y="4443000"/>
              <a:ext cx="55900" cy="23050"/>
            </a:xfrm>
            <a:custGeom>
              <a:rect b="b" l="l" r="r" t="t"/>
              <a:pathLst>
                <a:path extrusionOk="0" h="922" w="2236">
                  <a:moveTo>
                    <a:pt x="416" y="204"/>
                  </a:moveTo>
                  <a:cubicBezTo>
                    <a:pt x="762" y="204"/>
                    <a:pt x="1413" y="436"/>
                    <a:pt x="1868" y="693"/>
                  </a:cubicBezTo>
                  <a:cubicBezTo>
                    <a:pt x="1545" y="760"/>
                    <a:pt x="1260" y="789"/>
                    <a:pt x="1020" y="789"/>
                  </a:cubicBezTo>
                  <a:cubicBezTo>
                    <a:pt x="664" y="789"/>
                    <a:pt x="406" y="725"/>
                    <a:pt x="267" y="626"/>
                  </a:cubicBezTo>
                  <a:cubicBezTo>
                    <a:pt x="201" y="559"/>
                    <a:pt x="167" y="459"/>
                    <a:pt x="201" y="359"/>
                  </a:cubicBezTo>
                  <a:cubicBezTo>
                    <a:pt x="201" y="259"/>
                    <a:pt x="234" y="226"/>
                    <a:pt x="267" y="226"/>
                  </a:cubicBezTo>
                  <a:cubicBezTo>
                    <a:pt x="306" y="211"/>
                    <a:pt x="357" y="204"/>
                    <a:pt x="416" y="204"/>
                  </a:cubicBezTo>
                  <a:close/>
                  <a:moveTo>
                    <a:pt x="448" y="1"/>
                  </a:moveTo>
                  <a:cubicBezTo>
                    <a:pt x="347" y="1"/>
                    <a:pt x="262" y="18"/>
                    <a:pt x="201" y="59"/>
                  </a:cubicBezTo>
                  <a:cubicBezTo>
                    <a:pt x="100" y="92"/>
                    <a:pt x="67" y="192"/>
                    <a:pt x="34" y="292"/>
                  </a:cubicBezTo>
                  <a:cubicBezTo>
                    <a:pt x="0" y="459"/>
                    <a:pt x="67" y="592"/>
                    <a:pt x="201" y="726"/>
                  </a:cubicBezTo>
                  <a:cubicBezTo>
                    <a:pt x="360" y="871"/>
                    <a:pt x="638" y="921"/>
                    <a:pt x="954" y="921"/>
                  </a:cubicBezTo>
                  <a:cubicBezTo>
                    <a:pt x="1366" y="921"/>
                    <a:pt x="1843" y="835"/>
                    <a:pt x="2202" y="759"/>
                  </a:cubicBezTo>
                  <a:cubicBezTo>
                    <a:pt x="2235" y="759"/>
                    <a:pt x="2235" y="726"/>
                    <a:pt x="2235" y="693"/>
                  </a:cubicBezTo>
                  <a:cubicBezTo>
                    <a:pt x="2235" y="626"/>
                    <a:pt x="2235" y="592"/>
                    <a:pt x="2202" y="592"/>
                  </a:cubicBezTo>
                  <a:cubicBezTo>
                    <a:pt x="2061" y="536"/>
                    <a:pt x="1010" y="1"/>
                    <a:pt x="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4"/>
            <p:cNvSpPr/>
            <p:nvPr/>
          </p:nvSpPr>
          <p:spPr>
            <a:xfrm>
              <a:off x="3407600" y="4422100"/>
              <a:ext cx="34225" cy="40725"/>
            </a:xfrm>
            <a:custGeom>
              <a:rect b="b" l="l" r="r" t="t"/>
              <a:pathLst>
                <a:path extrusionOk="0" h="1629" w="1369">
                  <a:moveTo>
                    <a:pt x="401" y="194"/>
                  </a:moveTo>
                  <a:cubicBezTo>
                    <a:pt x="534" y="194"/>
                    <a:pt x="668" y="194"/>
                    <a:pt x="735" y="261"/>
                  </a:cubicBezTo>
                  <a:cubicBezTo>
                    <a:pt x="1001" y="595"/>
                    <a:pt x="1168" y="961"/>
                    <a:pt x="1202" y="1395"/>
                  </a:cubicBezTo>
                  <a:cubicBezTo>
                    <a:pt x="801" y="1128"/>
                    <a:pt x="201" y="528"/>
                    <a:pt x="234" y="261"/>
                  </a:cubicBezTo>
                  <a:cubicBezTo>
                    <a:pt x="234" y="228"/>
                    <a:pt x="301" y="194"/>
                    <a:pt x="334" y="194"/>
                  </a:cubicBezTo>
                  <a:close/>
                  <a:moveTo>
                    <a:pt x="540" y="1"/>
                  </a:moveTo>
                  <a:cubicBezTo>
                    <a:pt x="494" y="1"/>
                    <a:pt x="448" y="9"/>
                    <a:pt x="401" y="27"/>
                  </a:cubicBezTo>
                  <a:cubicBezTo>
                    <a:pt x="167" y="61"/>
                    <a:pt x="134" y="161"/>
                    <a:pt x="67" y="261"/>
                  </a:cubicBezTo>
                  <a:cubicBezTo>
                    <a:pt x="1" y="695"/>
                    <a:pt x="835" y="1428"/>
                    <a:pt x="1235" y="1629"/>
                  </a:cubicBezTo>
                  <a:cubicBezTo>
                    <a:pt x="1302" y="1595"/>
                    <a:pt x="1302" y="1595"/>
                    <a:pt x="1335" y="1595"/>
                  </a:cubicBezTo>
                  <a:cubicBezTo>
                    <a:pt x="1368" y="1595"/>
                    <a:pt x="1368" y="1562"/>
                    <a:pt x="1368" y="1529"/>
                  </a:cubicBezTo>
                  <a:cubicBezTo>
                    <a:pt x="1368" y="1462"/>
                    <a:pt x="1302" y="461"/>
                    <a:pt x="868" y="128"/>
                  </a:cubicBezTo>
                  <a:cubicBezTo>
                    <a:pt x="772" y="55"/>
                    <a:pt x="658" y="1"/>
                    <a:pt x="5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4"/>
            <p:cNvSpPr/>
            <p:nvPr/>
          </p:nvSpPr>
          <p:spPr>
            <a:xfrm>
              <a:off x="2964800" y="1639100"/>
              <a:ext cx="644650" cy="1441100"/>
            </a:xfrm>
            <a:custGeom>
              <a:rect b="b" l="l" r="r" t="t"/>
              <a:pathLst>
                <a:path extrusionOk="0" h="57644" w="25786">
                  <a:moveTo>
                    <a:pt x="8745" y="0"/>
                  </a:moveTo>
                  <a:cubicBezTo>
                    <a:pt x="7643" y="0"/>
                    <a:pt x="6394" y="77"/>
                    <a:pt x="5404" y="368"/>
                  </a:cubicBezTo>
                  <a:cubicBezTo>
                    <a:pt x="4270" y="702"/>
                    <a:pt x="3436" y="1636"/>
                    <a:pt x="3202" y="2736"/>
                  </a:cubicBezTo>
                  <a:cubicBezTo>
                    <a:pt x="1801" y="9641"/>
                    <a:pt x="1134" y="16646"/>
                    <a:pt x="1101" y="23651"/>
                  </a:cubicBezTo>
                  <a:cubicBezTo>
                    <a:pt x="1067" y="36894"/>
                    <a:pt x="0" y="57376"/>
                    <a:pt x="0" y="57376"/>
                  </a:cubicBezTo>
                  <a:cubicBezTo>
                    <a:pt x="0" y="57376"/>
                    <a:pt x="4485" y="57643"/>
                    <a:pt x="10306" y="57643"/>
                  </a:cubicBezTo>
                  <a:cubicBezTo>
                    <a:pt x="14550" y="57643"/>
                    <a:pt x="19506" y="57501"/>
                    <a:pt x="23950" y="57009"/>
                  </a:cubicBezTo>
                  <a:cubicBezTo>
                    <a:pt x="24017" y="46868"/>
                    <a:pt x="21916" y="29689"/>
                    <a:pt x="22449" y="25219"/>
                  </a:cubicBezTo>
                  <a:cubicBezTo>
                    <a:pt x="23183" y="19415"/>
                    <a:pt x="24751" y="8174"/>
                    <a:pt x="25552" y="3504"/>
                  </a:cubicBezTo>
                  <a:cubicBezTo>
                    <a:pt x="25785" y="2169"/>
                    <a:pt x="25018" y="835"/>
                    <a:pt x="23717" y="401"/>
                  </a:cubicBezTo>
                  <a:cubicBezTo>
                    <a:pt x="22916" y="223"/>
                    <a:pt x="22071" y="120"/>
                    <a:pt x="21221" y="120"/>
                  </a:cubicBezTo>
                  <a:cubicBezTo>
                    <a:pt x="20796" y="120"/>
                    <a:pt x="20370" y="146"/>
                    <a:pt x="19948" y="201"/>
                  </a:cubicBezTo>
                  <a:cubicBezTo>
                    <a:pt x="19714" y="201"/>
                    <a:pt x="19447" y="335"/>
                    <a:pt x="19280" y="535"/>
                  </a:cubicBezTo>
                  <a:cubicBezTo>
                    <a:pt x="17179" y="3170"/>
                    <a:pt x="11675" y="6806"/>
                    <a:pt x="10207" y="13144"/>
                  </a:cubicBezTo>
                  <a:cubicBezTo>
                    <a:pt x="8606" y="6839"/>
                    <a:pt x="10741" y="68"/>
                    <a:pt x="10741" y="68"/>
                  </a:cubicBezTo>
                  <a:cubicBezTo>
                    <a:pt x="10253" y="40"/>
                    <a:pt x="9537" y="0"/>
                    <a:pt x="8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4"/>
            <p:cNvSpPr/>
            <p:nvPr/>
          </p:nvSpPr>
          <p:spPr>
            <a:xfrm>
              <a:off x="2964800" y="1639100"/>
              <a:ext cx="644650" cy="1441100"/>
            </a:xfrm>
            <a:custGeom>
              <a:rect b="b" l="l" r="r" t="t"/>
              <a:pathLst>
                <a:path extrusionOk="0" h="57644" w="25786">
                  <a:moveTo>
                    <a:pt x="8745" y="0"/>
                  </a:moveTo>
                  <a:cubicBezTo>
                    <a:pt x="7643" y="0"/>
                    <a:pt x="6394" y="77"/>
                    <a:pt x="5404" y="368"/>
                  </a:cubicBezTo>
                  <a:cubicBezTo>
                    <a:pt x="4270" y="702"/>
                    <a:pt x="3436" y="1636"/>
                    <a:pt x="3202" y="2736"/>
                  </a:cubicBezTo>
                  <a:cubicBezTo>
                    <a:pt x="1801" y="9641"/>
                    <a:pt x="1134" y="16646"/>
                    <a:pt x="1101" y="23651"/>
                  </a:cubicBezTo>
                  <a:cubicBezTo>
                    <a:pt x="1067" y="36894"/>
                    <a:pt x="0" y="57376"/>
                    <a:pt x="0" y="57376"/>
                  </a:cubicBezTo>
                  <a:cubicBezTo>
                    <a:pt x="0" y="57376"/>
                    <a:pt x="4485" y="57643"/>
                    <a:pt x="10306" y="57643"/>
                  </a:cubicBezTo>
                  <a:cubicBezTo>
                    <a:pt x="14550" y="57643"/>
                    <a:pt x="19506" y="57501"/>
                    <a:pt x="23950" y="57009"/>
                  </a:cubicBezTo>
                  <a:cubicBezTo>
                    <a:pt x="24017" y="46868"/>
                    <a:pt x="21916" y="29689"/>
                    <a:pt x="22449" y="25219"/>
                  </a:cubicBezTo>
                  <a:cubicBezTo>
                    <a:pt x="23183" y="19415"/>
                    <a:pt x="24751" y="8174"/>
                    <a:pt x="25552" y="3504"/>
                  </a:cubicBezTo>
                  <a:cubicBezTo>
                    <a:pt x="25785" y="2203"/>
                    <a:pt x="25085" y="935"/>
                    <a:pt x="23850" y="468"/>
                  </a:cubicBezTo>
                  <a:cubicBezTo>
                    <a:pt x="22987" y="241"/>
                    <a:pt x="22093" y="122"/>
                    <a:pt x="21199" y="122"/>
                  </a:cubicBezTo>
                  <a:cubicBezTo>
                    <a:pt x="20781" y="122"/>
                    <a:pt x="20362" y="148"/>
                    <a:pt x="19948" y="201"/>
                  </a:cubicBezTo>
                  <a:cubicBezTo>
                    <a:pt x="19714" y="201"/>
                    <a:pt x="19447" y="335"/>
                    <a:pt x="19280" y="535"/>
                  </a:cubicBezTo>
                  <a:cubicBezTo>
                    <a:pt x="17179" y="3170"/>
                    <a:pt x="11675" y="6806"/>
                    <a:pt x="10207" y="13144"/>
                  </a:cubicBezTo>
                  <a:cubicBezTo>
                    <a:pt x="8606" y="6839"/>
                    <a:pt x="10741" y="68"/>
                    <a:pt x="10741" y="68"/>
                  </a:cubicBezTo>
                  <a:cubicBezTo>
                    <a:pt x="10253" y="40"/>
                    <a:pt x="9537" y="0"/>
                    <a:pt x="8745" y="0"/>
                  </a:cubicBezTo>
                  <a:close/>
                </a:path>
              </a:pathLst>
            </a:custGeom>
            <a:solidFill>
              <a:srgbClr val="FFFFFF">
                <a:alpha val="57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4"/>
            <p:cNvSpPr/>
            <p:nvPr/>
          </p:nvSpPr>
          <p:spPr>
            <a:xfrm>
              <a:off x="3186625" y="1986025"/>
              <a:ext cx="32525" cy="1056625"/>
            </a:xfrm>
            <a:custGeom>
              <a:rect b="b" l="l" r="r" t="t"/>
              <a:pathLst>
                <a:path extrusionOk="0" h="42265" w="1301">
                  <a:moveTo>
                    <a:pt x="1067" y="1"/>
                  </a:moveTo>
                  <a:cubicBezTo>
                    <a:pt x="967" y="2436"/>
                    <a:pt x="0" y="29355"/>
                    <a:pt x="634" y="42264"/>
                  </a:cubicBezTo>
                  <a:lnTo>
                    <a:pt x="834" y="42198"/>
                  </a:lnTo>
                  <a:cubicBezTo>
                    <a:pt x="200" y="29355"/>
                    <a:pt x="1134" y="2436"/>
                    <a:pt x="1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4"/>
            <p:cNvSpPr/>
            <p:nvPr/>
          </p:nvSpPr>
          <p:spPr>
            <a:xfrm>
              <a:off x="2894750" y="1687475"/>
              <a:ext cx="486200" cy="526550"/>
            </a:xfrm>
            <a:custGeom>
              <a:rect b="b" l="l" r="r" t="t"/>
              <a:pathLst>
                <a:path extrusionOk="0" h="21062" w="19448">
                  <a:moveTo>
                    <a:pt x="4630" y="15272"/>
                  </a:moveTo>
                  <a:cubicBezTo>
                    <a:pt x="4638" y="15272"/>
                    <a:pt x="4651" y="15274"/>
                    <a:pt x="4670" y="15278"/>
                  </a:cubicBezTo>
                  <a:cubicBezTo>
                    <a:pt x="4694" y="15295"/>
                    <a:pt x="4718" y="15311"/>
                    <a:pt x="4742" y="15328"/>
                  </a:cubicBezTo>
                  <a:lnTo>
                    <a:pt x="4742" y="15328"/>
                  </a:lnTo>
                  <a:cubicBezTo>
                    <a:pt x="4657" y="15307"/>
                    <a:pt x="4599" y="15272"/>
                    <a:pt x="4630" y="15272"/>
                  </a:cubicBezTo>
                  <a:close/>
                  <a:moveTo>
                    <a:pt x="6305" y="1"/>
                  </a:moveTo>
                  <a:cubicBezTo>
                    <a:pt x="5671" y="1335"/>
                    <a:pt x="5070" y="2569"/>
                    <a:pt x="4503" y="3870"/>
                  </a:cubicBezTo>
                  <a:cubicBezTo>
                    <a:pt x="3903" y="5171"/>
                    <a:pt x="3336" y="6505"/>
                    <a:pt x="2802" y="7773"/>
                  </a:cubicBezTo>
                  <a:cubicBezTo>
                    <a:pt x="2235" y="9074"/>
                    <a:pt x="1701" y="10408"/>
                    <a:pt x="1201" y="11843"/>
                  </a:cubicBezTo>
                  <a:cubicBezTo>
                    <a:pt x="967" y="12543"/>
                    <a:pt x="701" y="13244"/>
                    <a:pt x="500" y="14011"/>
                  </a:cubicBezTo>
                  <a:cubicBezTo>
                    <a:pt x="234" y="14845"/>
                    <a:pt x="67" y="15712"/>
                    <a:pt x="0" y="16579"/>
                  </a:cubicBezTo>
                  <a:lnTo>
                    <a:pt x="0" y="16679"/>
                  </a:lnTo>
                  <a:lnTo>
                    <a:pt x="0" y="17013"/>
                  </a:lnTo>
                  <a:cubicBezTo>
                    <a:pt x="0" y="17247"/>
                    <a:pt x="33" y="17513"/>
                    <a:pt x="67" y="17714"/>
                  </a:cubicBezTo>
                  <a:cubicBezTo>
                    <a:pt x="167" y="18181"/>
                    <a:pt x="367" y="18581"/>
                    <a:pt x="634" y="18948"/>
                  </a:cubicBezTo>
                  <a:cubicBezTo>
                    <a:pt x="967" y="19448"/>
                    <a:pt x="1401" y="19848"/>
                    <a:pt x="1968" y="20115"/>
                  </a:cubicBezTo>
                  <a:cubicBezTo>
                    <a:pt x="2502" y="20415"/>
                    <a:pt x="3069" y="20616"/>
                    <a:pt x="3703" y="20749"/>
                  </a:cubicBezTo>
                  <a:cubicBezTo>
                    <a:pt x="4537" y="20916"/>
                    <a:pt x="5404" y="21016"/>
                    <a:pt x="6238" y="21049"/>
                  </a:cubicBezTo>
                  <a:cubicBezTo>
                    <a:pt x="6621" y="21058"/>
                    <a:pt x="7001" y="21062"/>
                    <a:pt x="7377" y="21062"/>
                  </a:cubicBezTo>
                  <a:cubicBezTo>
                    <a:pt x="8506" y="21062"/>
                    <a:pt x="9607" y="21024"/>
                    <a:pt x="10708" y="20949"/>
                  </a:cubicBezTo>
                  <a:cubicBezTo>
                    <a:pt x="12175" y="20882"/>
                    <a:pt x="13576" y="20749"/>
                    <a:pt x="15011" y="20616"/>
                  </a:cubicBezTo>
                  <a:lnTo>
                    <a:pt x="17112" y="20415"/>
                  </a:lnTo>
                  <a:lnTo>
                    <a:pt x="18213" y="20282"/>
                  </a:lnTo>
                  <a:lnTo>
                    <a:pt x="18747" y="20249"/>
                  </a:lnTo>
                  <a:lnTo>
                    <a:pt x="19014" y="20215"/>
                  </a:lnTo>
                  <a:lnTo>
                    <a:pt x="19347" y="20215"/>
                  </a:lnTo>
                  <a:lnTo>
                    <a:pt x="19447" y="20182"/>
                  </a:lnTo>
                  <a:lnTo>
                    <a:pt x="18246" y="14611"/>
                  </a:lnTo>
                  <a:lnTo>
                    <a:pt x="18380" y="14578"/>
                  </a:lnTo>
                  <a:lnTo>
                    <a:pt x="18346" y="14578"/>
                  </a:lnTo>
                  <a:lnTo>
                    <a:pt x="18213" y="14611"/>
                  </a:lnTo>
                  <a:lnTo>
                    <a:pt x="17946" y="14678"/>
                  </a:lnTo>
                  <a:lnTo>
                    <a:pt x="17446" y="14745"/>
                  </a:lnTo>
                  <a:lnTo>
                    <a:pt x="16445" y="14878"/>
                  </a:lnTo>
                  <a:cubicBezTo>
                    <a:pt x="15745" y="14945"/>
                    <a:pt x="15077" y="15045"/>
                    <a:pt x="14410" y="15112"/>
                  </a:cubicBezTo>
                  <a:cubicBezTo>
                    <a:pt x="13043" y="15245"/>
                    <a:pt x="11708" y="15379"/>
                    <a:pt x="10374" y="15445"/>
                  </a:cubicBezTo>
                  <a:cubicBezTo>
                    <a:pt x="9549" y="15509"/>
                    <a:pt x="8725" y="15532"/>
                    <a:pt x="7908" y="15532"/>
                  </a:cubicBezTo>
                  <a:cubicBezTo>
                    <a:pt x="7437" y="15532"/>
                    <a:pt x="6969" y="15524"/>
                    <a:pt x="6505" y="15512"/>
                  </a:cubicBezTo>
                  <a:cubicBezTo>
                    <a:pt x="6332" y="15512"/>
                    <a:pt x="6163" y="15506"/>
                    <a:pt x="5996" y="15494"/>
                  </a:cubicBezTo>
                  <a:lnTo>
                    <a:pt x="5996" y="15494"/>
                  </a:lnTo>
                  <a:cubicBezTo>
                    <a:pt x="6158" y="14949"/>
                    <a:pt x="6349" y="14348"/>
                    <a:pt x="6571" y="13777"/>
                  </a:cubicBezTo>
                  <a:cubicBezTo>
                    <a:pt x="7038" y="12577"/>
                    <a:pt x="7572" y="11342"/>
                    <a:pt x="8173" y="10108"/>
                  </a:cubicBezTo>
                  <a:cubicBezTo>
                    <a:pt x="9340" y="7706"/>
                    <a:pt x="10574" y="5238"/>
                    <a:pt x="11909" y="2903"/>
                  </a:cubicBez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4"/>
            <p:cNvSpPr/>
            <p:nvPr/>
          </p:nvSpPr>
          <p:spPr>
            <a:xfrm>
              <a:off x="2894980" y="1687139"/>
              <a:ext cx="486200" cy="526550"/>
            </a:xfrm>
            <a:custGeom>
              <a:rect b="b" l="l" r="r" t="t"/>
              <a:pathLst>
                <a:path extrusionOk="0" h="21062" w="19448">
                  <a:moveTo>
                    <a:pt x="4630" y="15272"/>
                  </a:moveTo>
                  <a:cubicBezTo>
                    <a:pt x="4638" y="15272"/>
                    <a:pt x="4651" y="15274"/>
                    <a:pt x="4670" y="15278"/>
                  </a:cubicBezTo>
                  <a:cubicBezTo>
                    <a:pt x="4694" y="15295"/>
                    <a:pt x="4718" y="15311"/>
                    <a:pt x="4742" y="15328"/>
                  </a:cubicBezTo>
                  <a:lnTo>
                    <a:pt x="4742" y="15328"/>
                  </a:lnTo>
                  <a:cubicBezTo>
                    <a:pt x="4657" y="15307"/>
                    <a:pt x="4599" y="15272"/>
                    <a:pt x="4630" y="15272"/>
                  </a:cubicBezTo>
                  <a:close/>
                  <a:moveTo>
                    <a:pt x="6305" y="1"/>
                  </a:moveTo>
                  <a:cubicBezTo>
                    <a:pt x="5671" y="1335"/>
                    <a:pt x="5070" y="2569"/>
                    <a:pt x="4503" y="3870"/>
                  </a:cubicBezTo>
                  <a:cubicBezTo>
                    <a:pt x="3903" y="5171"/>
                    <a:pt x="3336" y="6505"/>
                    <a:pt x="2802" y="7773"/>
                  </a:cubicBezTo>
                  <a:cubicBezTo>
                    <a:pt x="2235" y="9074"/>
                    <a:pt x="1701" y="10408"/>
                    <a:pt x="1201" y="11843"/>
                  </a:cubicBezTo>
                  <a:cubicBezTo>
                    <a:pt x="967" y="12543"/>
                    <a:pt x="701" y="13244"/>
                    <a:pt x="500" y="14011"/>
                  </a:cubicBezTo>
                  <a:cubicBezTo>
                    <a:pt x="234" y="14845"/>
                    <a:pt x="67" y="15712"/>
                    <a:pt x="0" y="16579"/>
                  </a:cubicBezTo>
                  <a:lnTo>
                    <a:pt x="0" y="16679"/>
                  </a:lnTo>
                  <a:lnTo>
                    <a:pt x="0" y="17013"/>
                  </a:lnTo>
                  <a:cubicBezTo>
                    <a:pt x="0" y="17247"/>
                    <a:pt x="33" y="17513"/>
                    <a:pt x="67" y="17714"/>
                  </a:cubicBezTo>
                  <a:cubicBezTo>
                    <a:pt x="167" y="18181"/>
                    <a:pt x="367" y="18581"/>
                    <a:pt x="634" y="18948"/>
                  </a:cubicBezTo>
                  <a:cubicBezTo>
                    <a:pt x="967" y="19448"/>
                    <a:pt x="1401" y="19848"/>
                    <a:pt x="1968" y="20115"/>
                  </a:cubicBezTo>
                  <a:cubicBezTo>
                    <a:pt x="2502" y="20415"/>
                    <a:pt x="3069" y="20616"/>
                    <a:pt x="3703" y="20749"/>
                  </a:cubicBezTo>
                  <a:cubicBezTo>
                    <a:pt x="4537" y="20916"/>
                    <a:pt x="5404" y="21016"/>
                    <a:pt x="6238" y="21049"/>
                  </a:cubicBezTo>
                  <a:cubicBezTo>
                    <a:pt x="6621" y="21058"/>
                    <a:pt x="7001" y="21062"/>
                    <a:pt x="7377" y="21062"/>
                  </a:cubicBezTo>
                  <a:cubicBezTo>
                    <a:pt x="8506" y="21062"/>
                    <a:pt x="9607" y="21024"/>
                    <a:pt x="10708" y="20949"/>
                  </a:cubicBezTo>
                  <a:cubicBezTo>
                    <a:pt x="12175" y="20882"/>
                    <a:pt x="13576" y="20749"/>
                    <a:pt x="15011" y="20616"/>
                  </a:cubicBezTo>
                  <a:lnTo>
                    <a:pt x="17112" y="20415"/>
                  </a:lnTo>
                  <a:lnTo>
                    <a:pt x="18213" y="20282"/>
                  </a:lnTo>
                  <a:lnTo>
                    <a:pt x="18747" y="20249"/>
                  </a:lnTo>
                  <a:lnTo>
                    <a:pt x="19014" y="20215"/>
                  </a:lnTo>
                  <a:lnTo>
                    <a:pt x="19347" y="20215"/>
                  </a:lnTo>
                  <a:lnTo>
                    <a:pt x="19447" y="20182"/>
                  </a:lnTo>
                  <a:lnTo>
                    <a:pt x="18246" y="14611"/>
                  </a:lnTo>
                  <a:lnTo>
                    <a:pt x="18380" y="14578"/>
                  </a:lnTo>
                  <a:lnTo>
                    <a:pt x="18346" y="14578"/>
                  </a:lnTo>
                  <a:lnTo>
                    <a:pt x="18213" y="14611"/>
                  </a:lnTo>
                  <a:lnTo>
                    <a:pt x="17946" y="14678"/>
                  </a:lnTo>
                  <a:lnTo>
                    <a:pt x="17446" y="14745"/>
                  </a:lnTo>
                  <a:lnTo>
                    <a:pt x="16445" y="14878"/>
                  </a:lnTo>
                  <a:cubicBezTo>
                    <a:pt x="15745" y="14945"/>
                    <a:pt x="15077" y="15045"/>
                    <a:pt x="14410" y="15112"/>
                  </a:cubicBezTo>
                  <a:cubicBezTo>
                    <a:pt x="13043" y="15245"/>
                    <a:pt x="11708" y="15379"/>
                    <a:pt x="10374" y="15445"/>
                  </a:cubicBezTo>
                  <a:cubicBezTo>
                    <a:pt x="9549" y="15509"/>
                    <a:pt x="8725" y="15532"/>
                    <a:pt x="7908" y="15532"/>
                  </a:cubicBezTo>
                  <a:cubicBezTo>
                    <a:pt x="7437" y="15532"/>
                    <a:pt x="6969" y="15524"/>
                    <a:pt x="6505" y="15512"/>
                  </a:cubicBezTo>
                  <a:cubicBezTo>
                    <a:pt x="6332" y="15512"/>
                    <a:pt x="6163" y="15506"/>
                    <a:pt x="5996" y="15494"/>
                  </a:cubicBezTo>
                  <a:lnTo>
                    <a:pt x="5996" y="15494"/>
                  </a:lnTo>
                  <a:cubicBezTo>
                    <a:pt x="6158" y="14949"/>
                    <a:pt x="6349" y="14348"/>
                    <a:pt x="6571" y="13777"/>
                  </a:cubicBezTo>
                  <a:cubicBezTo>
                    <a:pt x="7038" y="12577"/>
                    <a:pt x="7572" y="11342"/>
                    <a:pt x="8173" y="10108"/>
                  </a:cubicBezTo>
                  <a:cubicBezTo>
                    <a:pt x="9340" y="7706"/>
                    <a:pt x="10574" y="5238"/>
                    <a:pt x="11909" y="2903"/>
                  </a:cubicBezTo>
                  <a:lnTo>
                    <a:pt x="6305" y="1"/>
                  </a:lnTo>
                  <a:close/>
                </a:path>
              </a:pathLst>
            </a:custGeom>
            <a:solidFill>
              <a:srgbClr val="FFFFFF">
                <a:alpha val="57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4"/>
            <p:cNvSpPr/>
            <p:nvPr/>
          </p:nvSpPr>
          <p:spPr>
            <a:xfrm rot="-450252">
              <a:off x="3350095" y="2039467"/>
              <a:ext cx="177696" cy="140555"/>
            </a:xfrm>
            <a:custGeom>
              <a:rect b="b" l="l" r="r" t="t"/>
              <a:pathLst>
                <a:path extrusionOk="0" h="4847" w="4504">
                  <a:moveTo>
                    <a:pt x="2613" y="0"/>
                  </a:moveTo>
                  <a:cubicBezTo>
                    <a:pt x="2442" y="0"/>
                    <a:pt x="2268" y="36"/>
                    <a:pt x="2102" y="110"/>
                  </a:cubicBezTo>
                  <a:lnTo>
                    <a:pt x="0" y="1111"/>
                  </a:lnTo>
                  <a:lnTo>
                    <a:pt x="2168" y="4847"/>
                  </a:lnTo>
                  <a:lnTo>
                    <a:pt x="3736" y="3846"/>
                  </a:lnTo>
                  <a:cubicBezTo>
                    <a:pt x="4270" y="3512"/>
                    <a:pt x="4503" y="2845"/>
                    <a:pt x="4270" y="2245"/>
                  </a:cubicBezTo>
                  <a:lnTo>
                    <a:pt x="3736" y="777"/>
                  </a:lnTo>
                  <a:cubicBezTo>
                    <a:pt x="3736" y="744"/>
                    <a:pt x="3703" y="710"/>
                    <a:pt x="3703" y="677"/>
                  </a:cubicBezTo>
                  <a:cubicBezTo>
                    <a:pt x="3486" y="243"/>
                    <a:pt x="3059" y="0"/>
                    <a:pt x="2613" y="0"/>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4"/>
            <p:cNvSpPr/>
            <p:nvPr/>
          </p:nvSpPr>
          <p:spPr>
            <a:xfrm rot="-798427">
              <a:off x="2976706" y="2047168"/>
              <a:ext cx="141555" cy="96354"/>
            </a:xfrm>
            <a:custGeom>
              <a:rect b="b" l="l" r="r" t="t"/>
              <a:pathLst>
                <a:path extrusionOk="0" h="4769" w="4337">
                  <a:moveTo>
                    <a:pt x="1708" y="1"/>
                  </a:moveTo>
                  <a:cubicBezTo>
                    <a:pt x="1245" y="1"/>
                    <a:pt x="801" y="282"/>
                    <a:pt x="601" y="732"/>
                  </a:cubicBezTo>
                  <a:cubicBezTo>
                    <a:pt x="567" y="766"/>
                    <a:pt x="567" y="799"/>
                    <a:pt x="567" y="866"/>
                  </a:cubicBezTo>
                  <a:lnTo>
                    <a:pt x="167" y="2367"/>
                  </a:lnTo>
                  <a:cubicBezTo>
                    <a:pt x="0" y="2967"/>
                    <a:pt x="267" y="3601"/>
                    <a:pt x="834" y="3901"/>
                  </a:cubicBezTo>
                  <a:lnTo>
                    <a:pt x="2502" y="4769"/>
                  </a:lnTo>
                  <a:lnTo>
                    <a:pt x="4337" y="899"/>
                  </a:lnTo>
                  <a:lnTo>
                    <a:pt x="2168" y="99"/>
                  </a:lnTo>
                  <a:cubicBezTo>
                    <a:pt x="2018" y="32"/>
                    <a:pt x="1862" y="1"/>
                    <a:pt x="1708" y="1"/>
                  </a:cubicBezTo>
                  <a:close/>
                </a:path>
              </a:pathLst>
            </a:custGeom>
            <a:solidFill>
              <a:srgbClr val="7F3E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4"/>
            <p:cNvSpPr/>
            <p:nvPr/>
          </p:nvSpPr>
          <p:spPr>
            <a:xfrm>
              <a:off x="3060700" y="1710825"/>
              <a:ext cx="576250" cy="508250"/>
            </a:xfrm>
            <a:custGeom>
              <a:rect b="b" l="l" r="r" t="t"/>
              <a:pathLst>
                <a:path extrusionOk="0" h="20330" w="23050">
                  <a:moveTo>
                    <a:pt x="17413" y="14578"/>
                  </a:moveTo>
                  <a:cubicBezTo>
                    <a:pt x="17413" y="14578"/>
                    <a:pt x="17390" y="14601"/>
                    <a:pt x="17324" y="14609"/>
                  </a:cubicBezTo>
                  <a:lnTo>
                    <a:pt x="17324" y="14609"/>
                  </a:lnTo>
                  <a:cubicBezTo>
                    <a:pt x="17351" y="14596"/>
                    <a:pt x="17380" y="14586"/>
                    <a:pt x="17413" y="14578"/>
                  </a:cubicBezTo>
                  <a:close/>
                  <a:moveTo>
                    <a:pt x="21782" y="1"/>
                  </a:moveTo>
                  <a:lnTo>
                    <a:pt x="15678" y="1469"/>
                  </a:lnTo>
                  <a:cubicBezTo>
                    <a:pt x="15845" y="2102"/>
                    <a:pt x="16012" y="2803"/>
                    <a:pt x="16178" y="3470"/>
                  </a:cubicBezTo>
                  <a:cubicBezTo>
                    <a:pt x="16345" y="4137"/>
                    <a:pt x="16445" y="4838"/>
                    <a:pt x="16579" y="5505"/>
                  </a:cubicBezTo>
                  <a:cubicBezTo>
                    <a:pt x="16845" y="6906"/>
                    <a:pt x="17046" y="8307"/>
                    <a:pt x="17179" y="9641"/>
                  </a:cubicBezTo>
                  <a:cubicBezTo>
                    <a:pt x="17279" y="10909"/>
                    <a:pt x="17279" y="12176"/>
                    <a:pt x="17212" y="13477"/>
                  </a:cubicBezTo>
                  <a:cubicBezTo>
                    <a:pt x="17212" y="13874"/>
                    <a:pt x="17140" y="14272"/>
                    <a:pt x="17016" y="14648"/>
                  </a:cubicBezTo>
                  <a:lnTo>
                    <a:pt x="17016" y="14648"/>
                  </a:lnTo>
                  <a:cubicBezTo>
                    <a:pt x="16593" y="14710"/>
                    <a:pt x="16152" y="14778"/>
                    <a:pt x="15711" y="14778"/>
                  </a:cubicBezTo>
                  <a:cubicBezTo>
                    <a:pt x="15378" y="14795"/>
                    <a:pt x="15044" y="14803"/>
                    <a:pt x="14711" y="14803"/>
                  </a:cubicBezTo>
                  <a:cubicBezTo>
                    <a:pt x="14377" y="14803"/>
                    <a:pt x="14043" y="14795"/>
                    <a:pt x="13710" y="14778"/>
                  </a:cubicBezTo>
                  <a:cubicBezTo>
                    <a:pt x="12342" y="14678"/>
                    <a:pt x="10908" y="14611"/>
                    <a:pt x="9507" y="14445"/>
                  </a:cubicBezTo>
                  <a:cubicBezTo>
                    <a:pt x="8073" y="14278"/>
                    <a:pt x="6672" y="14078"/>
                    <a:pt x="5237" y="13844"/>
                  </a:cubicBezTo>
                  <a:cubicBezTo>
                    <a:pt x="3836" y="13644"/>
                    <a:pt x="2402" y="13410"/>
                    <a:pt x="1034" y="13110"/>
                  </a:cubicBezTo>
                  <a:lnTo>
                    <a:pt x="0" y="18681"/>
                  </a:lnTo>
                  <a:cubicBezTo>
                    <a:pt x="1501" y="18948"/>
                    <a:pt x="3002" y="19148"/>
                    <a:pt x="4437" y="19348"/>
                  </a:cubicBezTo>
                  <a:cubicBezTo>
                    <a:pt x="5904" y="19582"/>
                    <a:pt x="7405" y="19748"/>
                    <a:pt x="8906" y="19915"/>
                  </a:cubicBezTo>
                  <a:cubicBezTo>
                    <a:pt x="10408" y="20082"/>
                    <a:pt x="11942" y="20249"/>
                    <a:pt x="13510" y="20282"/>
                  </a:cubicBezTo>
                  <a:cubicBezTo>
                    <a:pt x="14052" y="20306"/>
                    <a:pt x="14611" y="20329"/>
                    <a:pt x="15187" y="20329"/>
                  </a:cubicBezTo>
                  <a:cubicBezTo>
                    <a:pt x="15426" y="20329"/>
                    <a:pt x="15667" y="20325"/>
                    <a:pt x="15911" y="20315"/>
                  </a:cubicBezTo>
                  <a:cubicBezTo>
                    <a:pt x="16845" y="20282"/>
                    <a:pt x="17746" y="20182"/>
                    <a:pt x="18680" y="19982"/>
                  </a:cubicBezTo>
                  <a:cubicBezTo>
                    <a:pt x="18947" y="19915"/>
                    <a:pt x="19281" y="19815"/>
                    <a:pt x="19581" y="19682"/>
                  </a:cubicBezTo>
                  <a:cubicBezTo>
                    <a:pt x="20048" y="19515"/>
                    <a:pt x="20448" y="19281"/>
                    <a:pt x="20848" y="18948"/>
                  </a:cubicBezTo>
                  <a:lnTo>
                    <a:pt x="21215" y="18581"/>
                  </a:lnTo>
                  <a:lnTo>
                    <a:pt x="21349" y="18447"/>
                  </a:lnTo>
                  <a:lnTo>
                    <a:pt x="21415" y="18314"/>
                  </a:lnTo>
                  <a:cubicBezTo>
                    <a:pt x="21549" y="18147"/>
                    <a:pt x="21616" y="18014"/>
                    <a:pt x="21716" y="17847"/>
                  </a:cubicBezTo>
                  <a:cubicBezTo>
                    <a:pt x="21882" y="17613"/>
                    <a:pt x="22016" y="17313"/>
                    <a:pt x="22116" y="17013"/>
                  </a:cubicBezTo>
                  <a:cubicBezTo>
                    <a:pt x="22516" y="16112"/>
                    <a:pt x="22750" y="15112"/>
                    <a:pt x="22883" y="14111"/>
                  </a:cubicBezTo>
                  <a:cubicBezTo>
                    <a:pt x="23050" y="12476"/>
                    <a:pt x="23050" y="10809"/>
                    <a:pt x="22950" y="9174"/>
                  </a:cubicBezTo>
                  <a:cubicBezTo>
                    <a:pt x="22883" y="7606"/>
                    <a:pt x="22716" y="6072"/>
                    <a:pt x="22516" y="4571"/>
                  </a:cubicBezTo>
                  <a:cubicBezTo>
                    <a:pt x="22383" y="3804"/>
                    <a:pt x="22283" y="3070"/>
                    <a:pt x="22183" y="2302"/>
                  </a:cubicBezTo>
                  <a:cubicBezTo>
                    <a:pt x="22049" y="1569"/>
                    <a:pt x="21949" y="801"/>
                    <a:pt x="217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4"/>
            <p:cNvSpPr/>
            <p:nvPr/>
          </p:nvSpPr>
          <p:spPr>
            <a:xfrm>
              <a:off x="3060700" y="1710825"/>
              <a:ext cx="576250" cy="508250"/>
            </a:xfrm>
            <a:custGeom>
              <a:rect b="b" l="l" r="r" t="t"/>
              <a:pathLst>
                <a:path extrusionOk="0" h="20330" w="23050">
                  <a:moveTo>
                    <a:pt x="17413" y="14578"/>
                  </a:moveTo>
                  <a:cubicBezTo>
                    <a:pt x="17413" y="14578"/>
                    <a:pt x="17390" y="14601"/>
                    <a:pt x="17324" y="14609"/>
                  </a:cubicBezTo>
                  <a:lnTo>
                    <a:pt x="17324" y="14609"/>
                  </a:lnTo>
                  <a:cubicBezTo>
                    <a:pt x="17351" y="14596"/>
                    <a:pt x="17380" y="14586"/>
                    <a:pt x="17413" y="14578"/>
                  </a:cubicBezTo>
                  <a:close/>
                  <a:moveTo>
                    <a:pt x="21782" y="1"/>
                  </a:moveTo>
                  <a:lnTo>
                    <a:pt x="15678" y="1469"/>
                  </a:lnTo>
                  <a:cubicBezTo>
                    <a:pt x="15845" y="2102"/>
                    <a:pt x="16012" y="2803"/>
                    <a:pt x="16178" y="3470"/>
                  </a:cubicBezTo>
                  <a:cubicBezTo>
                    <a:pt x="16345" y="4137"/>
                    <a:pt x="16445" y="4838"/>
                    <a:pt x="16579" y="5505"/>
                  </a:cubicBezTo>
                  <a:cubicBezTo>
                    <a:pt x="16845" y="6906"/>
                    <a:pt x="17046" y="8307"/>
                    <a:pt x="17179" y="9641"/>
                  </a:cubicBezTo>
                  <a:cubicBezTo>
                    <a:pt x="17279" y="10909"/>
                    <a:pt x="17279" y="12176"/>
                    <a:pt x="17212" y="13477"/>
                  </a:cubicBezTo>
                  <a:cubicBezTo>
                    <a:pt x="17212" y="13874"/>
                    <a:pt x="17140" y="14272"/>
                    <a:pt x="17016" y="14648"/>
                  </a:cubicBezTo>
                  <a:lnTo>
                    <a:pt x="17016" y="14648"/>
                  </a:lnTo>
                  <a:cubicBezTo>
                    <a:pt x="16593" y="14710"/>
                    <a:pt x="16152" y="14778"/>
                    <a:pt x="15711" y="14778"/>
                  </a:cubicBezTo>
                  <a:cubicBezTo>
                    <a:pt x="15378" y="14795"/>
                    <a:pt x="15044" y="14803"/>
                    <a:pt x="14711" y="14803"/>
                  </a:cubicBezTo>
                  <a:cubicBezTo>
                    <a:pt x="14377" y="14803"/>
                    <a:pt x="14043" y="14795"/>
                    <a:pt x="13710" y="14778"/>
                  </a:cubicBezTo>
                  <a:cubicBezTo>
                    <a:pt x="12342" y="14678"/>
                    <a:pt x="10908" y="14611"/>
                    <a:pt x="9507" y="14445"/>
                  </a:cubicBezTo>
                  <a:cubicBezTo>
                    <a:pt x="8073" y="14278"/>
                    <a:pt x="6672" y="14078"/>
                    <a:pt x="5237" y="13844"/>
                  </a:cubicBezTo>
                  <a:cubicBezTo>
                    <a:pt x="3836" y="13644"/>
                    <a:pt x="2402" y="13410"/>
                    <a:pt x="1034" y="13110"/>
                  </a:cubicBezTo>
                  <a:lnTo>
                    <a:pt x="0" y="18681"/>
                  </a:lnTo>
                  <a:cubicBezTo>
                    <a:pt x="1501" y="18948"/>
                    <a:pt x="3002" y="19148"/>
                    <a:pt x="4437" y="19348"/>
                  </a:cubicBezTo>
                  <a:cubicBezTo>
                    <a:pt x="5904" y="19582"/>
                    <a:pt x="7405" y="19748"/>
                    <a:pt x="8906" y="19915"/>
                  </a:cubicBezTo>
                  <a:cubicBezTo>
                    <a:pt x="10408" y="20082"/>
                    <a:pt x="11942" y="20249"/>
                    <a:pt x="13510" y="20282"/>
                  </a:cubicBezTo>
                  <a:cubicBezTo>
                    <a:pt x="14052" y="20306"/>
                    <a:pt x="14611" y="20329"/>
                    <a:pt x="15187" y="20329"/>
                  </a:cubicBezTo>
                  <a:cubicBezTo>
                    <a:pt x="15426" y="20329"/>
                    <a:pt x="15667" y="20325"/>
                    <a:pt x="15911" y="20315"/>
                  </a:cubicBezTo>
                  <a:cubicBezTo>
                    <a:pt x="16845" y="20282"/>
                    <a:pt x="17746" y="20182"/>
                    <a:pt x="18680" y="19982"/>
                  </a:cubicBezTo>
                  <a:cubicBezTo>
                    <a:pt x="18947" y="19915"/>
                    <a:pt x="19281" y="19815"/>
                    <a:pt x="19581" y="19682"/>
                  </a:cubicBezTo>
                  <a:cubicBezTo>
                    <a:pt x="20048" y="19515"/>
                    <a:pt x="20448" y="19281"/>
                    <a:pt x="20848" y="18948"/>
                  </a:cubicBezTo>
                  <a:lnTo>
                    <a:pt x="21215" y="18581"/>
                  </a:lnTo>
                  <a:lnTo>
                    <a:pt x="21349" y="18447"/>
                  </a:lnTo>
                  <a:lnTo>
                    <a:pt x="21415" y="18314"/>
                  </a:lnTo>
                  <a:cubicBezTo>
                    <a:pt x="21549" y="18147"/>
                    <a:pt x="21616" y="18014"/>
                    <a:pt x="21716" y="17847"/>
                  </a:cubicBezTo>
                  <a:cubicBezTo>
                    <a:pt x="21882" y="17613"/>
                    <a:pt x="22016" y="17313"/>
                    <a:pt x="22116" y="17013"/>
                  </a:cubicBezTo>
                  <a:cubicBezTo>
                    <a:pt x="22516" y="16112"/>
                    <a:pt x="22750" y="15112"/>
                    <a:pt x="22883" y="14111"/>
                  </a:cubicBezTo>
                  <a:cubicBezTo>
                    <a:pt x="23050" y="12476"/>
                    <a:pt x="23050" y="10809"/>
                    <a:pt x="22950" y="9174"/>
                  </a:cubicBezTo>
                  <a:cubicBezTo>
                    <a:pt x="22883" y="7606"/>
                    <a:pt x="22716" y="6072"/>
                    <a:pt x="22516" y="4571"/>
                  </a:cubicBezTo>
                  <a:cubicBezTo>
                    <a:pt x="22383" y="3804"/>
                    <a:pt x="22283" y="3070"/>
                    <a:pt x="22183" y="2302"/>
                  </a:cubicBezTo>
                  <a:cubicBezTo>
                    <a:pt x="22049" y="1569"/>
                    <a:pt x="21949" y="801"/>
                    <a:pt x="21782" y="1"/>
                  </a:cubicBezTo>
                  <a:close/>
                </a:path>
              </a:pathLst>
            </a:custGeom>
            <a:solidFill>
              <a:srgbClr val="FFFFFF">
                <a:alpha val="57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4"/>
            <p:cNvSpPr/>
            <p:nvPr/>
          </p:nvSpPr>
          <p:spPr>
            <a:xfrm>
              <a:off x="3350825" y="2454700"/>
              <a:ext cx="193575" cy="281925"/>
            </a:xfrm>
            <a:custGeom>
              <a:rect b="b" l="l" r="r" t="t"/>
              <a:pathLst>
                <a:path extrusionOk="0" h="11277" w="7743">
                  <a:moveTo>
                    <a:pt x="771" y="0"/>
                  </a:moveTo>
                  <a:lnTo>
                    <a:pt x="771" y="0"/>
                  </a:lnTo>
                  <a:cubicBezTo>
                    <a:pt x="1" y="4235"/>
                    <a:pt x="681" y="11276"/>
                    <a:pt x="3849" y="11276"/>
                  </a:cubicBezTo>
                  <a:cubicBezTo>
                    <a:pt x="3975" y="11276"/>
                    <a:pt x="4105" y="11265"/>
                    <a:pt x="4240" y="11242"/>
                  </a:cubicBezTo>
                  <a:cubicBezTo>
                    <a:pt x="7742" y="10675"/>
                    <a:pt x="7008" y="4537"/>
                    <a:pt x="7008" y="4537"/>
                  </a:cubicBezTo>
                  <a:lnTo>
                    <a:pt x="7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4"/>
            <p:cNvSpPr/>
            <p:nvPr/>
          </p:nvSpPr>
          <p:spPr>
            <a:xfrm>
              <a:off x="3350825" y="2454700"/>
              <a:ext cx="193575" cy="281925"/>
            </a:xfrm>
            <a:custGeom>
              <a:rect b="b" l="l" r="r" t="t"/>
              <a:pathLst>
                <a:path extrusionOk="0" h="11277" w="7743">
                  <a:moveTo>
                    <a:pt x="771" y="0"/>
                  </a:moveTo>
                  <a:lnTo>
                    <a:pt x="771" y="0"/>
                  </a:lnTo>
                  <a:cubicBezTo>
                    <a:pt x="1" y="4235"/>
                    <a:pt x="681" y="11276"/>
                    <a:pt x="3849" y="11276"/>
                  </a:cubicBezTo>
                  <a:cubicBezTo>
                    <a:pt x="3975" y="11276"/>
                    <a:pt x="4105" y="11265"/>
                    <a:pt x="4240" y="11242"/>
                  </a:cubicBezTo>
                  <a:cubicBezTo>
                    <a:pt x="7742" y="10675"/>
                    <a:pt x="7008" y="4537"/>
                    <a:pt x="7008" y="4537"/>
                  </a:cubicBezTo>
                  <a:lnTo>
                    <a:pt x="771" y="0"/>
                  </a:lnTo>
                  <a:close/>
                </a:path>
              </a:pathLst>
            </a:custGeom>
            <a:solidFill>
              <a:srgbClr val="FFFFFF">
                <a:alpha val="57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4"/>
            <p:cNvSpPr/>
            <p:nvPr/>
          </p:nvSpPr>
          <p:spPr>
            <a:xfrm>
              <a:off x="2954775" y="2454700"/>
              <a:ext cx="76750" cy="282000"/>
            </a:xfrm>
            <a:custGeom>
              <a:rect b="b" l="l" r="r" t="t"/>
              <a:pathLst>
                <a:path extrusionOk="0" h="11280" w="3070">
                  <a:moveTo>
                    <a:pt x="3070" y="0"/>
                  </a:moveTo>
                  <a:lnTo>
                    <a:pt x="768" y="4537"/>
                  </a:lnTo>
                  <a:cubicBezTo>
                    <a:pt x="768" y="4537"/>
                    <a:pt x="1" y="10675"/>
                    <a:pt x="1068" y="11242"/>
                  </a:cubicBezTo>
                  <a:cubicBezTo>
                    <a:pt x="1110" y="11267"/>
                    <a:pt x="1151" y="11280"/>
                    <a:pt x="1192" y="11280"/>
                  </a:cubicBezTo>
                  <a:cubicBezTo>
                    <a:pt x="2168" y="11280"/>
                    <a:pt x="2942" y="4227"/>
                    <a:pt x="30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4"/>
            <p:cNvSpPr/>
            <p:nvPr/>
          </p:nvSpPr>
          <p:spPr>
            <a:xfrm>
              <a:off x="2954775" y="2454700"/>
              <a:ext cx="76750" cy="282000"/>
            </a:xfrm>
            <a:custGeom>
              <a:rect b="b" l="l" r="r" t="t"/>
              <a:pathLst>
                <a:path extrusionOk="0" h="11280" w="3070">
                  <a:moveTo>
                    <a:pt x="3070" y="0"/>
                  </a:moveTo>
                  <a:lnTo>
                    <a:pt x="768" y="4537"/>
                  </a:lnTo>
                  <a:cubicBezTo>
                    <a:pt x="768" y="4537"/>
                    <a:pt x="1" y="10675"/>
                    <a:pt x="1068" y="11242"/>
                  </a:cubicBezTo>
                  <a:cubicBezTo>
                    <a:pt x="1110" y="11267"/>
                    <a:pt x="1151" y="11280"/>
                    <a:pt x="1192" y="11280"/>
                  </a:cubicBezTo>
                  <a:cubicBezTo>
                    <a:pt x="2168" y="11280"/>
                    <a:pt x="2942" y="4227"/>
                    <a:pt x="3070" y="0"/>
                  </a:cubicBezTo>
                  <a:close/>
                </a:path>
              </a:pathLst>
            </a:custGeom>
            <a:solidFill>
              <a:srgbClr val="FFFFFF">
                <a:alpha val="57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4"/>
            <p:cNvSpPr/>
            <p:nvPr/>
          </p:nvSpPr>
          <p:spPr>
            <a:xfrm>
              <a:off x="3224150" y="1246675"/>
              <a:ext cx="89250" cy="122275"/>
            </a:xfrm>
            <a:custGeom>
              <a:rect b="b" l="l" r="r" t="t"/>
              <a:pathLst>
                <a:path extrusionOk="0" h="4891" w="3570">
                  <a:moveTo>
                    <a:pt x="2302" y="120"/>
                  </a:moveTo>
                  <a:cubicBezTo>
                    <a:pt x="2368" y="120"/>
                    <a:pt x="2402" y="120"/>
                    <a:pt x="2502" y="154"/>
                  </a:cubicBezTo>
                  <a:cubicBezTo>
                    <a:pt x="2802" y="220"/>
                    <a:pt x="3002" y="387"/>
                    <a:pt x="3136" y="654"/>
                  </a:cubicBezTo>
                  <a:cubicBezTo>
                    <a:pt x="3403" y="1321"/>
                    <a:pt x="3403" y="2055"/>
                    <a:pt x="3169" y="2789"/>
                  </a:cubicBezTo>
                  <a:cubicBezTo>
                    <a:pt x="2770" y="3955"/>
                    <a:pt x="1948" y="4810"/>
                    <a:pt x="1196" y="4810"/>
                  </a:cubicBezTo>
                  <a:cubicBezTo>
                    <a:pt x="1130" y="4810"/>
                    <a:pt x="1065" y="4804"/>
                    <a:pt x="1001" y="4790"/>
                  </a:cubicBezTo>
                  <a:cubicBezTo>
                    <a:pt x="701" y="4690"/>
                    <a:pt x="500" y="4523"/>
                    <a:pt x="367" y="4290"/>
                  </a:cubicBezTo>
                  <a:cubicBezTo>
                    <a:pt x="67" y="3556"/>
                    <a:pt x="33" y="2822"/>
                    <a:pt x="334" y="2122"/>
                  </a:cubicBezTo>
                  <a:cubicBezTo>
                    <a:pt x="701" y="954"/>
                    <a:pt x="1535" y="120"/>
                    <a:pt x="2302" y="120"/>
                  </a:cubicBezTo>
                  <a:close/>
                  <a:moveTo>
                    <a:pt x="2371" y="1"/>
                  </a:moveTo>
                  <a:cubicBezTo>
                    <a:pt x="1578" y="1"/>
                    <a:pt x="670" y="891"/>
                    <a:pt x="300" y="2122"/>
                  </a:cubicBezTo>
                  <a:cubicBezTo>
                    <a:pt x="0" y="2822"/>
                    <a:pt x="0" y="3623"/>
                    <a:pt x="334" y="4323"/>
                  </a:cubicBezTo>
                  <a:cubicBezTo>
                    <a:pt x="467" y="4624"/>
                    <a:pt x="701" y="4790"/>
                    <a:pt x="1001" y="4857"/>
                  </a:cubicBezTo>
                  <a:cubicBezTo>
                    <a:pt x="1034" y="4890"/>
                    <a:pt x="1134" y="4890"/>
                    <a:pt x="1201" y="4890"/>
                  </a:cubicBezTo>
                  <a:cubicBezTo>
                    <a:pt x="2002" y="4890"/>
                    <a:pt x="2869" y="4023"/>
                    <a:pt x="3302" y="2789"/>
                  </a:cubicBezTo>
                  <a:cubicBezTo>
                    <a:pt x="3569" y="2055"/>
                    <a:pt x="3569" y="1288"/>
                    <a:pt x="3236" y="554"/>
                  </a:cubicBezTo>
                  <a:cubicBezTo>
                    <a:pt x="3136" y="287"/>
                    <a:pt x="2869" y="120"/>
                    <a:pt x="2569" y="20"/>
                  </a:cubicBezTo>
                  <a:cubicBezTo>
                    <a:pt x="2504" y="7"/>
                    <a:pt x="2438" y="1"/>
                    <a:pt x="23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4"/>
            <p:cNvSpPr/>
            <p:nvPr/>
          </p:nvSpPr>
          <p:spPr>
            <a:xfrm>
              <a:off x="3320875" y="1270200"/>
              <a:ext cx="99275" cy="122925"/>
            </a:xfrm>
            <a:custGeom>
              <a:rect b="b" l="l" r="r" t="t"/>
              <a:pathLst>
                <a:path extrusionOk="0" h="4917" w="3971">
                  <a:moveTo>
                    <a:pt x="2536" y="80"/>
                  </a:moveTo>
                  <a:cubicBezTo>
                    <a:pt x="3003" y="213"/>
                    <a:pt x="3436" y="580"/>
                    <a:pt x="3603" y="1047"/>
                  </a:cubicBezTo>
                  <a:cubicBezTo>
                    <a:pt x="3803" y="1581"/>
                    <a:pt x="3837" y="2215"/>
                    <a:pt x="3703" y="2782"/>
                  </a:cubicBezTo>
                  <a:cubicBezTo>
                    <a:pt x="3462" y="3957"/>
                    <a:pt x="2567" y="4779"/>
                    <a:pt x="1733" y="4779"/>
                  </a:cubicBezTo>
                  <a:cubicBezTo>
                    <a:pt x="1644" y="4779"/>
                    <a:pt x="1555" y="4769"/>
                    <a:pt x="1468" y="4750"/>
                  </a:cubicBezTo>
                  <a:cubicBezTo>
                    <a:pt x="1001" y="4617"/>
                    <a:pt x="601" y="4250"/>
                    <a:pt x="434" y="3783"/>
                  </a:cubicBezTo>
                  <a:cubicBezTo>
                    <a:pt x="201" y="3249"/>
                    <a:pt x="167" y="2615"/>
                    <a:pt x="301" y="2048"/>
                  </a:cubicBezTo>
                  <a:cubicBezTo>
                    <a:pt x="534" y="914"/>
                    <a:pt x="1435" y="80"/>
                    <a:pt x="2269" y="80"/>
                  </a:cubicBezTo>
                  <a:close/>
                  <a:moveTo>
                    <a:pt x="2187" y="1"/>
                  </a:moveTo>
                  <a:cubicBezTo>
                    <a:pt x="1299" y="1"/>
                    <a:pt x="433" y="868"/>
                    <a:pt x="167" y="2048"/>
                  </a:cubicBezTo>
                  <a:cubicBezTo>
                    <a:pt x="1" y="2682"/>
                    <a:pt x="34" y="3282"/>
                    <a:pt x="301" y="3883"/>
                  </a:cubicBezTo>
                  <a:cubicBezTo>
                    <a:pt x="501" y="4383"/>
                    <a:pt x="935" y="4750"/>
                    <a:pt x="1435" y="4883"/>
                  </a:cubicBezTo>
                  <a:cubicBezTo>
                    <a:pt x="1535" y="4917"/>
                    <a:pt x="1635" y="4917"/>
                    <a:pt x="1768" y="4917"/>
                  </a:cubicBezTo>
                  <a:cubicBezTo>
                    <a:pt x="2669" y="4917"/>
                    <a:pt x="3536" y="4049"/>
                    <a:pt x="3803" y="2882"/>
                  </a:cubicBezTo>
                  <a:cubicBezTo>
                    <a:pt x="3970" y="2248"/>
                    <a:pt x="3903" y="1614"/>
                    <a:pt x="3670" y="1047"/>
                  </a:cubicBezTo>
                  <a:cubicBezTo>
                    <a:pt x="3470" y="547"/>
                    <a:pt x="3036" y="180"/>
                    <a:pt x="2536" y="47"/>
                  </a:cubicBezTo>
                  <a:cubicBezTo>
                    <a:pt x="2420" y="16"/>
                    <a:pt x="2303" y="1"/>
                    <a:pt x="2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4"/>
            <p:cNvSpPr/>
            <p:nvPr/>
          </p:nvSpPr>
          <p:spPr>
            <a:xfrm>
              <a:off x="3298350" y="1322925"/>
              <a:ext cx="30050" cy="14325"/>
            </a:xfrm>
            <a:custGeom>
              <a:rect b="b" l="l" r="r" t="t"/>
              <a:pathLst>
                <a:path extrusionOk="0" h="573" w="1202">
                  <a:moveTo>
                    <a:pt x="182" y="1"/>
                  </a:moveTo>
                  <a:cubicBezTo>
                    <a:pt x="143" y="1"/>
                    <a:pt x="105" y="2"/>
                    <a:pt x="68" y="6"/>
                  </a:cubicBezTo>
                  <a:cubicBezTo>
                    <a:pt x="34" y="6"/>
                    <a:pt x="1" y="106"/>
                    <a:pt x="1" y="139"/>
                  </a:cubicBezTo>
                  <a:cubicBezTo>
                    <a:pt x="1" y="173"/>
                    <a:pt x="68" y="239"/>
                    <a:pt x="101" y="239"/>
                  </a:cubicBezTo>
                  <a:cubicBezTo>
                    <a:pt x="160" y="227"/>
                    <a:pt x="218" y="222"/>
                    <a:pt x="275" y="222"/>
                  </a:cubicBezTo>
                  <a:cubicBezTo>
                    <a:pt x="540" y="222"/>
                    <a:pt x="782" y="341"/>
                    <a:pt x="1002" y="506"/>
                  </a:cubicBezTo>
                  <a:cubicBezTo>
                    <a:pt x="1035" y="573"/>
                    <a:pt x="1035" y="573"/>
                    <a:pt x="1068" y="573"/>
                  </a:cubicBezTo>
                  <a:cubicBezTo>
                    <a:pt x="1102" y="573"/>
                    <a:pt x="1102" y="506"/>
                    <a:pt x="1168" y="506"/>
                  </a:cubicBezTo>
                  <a:cubicBezTo>
                    <a:pt x="1202" y="473"/>
                    <a:pt x="1202" y="406"/>
                    <a:pt x="1168" y="339"/>
                  </a:cubicBezTo>
                  <a:cubicBezTo>
                    <a:pt x="899" y="130"/>
                    <a:pt x="5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4"/>
            <p:cNvSpPr/>
            <p:nvPr/>
          </p:nvSpPr>
          <p:spPr>
            <a:xfrm>
              <a:off x="3268350" y="1796725"/>
              <a:ext cx="242675" cy="213525"/>
            </a:xfrm>
            <a:custGeom>
              <a:rect b="b" l="l" r="r" t="t"/>
              <a:pathLst>
                <a:path extrusionOk="0" h="8541" w="9707">
                  <a:moveTo>
                    <a:pt x="6805" y="1"/>
                  </a:moveTo>
                  <a:cubicBezTo>
                    <a:pt x="2735" y="34"/>
                    <a:pt x="1401" y="4037"/>
                    <a:pt x="400" y="6972"/>
                  </a:cubicBezTo>
                  <a:cubicBezTo>
                    <a:pt x="267" y="7339"/>
                    <a:pt x="133" y="7673"/>
                    <a:pt x="0" y="8006"/>
                  </a:cubicBezTo>
                  <a:lnTo>
                    <a:pt x="567" y="8207"/>
                  </a:lnTo>
                  <a:cubicBezTo>
                    <a:pt x="701" y="7873"/>
                    <a:pt x="801" y="7506"/>
                    <a:pt x="934" y="7139"/>
                  </a:cubicBezTo>
                  <a:cubicBezTo>
                    <a:pt x="1935" y="4204"/>
                    <a:pt x="3136" y="568"/>
                    <a:pt x="6805" y="534"/>
                  </a:cubicBezTo>
                  <a:cubicBezTo>
                    <a:pt x="7572" y="534"/>
                    <a:pt x="8473" y="734"/>
                    <a:pt x="8706" y="1635"/>
                  </a:cubicBezTo>
                  <a:cubicBezTo>
                    <a:pt x="9073" y="3303"/>
                    <a:pt x="6738" y="6472"/>
                    <a:pt x="3202" y="8040"/>
                  </a:cubicBezTo>
                  <a:lnTo>
                    <a:pt x="3436" y="8540"/>
                  </a:lnTo>
                  <a:cubicBezTo>
                    <a:pt x="7305" y="6839"/>
                    <a:pt x="9707" y="3403"/>
                    <a:pt x="9273" y="1502"/>
                  </a:cubicBezTo>
                  <a:cubicBezTo>
                    <a:pt x="9140" y="901"/>
                    <a:pt x="8640" y="1"/>
                    <a:pt x="68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4"/>
            <p:cNvSpPr/>
            <p:nvPr/>
          </p:nvSpPr>
          <p:spPr>
            <a:xfrm>
              <a:off x="3325050" y="1974875"/>
              <a:ext cx="53400" cy="57300"/>
            </a:xfrm>
            <a:custGeom>
              <a:rect b="b" l="l" r="r" t="t"/>
              <a:pathLst>
                <a:path extrusionOk="0" h="2292" w="2136">
                  <a:moveTo>
                    <a:pt x="1350" y="1"/>
                  </a:moveTo>
                  <a:cubicBezTo>
                    <a:pt x="967" y="1"/>
                    <a:pt x="545" y="291"/>
                    <a:pt x="301" y="780"/>
                  </a:cubicBezTo>
                  <a:cubicBezTo>
                    <a:pt x="0" y="1414"/>
                    <a:pt x="134" y="2081"/>
                    <a:pt x="534" y="2248"/>
                  </a:cubicBezTo>
                  <a:cubicBezTo>
                    <a:pt x="610" y="2277"/>
                    <a:pt x="690" y="2291"/>
                    <a:pt x="772" y="2291"/>
                  </a:cubicBezTo>
                  <a:cubicBezTo>
                    <a:pt x="1158" y="2291"/>
                    <a:pt x="1587" y="1982"/>
                    <a:pt x="1835" y="1514"/>
                  </a:cubicBezTo>
                  <a:cubicBezTo>
                    <a:pt x="2135" y="914"/>
                    <a:pt x="2002" y="213"/>
                    <a:pt x="1601" y="46"/>
                  </a:cubicBezTo>
                  <a:cubicBezTo>
                    <a:pt x="1521" y="16"/>
                    <a:pt x="1437" y="1"/>
                    <a:pt x="1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4"/>
            <p:cNvSpPr/>
            <p:nvPr/>
          </p:nvSpPr>
          <p:spPr>
            <a:xfrm>
              <a:off x="3245825" y="1974875"/>
              <a:ext cx="53400" cy="57300"/>
            </a:xfrm>
            <a:custGeom>
              <a:rect b="b" l="l" r="r" t="t"/>
              <a:pathLst>
                <a:path extrusionOk="0" h="2292" w="2136">
                  <a:moveTo>
                    <a:pt x="1350" y="1"/>
                  </a:moveTo>
                  <a:cubicBezTo>
                    <a:pt x="968" y="1"/>
                    <a:pt x="545" y="291"/>
                    <a:pt x="301" y="780"/>
                  </a:cubicBezTo>
                  <a:cubicBezTo>
                    <a:pt x="0" y="1414"/>
                    <a:pt x="134" y="2081"/>
                    <a:pt x="534" y="2248"/>
                  </a:cubicBezTo>
                  <a:cubicBezTo>
                    <a:pt x="610" y="2277"/>
                    <a:pt x="690" y="2291"/>
                    <a:pt x="772" y="2291"/>
                  </a:cubicBezTo>
                  <a:cubicBezTo>
                    <a:pt x="1158" y="2291"/>
                    <a:pt x="1587" y="1982"/>
                    <a:pt x="1835" y="1514"/>
                  </a:cubicBezTo>
                  <a:cubicBezTo>
                    <a:pt x="2135" y="914"/>
                    <a:pt x="2002" y="213"/>
                    <a:pt x="1602" y="46"/>
                  </a:cubicBezTo>
                  <a:cubicBezTo>
                    <a:pt x="1521" y="16"/>
                    <a:pt x="1437" y="1"/>
                    <a:pt x="13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4"/>
            <p:cNvSpPr/>
            <p:nvPr/>
          </p:nvSpPr>
          <p:spPr>
            <a:xfrm>
              <a:off x="3050675" y="1803950"/>
              <a:ext cx="71750" cy="70500"/>
            </a:xfrm>
            <a:custGeom>
              <a:rect b="b" l="l" r="r" t="t"/>
              <a:pathLst>
                <a:path extrusionOk="0" h="2820" w="2870">
                  <a:moveTo>
                    <a:pt x="1401" y="1"/>
                  </a:moveTo>
                  <a:cubicBezTo>
                    <a:pt x="707" y="1"/>
                    <a:pt x="129" y="569"/>
                    <a:pt x="68" y="1279"/>
                  </a:cubicBezTo>
                  <a:cubicBezTo>
                    <a:pt x="1" y="2047"/>
                    <a:pt x="535" y="2747"/>
                    <a:pt x="1302" y="2814"/>
                  </a:cubicBezTo>
                  <a:cubicBezTo>
                    <a:pt x="1341" y="2817"/>
                    <a:pt x="1380" y="2819"/>
                    <a:pt x="1419" y="2819"/>
                  </a:cubicBezTo>
                  <a:cubicBezTo>
                    <a:pt x="2109" y="2819"/>
                    <a:pt x="2740" y="2272"/>
                    <a:pt x="2803" y="1546"/>
                  </a:cubicBezTo>
                  <a:cubicBezTo>
                    <a:pt x="2870" y="746"/>
                    <a:pt x="2302" y="79"/>
                    <a:pt x="1569" y="12"/>
                  </a:cubicBezTo>
                  <a:cubicBezTo>
                    <a:pt x="1512" y="4"/>
                    <a:pt x="1456" y="1"/>
                    <a:pt x="1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4"/>
            <p:cNvSpPr/>
            <p:nvPr/>
          </p:nvSpPr>
          <p:spPr>
            <a:xfrm>
              <a:off x="3425950" y="1639650"/>
              <a:ext cx="52575" cy="170450"/>
            </a:xfrm>
            <a:custGeom>
              <a:rect b="b" l="l" r="r" t="t"/>
              <a:pathLst>
                <a:path extrusionOk="0" h="6818" w="2103">
                  <a:moveTo>
                    <a:pt x="310" y="1"/>
                  </a:moveTo>
                  <a:cubicBezTo>
                    <a:pt x="282" y="1"/>
                    <a:pt x="257" y="5"/>
                    <a:pt x="234" y="12"/>
                  </a:cubicBezTo>
                  <a:cubicBezTo>
                    <a:pt x="67" y="113"/>
                    <a:pt x="1" y="279"/>
                    <a:pt x="67" y="413"/>
                  </a:cubicBezTo>
                  <a:cubicBezTo>
                    <a:pt x="1435" y="4015"/>
                    <a:pt x="568" y="6417"/>
                    <a:pt x="568" y="6450"/>
                  </a:cubicBezTo>
                  <a:cubicBezTo>
                    <a:pt x="501" y="6617"/>
                    <a:pt x="601" y="6784"/>
                    <a:pt x="734" y="6817"/>
                  </a:cubicBezTo>
                  <a:lnTo>
                    <a:pt x="801" y="6817"/>
                  </a:lnTo>
                  <a:cubicBezTo>
                    <a:pt x="935" y="6817"/>
                    <a:pt x="1068" y="6784"/>
                    <a:pt x="1101" y="6617"/>
                  </a:cubicBezTo>
                  <a:cubicBezTo>
                    <a:pt x="1135" y="6517"/>
                    <a:pt x="2102" y="4015"/>
                    <a:pt x="601" y="179"/>
                  </a:cubicBezTo>
                  <a:cubicBezTo>
                    <a:pt x="523" y="50"/>
                    <a:pt x="406" y="1"/>
                    <a:pt x="3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4"/>
            <p:cNvSpPr/>
            <p:nvPr/>
          </p:nvSpPr>
          <p:spPr>
            <a:xfrm>
              <a:off x="3065700" y="1633600"/>
              <a:ext cx="175975" cy="201525"/>
            </a:xfrm>
            <a:custGeom>
              <a:rect b="b" l="l" r="r" t="t"/>
              <a:pathLst>
                <a:path extrusionOk="0" h="8061" w="7039">
                  <a:moveTo>
                    <a:pt x="6773" y="0"/>
                  </a:moveTo>
                  <a:cubicBezTo>
                    <a:pt x="6741" y="0"/>
                    <a:pt x="6707" y="7"/>
                    <a:pt x="6672" y="21"/>
                  </a:cubicBezTo>
                  <a:cubicBezTo>
                    <a:pt x="1468" y="1255"/>
                    <a:pt x="67" y="7460"/>
                    <a:pt x="34" y="7726"/>
                  </a:cubicBezTo>
                  <a:cubicBezTo>
                    <a:pt x="0" y="7893"/>
                    <a:pt x="67" y="8027"/>
                    <a:pt x="234" y="8060"/>
                  </a:cubicBezTo>
                  <a:lnTo>
                    <a:pt x="300" y="8060"/>
                  </a:lnTo>
                  <a:cubicBezTo>
                    <a:pt x="467" y="8060"/>
                    <a:pt x="534" y="7993"/>
                    <a:pt x="567" y="7827"/>
                  </a:cubicBezTo>
                  <a:cubicBezTo>
                    <a:pt x="634" y="7760"/>
                    <a:pt x="1968" y="1722"/>
                    <a:pt x="6805" y="555"/>
                  </a:cubicBezTo>
                  <a:cubicBezTo>
                    <a:pt x="6972" y="521"/>
                    <a:pt x="7039" y="388"/>
                    <a:pt x="7005" y="221"/>
                  </a:cubicBezTo>
                  <a:cubicBezTo>
                    <a:pt x="6979" y="90"/>
                    <a:pt x="6891" y="0"/>
                    <a:pt x="67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4"/>
            <p:cNvSpPr/>
            <p:nvPr/>
          </p:nvSpPr>
          <p:spPr>
            <a:xfrm>
              <a:off x="4173975" y="4296025"/>
              <a:ext cx="105950" cy="224350"/>
            </a:xfrm>
            <a:custGeom>
              <a:rect b="b" l="l" r="r" t="t"/>
              <a:pathLst>
                <a:path extrusionOk="0" h="8974" w="4238">
                  <a:moveTo>
                    <a:pt x="1" y="0"/>
                  </a:moveTo>
                  <a:lnTo>
                    <a:pt x="401" y="8940"/>
                  </a:lnTo>
                  <a:lnTo>
                    <a:pt x="4237" y="8973"/>
                  </a:lnTo>
                  <a:lnTo>
                    <a:pt x="3870" y="100"/>
                  </a:lnTo>
                  <a:lnTo>
                    <a:pt x="1"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4"/>
            <p:cNvSpPr/>
            <p:nvPr/>
          </p:nvSpPr>
          <p:spPr>
            <a:xfrm>
              <a:off x="3986350" y="4507825"/>
              <a:ext cx="314425" cy="109275"/>
            </a:xfrm>
            <a:custGeom>
              <a:rect b="b" l="l" r="r" t="t"/>
              <a:pathLst>
                <a:path extrusionOk="0" h="4371" w="12577">
                  <a:moveTo>
                    <a:pt x="7873" y="1"/>
                  </a:moveTo>
                  <a:cubicBezTo>
                    <a:pt x="7539" y="1"/>
                    <a:pt x="7206" y="101"/>
                    <a:pt x="6905" y="201"/>
                  </a:cubicBezTo>
                  <a:cubicBezTo>
                    <a:pt x="4070" y="1802"/>
                    <a:pt x="3737" y="1802"/>
                    <a:pt x="668" y="2436"/>
                  </a:cubicBezTo>
                  <a:cubicBezTo>
                    <a:pt x="1" y="2536"/>
                    <a:pt x="167" y="4137"/>
                    <a:pt x="1735" y="4171"/>
                  </a:cubicBezTo>
                  <a:cubicBezTo>
                    <a:pt x="2285" y="4178"/>
                    <a:pt x="2708" y="4180"/>
                    <a:pt x="3055" y="4180"/>
                  </a:cubicBezTo>
                  <a:cubicBezTo>
                    <a:pt x="4002" y="4180"/>
                    <a:pt x="4377" y="4161"/>
                    <a:pt x="5202" y="4161"/>
                  </a:cubicBezTo>
                  <a:cubicBezTo>
                    <a:pt x="5504" y="4161"/>
                    <a:pt x="5866" y="4164"/>
                    <a:pt x="6338" y="4171"/>
                  </a:cubicBezTo>
                  <a:cubicBezTo>
                    <a:pt x="8240" y="4204"/>
                    <a:pt x="10408" y="4337"/>
                    <a:pt x="11909" y="4371"/>
                  </a:cubicBezTo>
                  <a:lnTo>
                    <a:pt x="11942" y="4371"/>
                  </a:lnTo>
                  <a:cubicBezTo>
                    <a:pt x="12343" y="4371"/>
                    <a:pt x="12576" y="4104"/>
                    <a:pt x="12576" y="3704"/>
                  </a:cubicBezTo>
                  <a:lnTo>
                    <a:pt x="12343" y="301"/>
                  </a:lnTo>
                  <a:cubicBezTo>
                    <a:pt x="12343" y="168"/>
                    <a:pt x="12209" y="34"/>
                    <a:pt x="12042" y="34"/>
                  </a:cubicBezTo>
                  <a:lnTo>
                    <a:pt x="787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4"/>
            <p:cNvSpPr/>
            <p:nvPr/>
          </p:nvSpPr>
          <p:spPr>
            <a:xfrm>
              <a:off x="4174825" y="4296025"/>
              <a:ext cx="100100" cy="116775"/>
            </a:xfrm>
            <a:custGeom>
              <a:rect b="b" l="l" r="r" t="t"/>
              <a:pathLst>
                <a:path extrusionOk="0" h="4671" w="4004">
                  <a:moveTo>
                    <a:pt x="0" y="0"/>
                  </a:moveTo>
                  <a:lnTo>
                    <a:pt x="167" y="4603"/>
                  </a:lnTo>
                  <a:lnTo>
                    <a:pt x="4003" y="4670"/>
                  </a:lnTo>
                  <a:lnTo>
                    <a:pt x="4003" y="4670"/>
                  </a:lnTo>
                  <a:lnTo>
                    <a:pt x="3836" y="10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4"/>
            <p:cNvSpPr/>
            <p:nvPr/>
          </p:nvSpPr>
          <p:spPr>
            <a:xfrm>
              <a:off x="3988850" y="1512800"/>
              <a:ext cx="611300" cy="880225"/>
            </a:xfrm>
            <a:custGeom>
              <a:rect b="b" l="l" r="r" t="t"/>
              <a:pathLst>
                <a:path extrusionOk="0" h="35209" w="24452">
                  <a:moveTo>
                    <a:pt x="11741" y="1"/>
                  </a:moveTo>
                  <a:cubicBezTo>
                    <a:pt x="9925" y="1"/>
                    <a:pt x="8100" y="92"/>
                    <a:pt x="6272" y="250"/>
                  </a:cubicBezTo>
                  <a:cubicBezTo>
                    <a:pt x="4537" y="416"/>
                    <a:pt x="3103" y="1684"/>
                    <a:pt x="2736" y="3385"/>
                  </a:cubicBezTo>
                  <a:cubicBezTo>
                    <a:pt x="1735" y="8089"/>
                    <a:pt x="1" y="18696"/>
                    <a:pt x="801" y="34874"/>
                  </a:cubicBezTo>
                  <a:lnTo>
                    <a:pt x="21316" y="35208"/>
                  </a:lnTo>
                  <a:cubicBezTo>
                    <a:pt x="21649" y="32339"/>
                    <a:pt x="20882" y="18930"/>
                    <a:pt x="23984" y="5453"/>
                  </a:cubicBezTo>
                  <a:cubicBezTo>
                    <a:pt x="24451" y="3519"/>
                    <a:pt x="23217" y="1517"/>
                    <a:pt x="21282" y="1050"/>
                  </a:cubicBezTo>
                  <a:cubicBezTo>
                    <a:pt x="21282" y="984"/>
                    <a:pt x="21282" y="984"/>
                    <a:pt x="21216" y="984"/>
                  </a:cubicBezTo>
                  <a:cubicBezTo>
                    <a:pt x="18092" y="282"/>
                    <a:pt x="14929" y="1"/>
                    <a:pt x="11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4"/>
            <p:cNvSpPr/>
            <p:nvPr/>
          </p:nvSpPr>
          <p:spPr>
            <a:xfrm>
              <a:off x="4213175" y="1599925"/>
              <a:ext cx="90925" cy="58250"/>
            </a:xfrm>
            <a:custGeom>
              <a:rect b="b" l="l" r="r" t="t"/>
              <a:pathLst>
                <a:path extrusionOk="0" h="2330" w="3637">
                  <a:moveTo>
                    <a:pt x="2069" y="0"/>
                  </a:moveTo>
                  <a:lnTo>
                    <a:pt x="1" y="367"/>
                  </a:lnTo>
                  <a:lnTo>
                    <a:pt x="568" y="1902"/>
                  </a:lnTo>
                  <a:cubicBezTo>
                    <a:pt x="634" y="2068"/>
                    <a:pt x="801" y="2135"/>
                    <a:pt x="968" y="2202"/>
                  </a:cubicBezTo>
                  <a:lnTo>
                    <a:pt x="1735" y="2302"/>
                  </a:lnTo>
                  <a:cubicBezTo>
                    <a:pt x="1774" y="2322"/>
                    <a:pt x="1816" y="2330"/>
                    <a:pt x="1859" y="2330"/>
                  </a:cubicBezTo>
                  <a:cubicBezTo>
                    <a:pt x="1964" y="2330"/>
                    <a:pt x="2075" y="2282"/>
                    <a:pt x="2169" y="2235"/>
                  </a:cubicBezTo>
                  <a:lnTo>
                    <a:pt x="3637" y="1368"/>
                  </a:lnTo>
                  <a:lnTo>
                    <a:pt x="20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4"/>
            <p:cNvSpPr/>
            <p:nvPr/>
          </p:nvSpPr>
          <p:spPr>
            <a:xfrm>
              <a:off x="4170650" y="1642975"/>
              <a:ext cx="90925" cy="322225"/>
            </a:xfrm>
            <a:custGeom>
              <a:rect b="b" l="l" r="r" t="t"/>
              <a:pathLst>
                <a:path extrusionOk="0" h="12889" w="3637">
                  <a:moveTo>
                    <a:pt x="2800" y="1"/>
                  </a:moveTo>
                  <a:cubicBezTo>
                    <a:pt x="2725" y="1"/>
                    <a:pt x="2648" y="5"/>
                    <a:pt x="2569" y="13"/>
                  </a:cubicBezTo>
                  <a:cubicBezTo>
                    <a:pt x="1702" y="1614"/>
                    <a:pt x="367" y="6184"/>
                    <a:pt x="0" y="8219"/>
                  </a:cubicBezTo>
                  <a:cubicBezTo>
                    <a:pt x="1368" y="12422"/>
                    <a:pt x="1969" y="12889"/>
                    <a:pt x="1969" y="12889"/>
                  </a:cubicBezTo>
                  <a:lnTo>
                    <a:pt x="3636" y="8052"/>
                  </a:lnTo>
                  <a:cubicBezTo>
                    <a:pt x="3636" y="8052"/>
                    <a:pt x="3203" y="2982"/>
                    <a:pt x="3503" y="146"/>
                  </a:cubicBezTo>
                  <a:cubicBezTo>
                    <a:pt x="3274" y="44"/>
                    <a:pt x="3044" y="1"/>
                    <a:pt x="28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4"/>
            <p:cNvSpPr/>
            <p:nvPr/>
          </p:nvSpPr>
          <p:spPr>
            <a:xfrm>
              <a:off x="4179825" y="1280525"/>
              <a:ext cx="260200" cy="319525"/>
            </a:xfrm>
            <a:custGeom>
              <a:rect b="b" l="l" r="r" t="t"/>
              <a:pathLst>
                <a:path extrusionOk="0" h="12781" w="10408">
                  <a:moveTo>
                    <a:pt x="10241" y="1"/>
                  </a:moveTo>
                  <a:lnTo>
                    <a:pt x="4570" y="4204"/>
                  </a:lnTo>
                  <a:cubicBezTo>
                    <a:pt x="4971" y="6438"/>
                    <a:pt x="4871" y="8740"/>
                    <a:pt x="1702" y="9240"/>
                  </a:cubicBezTo>
                  <a:cubicBezTo>
                    <a:pt x="734" y="10375"/>
                    <a:pt x="0" y="12643"/>
                    <a:pt x="3336" y="12776"/>
                  </a:cubicBezTo>
                  <a:cubicBezTo>
                    <a:pt x="3436" y="12779"/>
                    <a:pt x="3535" y="12781"/>
                    <a:pt x="3632" y="12781"/>
                  </a:cubicBezTo>
                  <a:cubicBezTo>
                    <a:pt x="6799" y="12781"/>
                    <a:pt x="8855" y="11233"/>
                    <a:pt x="10408" y="9874"/>
                  </a:cubicBezTo>
                  <a:cubicBezTo>
                    <a:pt x="8573" y="7839"/>
                    <a:pt x="9507" y="2769"/>
                    <a:pt x="10241"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4"/>
            <p:cNvSpPr/>
            <p:nvPr/>
          </p:nvSpPr>
          <p:spPr>
            <a:xfrm>
              <a:off x="4264050" y="1514550"/>
              <a:ext cx="204325" cy="161275"/>
            </a:xfrm>
            <a:custGeom>
              <a:rect b="b" l="l" r="r" t="t"/>
              <a:pathLst>
                <a:path extrusionOk="0" h="6451" w="8173">
                  <a:moveTo>
                    <a:pt x="7173" y="0"/>
                  </a:moveTo>
                  <a:cubicBezTo>
                    <a:pt x="7076" y="0"/>
                    <a:pt x="6989" y="38"/>
                    <a:pt x="6939" y="113"/>
                  </a:cubicBezTo>
                  <a:cubicBezTo>
                    <a:pt x="6572" y="613"/>
                    <a:pt x="5338" y="2948"/>
                    <a:pt x="0" y="3349"/>
                  </a:cubicBezTo>
                  <a:cubicBezTo>
                    <a:pt x="801" y="3949"/>
                    <a:pt x="1802" y="5650"/>
                    <a:pt x="2235" y="6451"/>
                  </a:cubicBezTo>
                  <a:cubicBezTo>
                    <a:pt x="3903" y="5784"/>
                    <a:pt x="8173" y="3782"/>
                    <a:pt x="8106" y="580"/>
                  </a:cubicBezTo>
                  <a:cubicBezTo>
                    <a:pt x="8140" y="480"/>
                    <a:pt x="8073" y="413"/>
                    <a:pt x="7973" y="346"/>
                  </a:cubicBezTo>
                  <a:cubicBezTo>
                    <a:pt x="7773" y="246"/>
                    <a:pt x="7506" y="113"/>
                    <a:pt x="7272" y="13"/>
                  </a:cubicBezTo>
                  <a:cubicBezTo>
                    <a:pt x="7239" y="5"/>
                    <a:pt x="7206" y="0"/>
                    <a:pt x="7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4"/>
            <p:cNvSpPr/>
            <p:nvPr/>
          </p:nvSpPr>
          <p:spPr>
            <a:xfrm>
              <a:off x="4125625" y="1503275"/>
              <a:ext cx="137625" cy="153375"/>
            </a:xfrm>
            <a:custGeom>
              <a:rect b="b" l="l" r="r" t="t"/>
              <a:pathLst>
                <a:path extrusionOk="0" h="6135" w="5505">
                  <a:moveTo>
                    <a:pt x="3661" y="1"/>
                  </a:moveTo>
                  <a:cubicBezTo>
                    <a:pt x="3644" y="1"/>
                    <a:pt x="3625" y="8"/>
                    <a:pt x="3603" y="30"/>
                  </a:cubicBezTo>
                  <a:cubicBezTo>
                    <a:pt x="3436" y="30"/>
                    <a:pt x="3202" y="64"/>
                    <a:pt x="3036" y="97"/>
                  </a:cubicBezTo>
                  <a:cubicBezTo>
                    <a:pt x="3002" y="97"/>
                    <a:pt x="2969" y="130"/>
                    <a:pt x="2936" y="130"/>
                  </a:cubicBezTo>
                  <a:cubicBezTo>
                    <a:pt x="2502" y="464"/>
                    <a:pt x="0" y="3399"/>
                    <a:pt x="1768" y="6135"/>
                  </a:cubicBezTo>
                  <a:cubicBezTo>
                    <a:pt x="2302" y="5534"/>
                    <a:pt x="3870" y="4066"/>
                    <a:pt x="5504" y="3766"/>
                  </a:cubicBezTo>
                  <a:cubicBezTo>
                    <a:pt x="4136" y="3032"/>
                    <a:pt x="3536" y="1731"/>
                    <a:pt x="3936" y="431"/>
                  </a:cubicBezTo>
                  <a:cubicBezTo>
                    <a:pt x="4003" y="264"/>
                    <a:pt x="3936" y="97"/>
                    <a:pt x="3770" y="30"/>
                  </a:cubicBezTo>
                  <a:cubicBezTo>
                    <a:pt x="3725" y="30"/>
                    <a:pt x="3695" y="1"/>
                    <a:pt x="36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4"/>
            <p:cNvSpPr/>
            <p:nvPr/>
          </p:nvSpPr>
          <p:spPr>
            <a:xfrm>
              <a:off x="4295750" y="1323050"/>
              <a:ext cx="85075" cy="101775"/>
            </a:xfrm>
            <a:custGeom>
              <a:rect b="b" l="l" r="r" t="t"/>
              <a:pathLst>
                <a:path extrusionOk="0" h="4071" w="3403">
                  <a:moveTo>
                    <a:pt x="3336" y="1"/>
                  </a:moveTo>
                  <a:lnTo>
                    <a:pt x="0" y="2469"/>
                  </a:lnTo>
                  <a:cubicBezTo>
                    <a:pt x="67" y="2970"/>
                    <a:pt x="167" y="3503"/>
                    <a:pt x="167" y="4070"/>
                  </a:cubicBezTo>
                  <a:cubicBezTo>
                    <a:pt x="1368" y="3970"/>
                    <a:pt x="3069" y="2803"/>
                    <a:pt x="3336" y="1569"/>
                  </a:cubicBezTo>
                  <a:cubicBezTo>
                    <a:pt x="3402" y="1001"/>
                    <a:pt x="3402" y="501"/>
                    <a:pt x="33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4"/>
            <p:cNvSpPr/>
            <p:nvPr/>
          </p:nvSpPr>
          <p:spPr>
            <a:xfrm>
              <a:off x="4209000" y="995350"/>
              <a:ext cx="184425" cy="247175"/>
            </a:xfrm>
            <a:custGeom>
              <a:rect b="b" l="l" r="r" t="t"/>
              <a:pathLst>
                <a:path extrusionOk="0" h="9887" w="7377">
                  <a:moveTo>
                    <a:pt x="5658" y="1"/>
                  </a:moveTo>
                  <a:cubicBezTo>
                    <a:pt x="5178" y="1"/>
                    <a:pt x="4525" y="127"/>
                    <a:pt x="3637" y="433"/>
                  </a:cubicBezTo>
                  <a:cubicBezTo>
                    <a:pt x="468" y="1534"/>
                    <a:pt x="1" y="3035"/>
                    <a:pt x="268" y="4736"/>
                  </a:cubicBezTo>
                  <a:cubicBezTo>
                    <a:pt x="368" y="5770"/>
                    <a:pt x="701" y="6371"/>
                    <a:pt x="468" y="7338"/>
                  </a:cubicBezTo>
                  <a:cubicBezTo>
                    <a:pt x="103" y="8600"/>
                    <a:pt x="258" y="9886"/>
                    <a:pt x="1487" y="9886"/>
                  </a:cubicBezTo>
                  <a:cubicBezTo>
                    <a:pt x="1719" y="9886"/>
                    <a:pt x="1990" y="9840"/>
                    <a:pt x="2303" y="9740"/>
                  </a:cubicBezTo>
                  <a:cubicBezTo>
                    <a:pt x="4304" y="9073"/>
                    <a:pt x="5605" y="7171"/>
                    <a:pt x="5538" y="5036"/>
                  </a:cubicBezTo>
                  <a:cubicBezTo>
                    <a:pt x="5471" y="4002"/>
                    <a:pt x="7173" y="3402"/>
                    <a:pt x="7006" y="2401"/>
                  </a:cubicBezTo>
                  <a:cubicBezTo>
                    <a:pt x="6876" y="1619"/>
                    <a:pt x="7377" y="1"/>
                    <a:pt x="56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4"/>
            <p:cNvSpPr/>
            <p:nvPr/>
          </p:nvSpPr>
          <p:spPr>
            <a:xfrm>
              <a:off x="4213175" y="1027425"/>
              <a:ext cx="296900" cy="371075"/>
            </a:xfrm>
            <a:custGeom>
              <a:rect b="b" l="l" r="r" t="t"/>
              <a:pathLst>
                <a:path extrusionOk="0" h="14843" w="11876">
                  <a:moveTo>
                    <a:pt x="6722" y="1"/>
                  </a:moveTo>
                  <a:cubicBezTo>
                    <a:pt x="6419" y="1"/>
                    <a:pt x="6112" y="28"/>
                    <a:pt x="5805" y="84"/>
                  </a:cubicBezTo>
                  <a:cubicBezTo>
                    <a:pt x="1835" y="784"/>
                    <a:pt x="1" y="6222"/>
                    <a:pt x="1" y="9724"/>
                  </a:cubicBezTo>
                  <a:cubicBezTo>
                    <a:pt x="1" y="12607"/>
                    <a:pt x="2316" y="14842"/>
                    <a:pt x="4931" y="14842"/>
                  </a:cubicBezTo>
                  <a:cubicBezTo>
                    <a:pt x="5825" y="14842"/>
                    <a:pt x="6755" y="14581"/>
                    <a:pt x="7639" y="13994"/>
                  </a:cubicBezTo>
                  <a:cubicBezTo>
                    <a:pt x="9974" y="12493"/>
                    <a:pt x="10441" y="10291"/>
                    <a:pt x="11542" y="6622"/>
                  </a:cubicBezTo>
                  <a:cubicBezTo>
                    <a:pt x="11809" y="5788"/>
                    <a:pt x="11876" y="4954"/>
                    <a:pt x="11709" y="4120"/>
                  </a:cubicBezTo>
                  <a:cubicBezTo>
                    <a:pt x="11265" y="1693"/>
                    <a:pt x="9113" y="1"/>
                    <a:pt x="6722"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4"/>
            <p:cNvSpPr/>
            <p:nvPr/>
          </p:nvSpPr>
          <p:spPr>
            <a:xfrm>
              <a:off x="4276550" y="965475"/>
              <a:ext cx="322675" cy="136550"/>
            </a:xfrm>
            <a:custGeom>
              <a:rect b="b" l="l" r="r" t="t"/>
              <a:pathLst>
                <a:path extrusionOk="0" h="5462" w="12907">
                  <a:moveTo>
                    <a:pt x="7307" y="0"/>
                  </a:moveTo>
                  <a:cubicBezTo>
                    <a:pt x="6258" y="0"/>
                    <a:pt x="5308" y="162"/>
                    <a:pt x="4938" y="427"/>
                  </a:cubicBezTo>
                  <a:cubicBezTo>
                    <a:pt x="4625" y="626"/>
                    <a:pt x="4371" y="693"/>
                    <a:pt x="4150" y="693"/>
                  </a:cubicBezTo>
                  <a:cubicBezTo>
                    <a:pt x="3695" y="693"/>
                    <a:pt x="3378" y="411"/>
                    <a:pt x="2965" y="411"/>
                  </a:cubicBezTo>
                  <a:cubicBezTo>
                    <a:pt x="2873" y="411"/>
                    <a:pt x="2775" y="425"/>
                    <a:pt x="2669" y="460"/>
                  </a:cubicBezTo>
                  <a:cubicBezTo>
                    <a:pt x="1869" y="761"/>
                    <a:pt x="601" y="1261"/>
                    <a:pt x="268" y="2795"/>
                  </a:cubicBezTo>
                  <a:cubicBezTo>
                    <a:pt x="68" y="3863"/>
                    <a:pt x="1" y="4897"/>
                    <a:pt x="1602" y="5297"/>
                  </a:cubicBezTo>
                  <a:cubicBezTo>
                    <a:pt x="2080" y="5419"/>
                    <a:pt x="2579" y="5462"/>
                    <a:pt x="3090" y="5462"/>
                  </a:cubicBezTo>
                  <a:cubicBezTo>
                    <a:pt x="4313" y="5462"/>
                    <a:pt x="5603" y="5216"/>
                    <a:pt x="6822" y="5216"/>
                  </a:cubicBezTo>
                  <a:cubicBezTo>
                    <a:pt x="7191" y="5216"/>
                    <a:pt x="7554" y="5239"/>
                    <a:pt x="7906" y="5297"/>
                  </a:cubicBezTo>
                  <a:cubicBezTo>
                    <a:pt x="8512" y="5405"/>
                    <a:pt x="9063" y="5455"/>
                    <a:pt x="9552" y="5455"/>
                  </a:cubicBezTo>
                  <a:cubicBezTo>
                    <a:pt x="12078" y="5455"/>
                    <a:pt x="12906" y="4132"/>
                    <a:pt x="10642" y="2762"/>
                  </a:cubicBezTo>
                  <a:cubicBezTo>
                    <a:pt x="9774" y="2228"/>
                    <a:pt x="11642" y="1061"/>
                    <a:pt x="10008" y="427"/>
                  </a:cubicBezTo>
                  <a:cubicBezTo>
                    <a:pt x="9254" y="129"/>
                    <a:pt x="8241" y="0"/>
                    <a:pt x="73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4"/>
            <p:cNvSpPr/>
            <p:nvPr/>
          </p:nvSpPr>
          <p:spPr>
            <a:xfrm>
              <a:off x="4300750" y="989475"/>
              <a:ext cx="91750" cy="98425"/>
            </a:xfrm>
            <a:custGeom>
              <a:rect b="b" l="l" r="r" t="t"/>
              <a:pathLst>
                <a:path extrusionOk="0" h="3937" w="3670">
                  <a:moveTo>
                    <a:pt x="3669" y="1"/>
                  </a:moveTo>
                  <a:cubicBezTo>
                    <a:pt x="767" y="201"/>
                    <a:pt x="0" y="2336"/>
                    <a:pt x="701" y="3937"/>
                  </a:cubicBezTo>
                  <a:cubicBezTo>
                    <a:pt x="701" y="3937"/>
                    <a:pt x="1134" y="768"/>
                    <a:pt x="36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4"/>
            <p:cNvSpPr/>
            <p:nvPr/>
          </p:nvSpPr>
          <p:spPr>
            <a:xfrm>
              <a:off x="4418325" y="1064450"/>
              <a:ext cx="186825" cy="222500"/>
            </a:xfrm>
            <a:custGeom>
              <a:rect b="b" l="l" r="r" t="t"/>
              <a:pathLst>
                <a:path extrusionOk="0" h="8900" w="7473">
                  <a:moveTo>
                    <a:pt x="2804" y="1"/>
                  </a:moveTo>
                  <a:cubicBezTo>
                    <a:pt x="1210" y="1"/>
                    <a:pt x="371" y="935"/>
                    <a:pt x="468" y="1839"/>
                  </a:cubicBezTo>
                  <a:cubicBezTo>
                    <a:pt x="568" y="2806"/>
                    <a:pt x="1702" y="4140"/>
                    <a:pt x="935" y="5408"/>
                  </a:cubicBezTo>
                  <a:cubicBezTo>
                    <a:pt x="101" y="6675"/>
                    <a:pt x="1" y="8610"/>
                    <a:pt x="1668" y="8844"/>
                  </a:cubicBezTo>
                  <a:cubicBezTo>
                    <a:pt x="1896" y="8881"/>
                    <a:pt x="2124" y="8899"/>
                    <a:pt x="2351" y="8899"/>
                  </a:cubicBezTo>
                  <a:cubicBezTo>
                    <a:pt x="4544" y="8899"/>
                    <a:pt x="6549" y="7190"/>
                    <a:pt x="6005" y="4741"/>
                  </a:cubicBezTo>
                  <a:cubicBezTo>
                    <a:pt x="5705" y="3507"/>
                    <a:pt x="7473" y="3673"/>
                    <a:pt x="7439" y="2439"/>
                  </a:cubicBezTo>
                  <a:cubicBezTo>
                    <a:pt x="7372" y="1172"/>
                    <a:pt x="4671" y="104"/>
                    <a:pt x="2969" y="4"/>
                  </a:cubicBezTo>
                  <a:cubicBezTo>
                    <a:pt x="2914" y="2"/>
                    <a:pt x="2859" y="1"/>
                    <a:pt x="28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4"/>
            <p:cNvSpPr/>
            <p:nvPr/>
          </p:nvSpPr>
          <p:spPr>
            <a:xfrm>
              <a:off x="4445000" y="1122925"/>
              <a:ext cx="101775" cy="26675"/>
            </a:xfrm>
            <a:custGeom>
              <a:rect b="b" l="l" r="r" t="t"/>
              <a:pathLst>
                <a:path extrusionOk="0" h="1067" w="4071">
                  <a:moveTo>
                    <a:pt x="4071" y="0"/>
                  </a:moveTo>
                  <a:cubicBezTo>
                    <a:pt x="3420" y="300"/>
                    <a:pt x="2728" y="450"/>
                    <a:pt x="2036" y="450"/>
                  </a:cubicBezTo>
                  <a:cubicBezTo>
                    <a:pt x="1344" y="450"/>
                    <a:pt x="651" y="300"/>
                    <a:pt x="1" y="0"/>
                  </a:cubicBezTo>
                  <a:lnTo>
                    <a:pt x="1" y="0"/>
                  </a:lnTo>
                  <a:cubicBezTo>
                    <a:pt x="902" y="743"/>
                    <a:pt x="1705" y="1066"/>
                    <a:pt x="2376" y="1066"/>
                  </a:cubicBezTo>
                  <a:cubicBezTo>
                    <a:pt x="3121" y="1066"/>
                    <a:pt x="3702" y="667"/>
                    <a:pt x="40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4"/>
            <p:cNvSpPr/>
            <p:nvPr/>
          </p:nvSpPr>
          <p:spPr>
            <a:xfrm>
              <a:off x="4213175" y="1254975"/>
              <a:ext cx="161800" cy="155325"/>
            </a:xfrm>
            <a:custGeom>
              <a:rect b="b" l="l" r="r" t="t"/>
              <a:pathLst>
                <a:path extrusionOk="0" h="6213" w="6472">
                  <a:moveTo>
                    <a:pt x="2453" y="1"/>
                  </a:moveTo>
                  <a:cubicBezTo>
                    <a:pt x="1735" y="1"/>
                    <a:pt x="1091" y="140"/>
                    <a:pt x="768" y="489"/>
                  </a:cubicBezTo>
                  <a:cubicBezTo>
                    <a:pt x="1" y="1289"/>
                    <a:pt x="34" y="2891"/>
                    <a:pt x="101" y="3691"/>
                  </a:cubicBezTo>
                  <a:cubicBezTo>
                    <a:pt x="134" y="4492"/>
                    <a:pt x="801" y="5726"/>
                    <a:pt x="3203" y="6126"/>
                  </a:cubicBezTo>
                  <a:cubicBezTo>
                    <a:pt x="3598" y="6186"/>
                    <a:pt x="3944" y="6213"/>
                    <a:pt x="4246" y="6213"/>
                  </a:cubicBezTo>
                  <a:cubicBezTo>
                    <a:pt x="5811" y="6213"/>
                    <a:pt x="6227" y="5491"/>
                    <a:pt x="6339" y="4792"/>
                  </a:cubicBezTo>
                  <a:cubicBezTo>
                    <a:pt x="6472" y="3958"/>
                    <a:pt x="6339" y="1656"/>
                    <a:pt x="5538" y="856"/>
                  </a:cubicBezTo>
                  <a:cubicBezTo>
                    <a:pt x="5078" y="396"/>
                    <a:pt x="3660" y="1"/>
                    <a:pt x="24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4"/>
            <p:cNvSpPr/>
            <p:nvPr/>
          </p:nvSpPr>
          <p:spPr>
            <a:xfrm>
              <a:off x="4261550" y="1287400"/>
              <a:ext cx="60900" cy="12025"/>
            </a:xfrm>
            <a:custGeom>
              <a:rect b="b" l="l" r="r" t="t"/>
              <a:pathLst>
                <a:path extrusionOk="0" h="481" w="2436">
                  <a:moveTo>
                    <a:pt x="2356" y="1"/>
                  </a:moveTo>
                  <a:cubicBezTo>
                    <a:pt x="2344" y="1"/>
                    <a:pt x="2335" y="9"/>
                    <a:pt x="2335" y="26"/>
                  </a:cubicBezTo>
                  <a:cubicBezTo>
                    <a:pt x="1958" y="233"/>
                    <a:pt x="1527" y="334"/>
                    <a:pt x="1091" y="334"/>
                  </a:cubicBezTo>
                  <a:cubicBezTo>
                    <a:pt x="756" y="334"/>
                    <a:pt x="419" y="275"/>
                    <a:pt x="100" y="159"/>
                  </a:cubicBezTo>
                  <a:cubicBezTo>
                    <a:pt x="67" y="159"/>
                    <a:pt x="34" y="159"/>
                    <a:pt x="0" y="193"/>
                  </a:cubicBezTo>
                  <a:cubicBezTo>
                    <a:pt x="0" y="226"/>
                    <a:pt x="0" y="259"/>
                    <a:pt x="34" y="326"/>
                  </a:cubicBezTo>
                  <a:cubicBezTo>
                    <a:pt x="167" y="326"/>
                    <a:pt x="267" y="359"/>
                    <a:pt x="401" y="393"/>
                  </a:cubicBezTo>
                  <a:cubicBezTo>
                    <a:pt x="633" y="451"/>
                    <a:pt x="878" y="481"/>
                    <a:pt x="1122" y="481"/>
                  </a:cubicBezTo>
                  <a:cubicBezTo>
                    <a:pt x="1578" y="481"/>
                    <a:pt x="2033" y="376"/>
                    <a:pt x="2402" y="159"/>
                  </a:cubicBezTo>
                  <a:cubicBezTo>
                    <a:pt x="2435" y="92"/>
                    <a:pt x="2435" y="59"/>
                    <a:pt x="2402" y="26"/>
                  </a:cubicBezTo>
                  <a:cubicBezTo>
                    <a:pt x="2385" y="9"/>
                    <a:pt x="2369" y="1"/>
                    <a:pt x="2356" y="1"/>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4"/>
            <p:cNvSpPr/>
            <p:nvPr/>
          </p:nvSpPr>
          <p:spPr>
            <a:xfrm>
              <a:off x="4406900" y="1231175"/>
              <a:ext cx="124025" cy="98600"/>
            </a:xfrm>
            <a:custGeom>
              <a:rect b="b" l="l" r="r" t="t"/>
              <a:pathLst>
                <a:path extrusionOk="0" h="3944" w="4961">
                  <a:moveTo>
                    <a:pt x="3202" y="0"/>
                  </a:moveTo>
                  <a:cubicBezTo>
                    <a:pt x="2193" y="0"/>
                    <a:pt x="1169" y="954"/>
                    <a:pt x="691" y="1741"/>
                  </a:cubicBezTo>
                  <a:cubicBezTo>
                    <a:pt x="0" y="2761"/>
                    <a:pt x="315" y="3943"/>
                    <a:pt x="1540" y="3943"/>
                  </a:cubicBezTo>
                  <a:cubicBezTo>
                    <a:pt x="1557" y="3943"/>
                    <a:pt x="1574" y="3943"/>
                    <a:pt x="1592" y="3943"/>
                  </a:cubicBezTo>
                  <a:cubicBezTo>
                    <a:pt x="2559" y="3943"/>
                    <a:pt x="3460" y="3509"/>
                    <a:pt x="4127" y="2808"/>
                  </a:cubicBezTo>
                  <a:cubicBezTo>
                    <a:pt x="4961" y="1941"/>
                    <a:pt x="4927" y="574"/>
                    <a:pt x="3760" y="107"/>
                  </a:cubicBezTo>
                  <a:cubicBezTo>
                    <a:pt x="3577" y="33"/>
                    <a:pt x="3389" y="0"/>
                    <a:pt x="3202" y="0"/>
                  </a:cubicBez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4"/>
            <p:cNvSpPr/>
            <p:nvPr/>
          </p:nvSpPr>
          <p:spPr>
            <a:xfrm>
              <a:off x="4009700" y="2383825"/>
              <a:ext cx="400300" cy="2007275"/>
            </a:xfrm>
            <a:custGeom>
              <a:rect b="b" l="l" r="r" t="t"/>
              <a:pathLst>
                <a:path extrusionOk="0" h="80291" w="16012">
                  <a:moveTo>
                    <a:pt x="1" y="0"/>
                  </a:moveTo>
                  <a:cubicBezTo>
                    <a:pt x="1" y="0"/>
                    <a:pt x="901" y="27887"/>
                    <a:pt x="1135" y="39562"/>
                  </a:cubicBezTo>
                  <a:cubicBezTo>
                    <a:pt x="1402" y="51704"/>
                    <a:pt x="5171" y="80224"/>
                    <a:pt x="5171" y="80224"/>
                  </a:cubicBezTo>
                  <a:lnTo>
                    <a:pt x="11676" y="80291"/>
                  </a:lnTo>
                  <a:cubicBezTo>
                    <a:pt x="11676" y="80291"/>
                    <a:pt x="10975" y="53305"/>
                    <a:pt x="10608" y="38094"/>
                  </a:cubicBezTo>
                  <a:cubicBezTo>
                    <a:pt x="11108" y="18780"/>
                    <a:pt x="16012" y="234"/>
                    <a:pt x="16012" y="234"/>
                  </a:cubicBez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4"/>
            <p:cNvSpPr/>
            <p:nvPr/>
          </p:nvSpPr>
          <p:spPr>
            <a:xfrm>
              <a:off x="4194825" y="2629825"/>
              <a:ext cx="160975" cy="683850"/>
            </a:xfrm>
            <a:custGeom>
              <a:rect b="b" l="l" r="r" t="t"/>
              <a:pathLst>
                <a:path extrusionOk="0" h="27354" w="6439">
                  <a:moveTo>
                    <a:pt x="6439" y="0"/>
                  </a:moveTo>
                  <a:lnTo>
                    <a:pt x="4738" y="1035"/>
                  </a:lnTo>
                  <a:cubicBezTo>
                    <a:pt x="1" y="7272"/>
                    <a:pt x="1602" y="19047"/>
                    <a:pt x="3203" y="27353"/>
                  </a:cubicBezTo>
                  <a:cubicBezTo>
                    <a:pt x="3537" y="17013"/>
                    <a:pt x="5104" y="7005"/>
                    <a:pt x="64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4"/>
            <p:cNvSpPr/>
            <p:nvPr/>
          </p:nvSpPr>
          <p:spPr>
            <a:xfrm>
              <a:off x="4119775" y="4325200"/>
              <a:ext cx="201850" cy="70075"/>
            </a:xfrm>
            <a:custGeom>
              <a:rect b="b" l="l" r="r" t="t"/>
              <a:pathLst>
                <a:path extrusionOk="0" h="2803" w="8074">
                  <a:moveTo>
                    <a:pt x="1" y="1"/>
                  </a:moveTo>
                  <a:lnTo>
                    <a:pt x="368" y="2669"/>
                  </a:lnTo>
                  <a:lnTo>
                    <a:pt x="8073" y="2803"/>
                  </a:lnTo>
                  <a:lnTo>
                    <a:pt x="8040" y="301"/>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4"/>
            <p:cNvSpPr/>
            <p:nvPr/>
          </p:nvSpPr>
          <p:spPr>
            <a:xfrm>
              <a:off x="4340775" y="1168700"/>
              <a:ext cx="21700" cy="27725"/>
            </a:xfrm>
            <a:custGeom>
              <a:rect b="b" l="l" r="r" t="t"/>
              <a:pathLst>
                <a:path extrusionOk="0" h="1109" w="868">
                  <a:moveTo>
                    <a:pt x="524" y="0"/>
                  </a:moveTo>
                  <a:cubicBezTo>
                    <a:pt x="339" y="0"/>
                    <a:pt x="160" y="192"/>
                    <a:pt x="67" y="471"/>
                  </a:cubicBezTo>
                  <a:cubicBezTo>
                    <a:pt x="0" y="771"/>
                    <a:pt x="67" y="1071"/>
                    <a:pt x="267" y="1104"/>
                  </a:cubicBezTo>
                  <a:cubicBezTo>
                    <a:pt x="284" y="1107"/>
                    <a:pt x="301" y="1108"/>
                    <a:pt x="318" y="1108"/>
                  </a:cubicBezTo>
                  <a:cubicBezTo>
                    <a:pt x="529" y="1108"/>
                    <a:pt x="706" y="916"/>
                    <a:pt x="768" y="637"/>
                  </a:cubicBezTo>
                  <a:cubicBezTo>
                    <a:pt x="868" y="304"/>
                    <a:pt x="768" y="70"/>
                    <a:pt x="567" y="4"/>
                  </a:cubicBezTo>
                  <a:cubicBezTo>
                    <a:pt x="553" y="1"/>
                    <a:pt x="538" y="0"/>
                    <a:pt x="5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4"/>
            <p:cNvSpPr/>
            <p:nvPr/>
          </p:nvSpPr>
          <p:spPr>
            <a:xfrm>
              <a:off x="4253200" y="1152000"/>
              <a:ext cx="21725" cy="27725"/>
            </a:xfrm>
            <a:custGeom>
              <a:rect b="b" l="l" r="r" t="t"/>
              <a:pathLst>
                <a:path extrusionOk="0" h="1109" w="869">
                  <a:moveTo>
                    <a:pt x="524" y="1"/>
                  </a:moveTo>
                  <a:cubicBezTo>
                    <a:pt x="339" y="1"/>
                    <a:pt x="160" y="193"/>
                    <a:pt x="68" y="472"/>
                  </a:cubicBezTo>
                  <a:cubicBezTo>
                    <a:pt x="1" y="772"/>
                    <a:pt x="68" y="1039"/>
                    <a:pt x="268" y="1105"/>
                  </a:cubicBezTo>
                  <a:cubicBezTo>
                    <a:pt x="285" y="1108"/>
                    <a:pt x="302" y="1109"/>
                    <a:pt x="318" y="1109"/>
                  </a:cubicBezTo>
                  <a:cubicBezTo>
                    <a:pt x="530" y="1109"/>
                    <a:pt x="706" y="917"/>
                    <a:pt x="768" y="638"/>
                  </a:cubicBezTo>
                  <a:cubicBezTo>
                    <a:pt x="868" y="338"/>
                    <a:pt x="768" y="71"/>
                    <a:pt x="568" y="5"/>
                  </a:cubicBezTo>
                  <a:cubicBezTo>
                    <a:pt x="553" y="2"/>
                    <a:pt x="539" y="1"/>
                    <a:pt x="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4"/>
            <p:cNvSpPr/>
            <p:nvPr/>
          </p:nvSpPr>
          <p:spPr>
            <a:xfrm>
              <a:off x="4244875" y="1180450"/>
              <a:ext cx="51725" cy="62575"/>
            </a:xfrm>
            <a:custGeom>
              <a:rect b="b" l="l" r="r" t="t"/>
              <a:pathLst>
                <a:path extrusionOk="0" h="2503" w="2069">
                  <a:moveTo>
                    <a:pt x="2068" y="1"/>
                  </a:moveTo>
                  <a:lnTo>
                    <a:pt x="2068" y="1"/>
                  </a:lnTo>
                  <a:cubicBezTo>
                    <a:pt x="1501" y="768"/>
                    <a:pt x="767" y="1435"/>
                    <a:pt x="0" y="2002"/>
                  </a:cubicBezTo>
                  <a:cubicBezTo>
                    <a:pt x="356" y="2476"/>
                    <a:pt x="1160" y="2503"/>
                    <a:pt x="1334" y="2503"/>
                  </a:cubicBezTo>
                  <a:cubicBezTo>
                    <a:pt x="1356" y="2503"/>
                    <a:pt x="1368" y="2502"/>
                    <a:pt x="1368" y="2502"/>
                  </a:cubicBezTo>
                  <a:lnTo>
                    <a:pt x="2068" y="1"/>
                  </a:lnTo>
                  <a:close/>
                </a:path>
              </a:pathLst>
            </a:custGeom>
            <a:solidFill>
              <a:srgbClr val="FF56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4"/>
            <p:cNvSpPr/>
            <p:nvPr/>
          </p:nvSpPr>
          <p:spPr>
            <a:xfrm>
              <a:off x="4364125" y="1121250"/>
              <a:ext cx="37550" cy="32550"/>
            </a:xfrm>
            <a:custGeom>
              <a:rect b="b" l="l" r="r" t="t"/>
              <a:pathLst>
                <a:path extrusionOk="0" h="1302" w="1502">
                  <a:moveTo>
                    <a:pt x="234" y="0"/>
                  </a:moveTo>
                  <a:cubicBezTo>
                    <a:pt x="134" y="0"/>
                    <a:pt x="0" y="34"/>
                    <a:pt x="0" y="167"/>
                  </a:cubicBezTo>
                  <a:cubicBezTo>
                    <a:pt x="0" y="234"/>
                    <a:pt x="67" y="334"/>
                    <a:pt x="134" y="367"/>
                  </a:cubicBezTo>
                  <a:cubicBezTo>
                    <a:pt x="601" y="467"/>
                    <a:pt x="968" y="801"/>
                    <a:pt x="1134" y="1201"/>
                  </a:cubicBezTo>
                  <a:cubicBezTo>
                    <a:pt x="1201" y="1301"/>
                    <a:pt x="1268" y="1301"/>
                    <a:pt x="1301" y="1301"/>
                  </a:cubicBezTo>
                  <a:lnTo>
                    <a:pt x="1401" y="1301"/>
                  </a:lnTo>
                  <a:cubicBezTo>
                    <a:pt x="1468" y="1235"/>
                    <a:pt x="1501" y="1134"/>
                    <a:pt x="1468" y="1034"/>
                  </a:cubicBezTo>
                  <a:cubicBezTo>
                    <a:pt x="1268" y="501"/>
                    <a:pt x="801" y="134"/>
                    <a:pt x="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4"/>
            <p:cNvSpPr/>
            <p:nvPr/>
          </p:nvSpPr>
          <p:spPr>
            <a:xfrm>
              <a:off x="4244025" y="1105075"/>
              <a:ext cx="45075" cy="21200"/>
            </a:xfrm>
            <a:custGeom>
              <a:rect b="b" l="l" r="r" t="t"/>
              <a:pathLst>
                <a:path extrusionOk="0" h="848" w="1803">
                  <a:moveTo>
                    <a:pt x="1452" y="1"/>
                  </a:moveTo>
                  <a:cubicBezTo>
                    <a:pt x="952" y="1"/>
                    <a:pt x="450" y="198"/>
                    <a:pt x="101" y="547"/>
                  </a:cubicBezTo>
                  <a:cubicBezTo>
                    <a:pt x="1" y="647"/>
                    <a:pt x="1" y="714"/>
                    <a:pt x="101" y="814"/>
                  </a:cubicBezTo>
                  <a:cubicBezTo>
                    <a:pt x="101" y="847"/>
                    <a:pt x="134" y="847"/>
                    <a:pt x="168" y="847"/>
                  </a:cubicBezTo>
                  <a:cubicBezTo>
                    <a:pt x="234" y="847"/>
                    <a:pt x="301" y="847"/>
                    <a:pt x="334" y="814"/>
                  </a:cubicBezTo>
                  <a:cubicBezTo>
                    <a:pt x="640" y="508"/>
                    <a:pt x="1058" y="343"/>
                    <a:pt x="1485" y="343"/>
                  </a:cubicBezTo>
                  <a:cubicBezTo>
                    <a:pt x="1524" y="343"/>
                    <a:pt x="1563" y="344"/>
                    <a:pt x="1602" y="347"/>
                  </a:cubicBezTo>
                  <a:cubicBezTo>
                    <a:pt x="1669" y="347"/>
                    <a:pt x="1802" y="314"/>
                    <a:pt x="1802" y="214"/>
                  </a:cubicBezTo>
                  <a:cubicBezTo>
                    <a:pt x="1802" y="147"/>
                    <a:pt x="1769" y="14"/>
                    <a:pt x="1669" y="14"/>
                  </a:cubicBezTo>
                  <a:cubicBezTo>
                    <a:pt x="1597" y="5"/>
                    <a:pt x="1524" y="1"/>
                    <a:pt x="14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4"/>
            <p:cNvSpPr/>
            <p:nvPr/>
          </p:nvSpPr>
          <p:spPr>
            <a:xfrm>
              <a:off x="4105600" y="4494850"/>
              <a:ext cx="60900" cy="24925"/>
            </a:xfrm>
            <a:custGeom>
              <a:rect b="b" l="l" r="r" t="t"/>
              <a:pathLst>
                <a:path extrusionOk="0" h="997" w="2436">
                  <a:moveTo>
                    <a:pt x="484" y="178"/>
                  </a:moveTo>
                  <a:cubicBezTo>
                    <a:pt x="812" y="178"/>
                    <a:pt x="1554" y="477"/>
                    <a:pt x="2102" y="720"/>
                  </a:cubicBezTo>
                  <a:cubicBezTo>
                    <a:pt x="1769" y="773"/>
                    <a:pt x="1462" y="800"/>
                    <a:pt x="1201" y="800"/>
                  </a:cubicBezTo>
                  <a:cubicBezTo>
                    <a:pt x="809" y="800"/>
                    <a:pt x="521" y="740"/>
                    <a:pt x="401" y="620"/>
                  </a:cubicBezTo>
                  <a:cubicBezTo>
                    <a:pt x="301" y="520"/>
                    <a:pt x="267" y="453"/>
                    <a:pt x="301" y="320"/>
                  </a:cubicBezTo>
                  <a:cubicBezTo>
                    <a:pt x="301" y="286"/>
                    <a:pt x="301" y="220"/>
                    <a:pt x="401" y="186"/>
                  </a:cubicBezTo>
                  <a:cubicBezTo>
                    <a:pt x="424" y="180"/>
                    <a:pt x="452" y="178"/>
                    <a:pt x="484" y="178"/>
                  </a:cubicBezTo>
                  <a:close/>
                  <a:moveTo>
                    <a:pt x="480" y="0"/>
                  </a:moveTo>
                  <a:cubicBezTo>
                    <a:pt x="382" y="0"/>
                    <a:pt x="298" y="16"/>
                    <a:pt x="234" y="53"/>
                  </a:cubicBezTo>
                  <a:cubicBezTo>
                    <a:pt x="134" y="120"/>
                    <a:pt x="67" y="186"/>
                    <a:pt x="67" y="320"/>
                  </a:cubicBezTo>
                  <a:cubicBezTo>
                    <a:pt x="1" y="487"/>
                    <a:pt x="101" y="653"/>
                    <a:pt x="167" y="787"/>
                  </a:cubicBezTo>
                  <a:cubicBezTo>
                    <a:pt x="400" y="942"/>
                    <a:pt x="763" y="996"/>
                    <a:pt x="1145" y="996"/>
                  </a:cubicBezTo>
                  <a:cubicBezTo>
                    <a:pt x="1584" y="996"/>
                    <a:pt x="2048" y="925"/>
                    <a:pt x="2369" y="854"/>
                  </a:cubicBezTo>
                  <a:cubicBezTo>
                    <a:pt x="2436" y="854"/>
                    <a:pt x="2436" y="820"/>
                    <a:pt x="2436" y="787"/>
                  </a:cubicBezTo>
                  <a:cubicBezTo>
                    <a:pt x="2436" y="720"/>
                    <a:pt x="2436" y="687"/>
                    <a:pt x="2369" y="687"/>
                  </a:cubicBezTo>
                  <a:cubicBezTo>
                    <a:pt x="2254" y="629"/>
                    <a:pt x="1096" y="0"/>
                    <a:pt x="4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4"/>
            <p:cNvSpPr/>
            <p:nvPr/>
          </p:nvSpPr>
          <p:spPr>
            <a:xfrm>
              <a:off x="4130625" y="4472800"/>
              <a:ext cx="35875" cy="43775"/>
            </a:xfrm>
            <a:custGeom>
              <a:rect b="b" l="l" r="r" t="t"/>
              <a:pathLst>
                <a:path extrusionOk="0" h="1751" w="1435">
                  <a:moveTo>
                    <a:pt x="434" y="201"/>
                  </a:moveTo>
                  <a:cubicBezTo>
                    <a:pt x="534" y="201"/>
                    <a:pt x="667" y="234"/>
                    <a:pt x="801" y="334"/>
                  </a:cubicBezTo>
                  <a:cubicBezTo>
                    <a:pt x="1101" y="668"/>
                    <a:pt x="1201" y="1068"/>
                    <a:pt x="1268" y="1535"/>
                  </a:cubicBezTo>
                  <a:cubicBezTo>
                    <a:pt x="801" y="1235"/>
                    <a:pt x="200" y="568"/>
                    <a:pt x="267" y="334"/>
                  </a:cubicBezTo>
                  <a:cubicBezTo>
                    <a:pt x="267" y="268"/>
                    <a:pt x="301" y="234"/>
                    <a:pt x="334" y="201"/>
                  </a:cubicBezTo>
                  <a:close/>
                  <a:moveTo>
                    <a:pt x="434" y="1"/>
                  </a:moveTo>
                  <a:cubicBezTo>
                    <a:pt x="167" y="1"/>
                    <a:pt x="100" y="168"/>
                    <a:pt x="100" y="234"/>
                  </a:cubicBezTo>
                  <a:cubicBezTo>
                    <a:pt x="0" y="668"/>
                    <a:pt x="901" y="1535"/>
                    <a:pt x="1335" y="1736"/>
                  </a:cubicBezTo>
                  <a:cubicBezTo>
                    <a:pt x="1335" y="1747"/>
                    <a:pt x="1338" y="1750"/>
                    <a:pt x="1343" y="1750"/>
                  </a:cubicBezTo>
                  <a:cubicBezTo>
                    <a:pt x="1353" y="1750"/>
                    <a:pt x="1368" y="1736"/>
                    <a:pt x="1368" y="1736"/>
                  </a:cubicBezTo>
                  <a:cubicBezTo>
                    <a:pt x="1435" y="1736"/>
                    <a:pt x="1435" y="1702"/>
                    <a:pt x="1435" y="1669"/>
                  </a:cubicBezTo>
                  <a:cubicBezTo>
                    <a:pt x="1435" y="1602"/>
                    <a:pt x="1368" y="568"/>
                    <a:pt x="934" y="168"/>
                  </a:cubicBezTo>
                  <a:cubicBezTo>
                    <a:pt x="801" y="34"/>
                    <a:pt x="601" y="1"/>
                    <a:pt x="4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4"/>
            <p:cNvSpPr/>
            <p:nvPr/>
          </p:nvSpPr>
          <p:spPr>
            <a:xfrm>
              <a:off x="4585100" y="4296025"/>
              <a:ext cx="120125" cy="224350"/>
            </a:xfrm>
            <a:custGeom>
              <a:rect b="b" l="l" r="r" t="t"/>
              <a:pathLst>
                <a:path extrusionOk="0" h="8974" w="4805">
                  <a:moveTo>
                    <a:pt x="1" y="0"/>
                  </a:moveTo>
                  <a:lnTo>
                    <a:pt x="968" y="8940"/>
                  </a:lnTo>
                  <a:lnTo>
                    <a:pt x="4804" y="8973"/>
                  </a:lnTo>
                  <a:lnTo>
                    <a:pt x="3837" y="100"/>
                  </a:lnTo>
                  <a:lnTo>
                    <a:pt x="1"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4"/>
            <p:cNvSpPr/>
            <p:nvPr/>
          </p:nvSpPr>
          <p:spPr>
            <a:xfrm>
              <a:off x="4469200" y="4507625"/>
              <a:ext cx="252700" cy="109475"/>
            </a:xfrm>
            <a:custGeom>
              <a:rect b="b" l="l" r="r" t="t"/>
              <a:pathLst>
                <a:path extrusionOk="0" h="4379" w="10108">
                  <a:moveTo>
                    <a:pt x="5237" y="1"/>
                  </a:moveTo>
                  <a:cubicBezTo>
                    <a:pt x="4959" y="1"/>
                    <a:pt x="4681" y="70"/>
                    <a:pt x="4403" y="209"/>
                  </a:cubicBezTo>
                  <a:cubicBezTo>
                    <a:pt x="3436" y="1143"/>
                    <a:pt x="2802" y="1977"/>
                    <a:pt x="667" y="2444"/>
                  </a:cubicBezTo>
                  <a:cubicBezTo>
                    <a:pt x="0" y="2544"/>
                    <a:pt x="167" y="4145"/>
                    <a:pt x="1768" y="4179"/>
                  </a:cubicBezTo>
                  <a:cubicBezTo>
                    <a:pt x="2318" y="4186"/>
                    <a:pt x="2706" y="4188"/>
                    <a:pt x="2996" y="4188"/>
                  </a:cubicBezTo>
                  <a:cubicBezTo>
                    <a:pt x="3789" y="4188"/>
                    <a:pt x="3856" y="4169"/>
                    <a:pt x="4527" y="4169"/>
                  </a:cubicBezTo>
                  <a:cubicBezTo>
                    <a:pt x="4772" y="4169"/>
                    <a:pt x="5099" y="4172"/>
                    <a:pt x="5571" y="4179"/>
                  </a:cubicBezTo>
                  <a:cubicBezTo>
                    <a:pt x="7472" y="4212"/>
                    <a:pt x="7939" y="4345"/>
                    <a:pt x="9440" y="4379"/>
                  </a:cubicBezTo>
                  <a:lnTo>
                    <a:pt x="9474" y="4379"/>
                  </a:lnTo>
                  <a:cubicBezTo>
                    <a:pt x="9874" y="4379"/>
                    <a:pt x="10108" y="4112"/>
                    <a:pt x="10108" y="3712"/>
                  </a:cubicBezTo>
                  <a:lnTo>
                    <a:pt x="9874" y="309"/>
                  </a:lnTo>
                  <a:cubicBezTo>
                    <a:pt x="9874" y="176"/>
                    <a:pt x="9741" y="42"/>
                    <a:pt x="9574" y="42"/>
                  </a:cubicBezTo>
                  <a:lnTo>
                    <a:pt x="5404" y="9"/>
                  </a:lnTo>
                  <a:cubicBezTo>
                    <a:pt x="5349" y="3"/>
                    <a:pt x="5293" y="1"/>
                    <a:pt x="52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4"/>
            <p:cNvSpPr/>
            <p:nvPr/>
          </p:nvSpPr>
          <p:spPr>
            <a:xfrm>
              <a:off x="4585100" y="4296025"/>
              <a:ext cx="108450" cy="116775"/>
            </a:xfrm>
            <a:custGeom>
              <a:rect b="b" l="l" r="r" t="t"/>
              <a:pathLst>
                <a:path extrusionOk="0" h="4671" w="4338">
                  <a:moveTo>
                    <a:pt x="1" y="0"/>
                  </a:moveTo>
                  <a:lnTo>
                    <a:pt x="501" y="4603"/>
                  </a:lnTo>
                  <a:lnTo>
                    <a:pt x="4337" y="4670"/>
                  </a:lnTo>
                  <a:lnTo>
                    <a:pt x="4337" y="4670"/>
                  </a:lnTo>
                  <a:lnTo>
                    <a:pt x="3837" y="100"/>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4"/>
            <p:cNvSpPr/>
            <p:nvPr/>
          </p:nvSpPr>
          <p:spPr>
            <a:xfrm>
              <a:off x="4183150" y="2386325"/>
              <a:ext cx="527075" cy="1976425"/>
            </a:xfrm>
            <a:custGeom>
              <a:rect b="b" l="l" r="r" t="t"/>
              <a:pathLst>
                <a:path extrusionOk="0" h="79057" w="21083">
                  <a:moveTo>
                    <a:pt x="1" y="0"/>
                  </a:moveTo>
                  <a:cubicBezTo>
                    <a:pt x="1" y="0"/>
                    <a:pt x="6038" y="27286"/>
                    <a:pt x="8307" y="38795"/>
                  </a:cubicBezTo>
                  <a:cubicBezTo>
                    <a:pt x="10642" y="50770"/>
                    <a:pt x="14911" y="78990"/>
                    <a:pt x="14911" y="78990"/>
                  </a:cubicBezTo>
                  <a:lnTo>
                    <a:pt x="21083" y="79057"/>
                  </a:lnTo>
                  <a:cubicBezTo>
                    <a:pt x="21083" y="79023"/>
                    <a:pt x="20682" y="50837"/>
                    <a:pt x="17046" y="37494"/>
                  </a:cubicBezTo>
                  <a:cubicBezTo>
                    <a:pt x="15479" y="20248"/>
                    <a:pt x="16046" y="6938"/>
                    <a:pt x="13544" y="234"/>
                  </a:cubicBez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4"/>
            <p:cNvSpPr/>
            <p:nvPr/>
          </p:nvSpPr>
          <p:spPr>
            <a:xfrm>
              <a:off x="4524225" y="4325200"/>
              <a:ext cx="215200" cy="70075"/>
            </a:xfrm>
            <a:custGeom>
              <a:rect b="b" l="l" r="r" t="t"/>
              <a:pathLst>
                <a:path extrusionOk="0" h="2803" w="8608">
                  <a:moveTo>
                    <a:pt x="1" y="1"/>
                  </a:moveTo>
                  <a:lnTo>
                    <a:pt x="368" y="2669"/>
                  </a:lnTo>
                  <a:lnTo>
                    <a:pt x="8073" y="2803"/>
                  </a:lnTo>
                  <a:lnTo>
                    <a:pt x="8607" y="301"/>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4"/>
            <p:cNvSpPr/>
            <p:nvPr/>
          </p:nvSpPr>
          <p:spPr>
            <a:xfrm>
              <a:off x="4571775" y="4477675"/>
              <a:ext cx="53400" cy="37700"/>
            </a:xfrm>
            <a:custGeom>
              <a:rect b="b" l="l" r="r" t="t"/>
              <a:pathLst>
                <a:path extrusionOk="0" h="1508" w="2136">
                  <a:moveTo>
                    <a:pt x="367" y="139"/>
                  </a:moveTo>
                  <a:lnTo>
                    <a:pt x="401" y="173"/>
                  </a:lnTo>
                  <a:cubicBezTo>
                    <a:pt x="701" y="173"/>
                    <a:pt x="1368" y="807"/>
                    <a:pt x="1835" y="1240"/>
                  </a:cubicBezTo>
                  <a:cubicBezTo>
                    <a:pt x="1001" y="1073"/>
                    <a:pt x="401" y="840"/>
                    <a:pt x="300" y="540"/>
                  </a:cubicBezTo>
                  <a:cubicBezTo>
                    <a:pt x="234" y="473"/>
                    <a:pt x="234" y="340"/>
                    <a:pt x="300" y="206"/>
                  </a:cubicBezTo>
                  <a:cubicBezTo>
                    <a:pt x="300" y="173"/>
                    <a:pt x="334" y="139"/>
                    <a:pt x="367" y="139"/>
                  </a:cubicBezTo>
                  <a:close/>
                  <a:moveTo>
                    <a:pt x="393" y="0"/>
                  </a:moveTo>
                  <a:cubicBezTo>
                    <a:pt x="373" y="0"/>
                    <a:pt x="353" y="2"/>
                    <a:pt x="334" y="6"/>
                  </a:cubicBezTo>
                  <a:cubicBezTo>
                    <a:pt x="267" y="6"/>
                    <a:pt x="134" y="73"/>
                    <a:pt x="67" y="173"/>
                  </a:cubicBezTo>
                  <a:cubicBezTo>
                    <a:pt x="0" y="340"/>
                    <a:pt x="0" y="506"/>
                    <a:pt x="67" y="640"/>
                  </a:cubicBezTo>
                  <a:cubicBezTo>
                    <a:pt x="367" y="1140"/>
                    <a:pt x="1468" y="1374"/>
                    <a:pt x="2035" y="1507"/>
                  </a:cubicBezTo>
                  <a:cubicBezTo>
                    <a:pt x="2102" y="1507"/>
                    <a:pt x="2135" y="1474"/>
                    <a:pt x="2135" y="1407"/>
                  </a:cubicBezTo>
                  <a:cubicBezTo>
                    <a:pt x="2135" y="1374"/>
                    <a:pt x="2135" y="1374"/>
                    <a:pt x="2102" y="1340"/>
                  </a:cubicBezTo>
                  <a:cubicBezTo>
                    <a:pt x="1973" y="1180"/>
                    <a:pt x="919" y="0"/>
                    <a:pt x="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4"/>
            <p:cNvSpPr/>
            <p:nvPr/>
          </p:nvSpPr>
          <p:spPr>
            <a:xfrm>
              <a:off x="4599300" y="4464425"/>
              <a:ext cx="34200" cy="50950"/>
            </a:xfrm>
            <a:custGeom>
              <a:rect b="b" l="l" r="r" t="t"/>
              <a:pathLst>
                <a:path extrusionOk="0" h="2038" w="1368">
                  <a:moveTo>
                    <a:pt x="600" y="202"/>
                  </a:moveTo>
                  <a:cubicBezTo>
                    <a:pt x="734" y="236"/>
                    <a:pt x="867" y="336"/>
                    <a:pt x="901" y="436"/>
                  </a:cubicBezTo>
                  <a:cubicBezTo>
                    <a:pt x="1034" y="870"/>
                    <a:pt x="1034" y="1337"/>
                    <a:pt x="901" y="1737"/>
                  </a:cubicBezTo>
                  <a:cubicBezTo>
                    <a:pt x="567" y="1337"/>
                    <a:pt x="267" y="503"/>
                    <a:pt x="400" y="236"/>
                  </a:cubicBezTo>
                  <a:cubicBezTo>
                    <a:pt x="434" y="236"/>
                    <a:pt x="434" y="202"/>
                    <a:pt x="534" y="202"/>
                  </a:cubicBezTo>
                  <a:close/>
                  <a:moveTo>
                    <a:pt x="492" y="0"/>
                  </a:moveTo>
                  <a:cubicBezTo>
                    <a:pt x="340" y="0"/>
                    <a:pt x="259" y="94"/>
                    <a:pt x="234" y="169"/>
                  </a:cubicBezTo>
                  <a:cubicBezTo>
                    <a:pt x="0" y="536"/>
                    <a:pt x="534" y="1670"/>
                    <a:pt x="867" y="2004"/>
                  </a:cubicBezTo>
                  <a:cubicBezTo>
                    <a:pt x="901" y="2037"/>
                    <a:pt x="934" y="2037"/>
                    <a:pt x="934" y="2037"/>
                  </a:cubicBezTo>
                  <a:cubicBezTo>
                    <a:pt x="1001" y="2037"/>
                    <a:pt x="1034" y="2004"/>
                    <a:pt x="1034" y="1937"/>
                  </a:cubicBezTo>
                  <a:cubicBezTo>
                    <a:pt x="1034" y="1904"/>
                    <a:pt x="1368" y="903"/>
                    <a:pt x="1067" y="369"/>
                  </a:cubicBezTo>
                  <a:cubicBezTo>
                    <a:pt x="1001" y="202"/>
                    <a:pt x="834" y="69"/>
                    <a:pt x="667" y="36"/>
                  </a:cubicBezTo>
                  <a:cubicBezTo>
                    <a:pt x="600" y="11"/>
                    <a:pt x="542" y="0"/>
                    <a:pt x="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4"/>
            <p:cNvSpPr/>
            <p:nvPr/>
          </p:nvSpPr>
          <p:spPr>
            <a:xfrm>
              <a:off x="3771200" y="2429675"/>
              <a:ext cx="152625" cy="114275"/>
            </a:xfrm>
            <a:custGeom>
              <a:rect b="b" l="l" r="r" t="t"/>
              <a:pathLst>
                <a:path extrusionOk="0" h="4571" w="6105">
                  <a:moveTo>
                    <a:pt x="2202" y="1"/>
                  </a:moveTo>
                  <a:lnTo>
                    <a:pt x="0" y="3236"/>
                  </a:lnTo>
                  <a:lnTo>
                    <a:pt x="4437" y="4571"/>
                  </a:lnTo>
                  <a:cubicBezTo>
                    <a:pt x="4437" y="4571"/>
                    <a:pt x="6105" y="1402"/>
                    <a:pt x="4570" y="268"/>
                  </a:cubicBezTo>
                  <a:lnTo>
                    <a:pt x="2202"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4"/>
            <p:cNvSpPr/>
            <p:nvPr/>
          </p:nvSpPr>
          <p:spPr>
            <a:xfrm>
              <a:off x="3757025" y="2510575"/>
              <a:ext cx="123450" cy="104625"/>
            </a:xfrm>
            <a:custGeom>
              <a:rect b="b" l="l" r="r" t="t"/>
              <a:pathLst>
                <a:path extrusionOk="0" h="4185" w="4938">
                  <a:moveTo>
                    <a:pt x="534" y="0"/>
                  </a:moveTo>
                  <a:lnTo>
                    <a:pt x="100" y="2435"/>
                  </a:lnTo>
                  <a:cubicBezTo>
                    <a:pt x="0" y="3136"/>
                    <a:pt x="434" y="3803"/>
                    <a:pt x="1168" y="3970"/>
                  </a:cubicBezTo>
                  <a:lnTo>
                    <a:pt x="1201" y="3970"/>
                  </a:lnTo>
                  <a:lnTo>
                    <a:pt x="2836" y="4170"/>
                  </a:lnTo>
                  <a:cubicBezTo>
                    <a:pt x="2900" y="4180"/>
                    <a:pt x="2964" y="4184"/>
                    <a:pt x="3027" y="4184"/>
                  </a:cubicBezTo>
                  <a:cubicBezTo>
                    <a:pt x="3615" y="4184"/>
                    <a:pt x="4126" y="3775"/>
                    <a:pt x="4337" y="3203"/>
                  </a:cubicBezTo>
                  <a:lnTo>
                    <a:pt x="4937" y="1335"/>
                  </a:lnTo>
                  <a:lnTo>
                    <a:pt x="534"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4"/>
            <p:cNvSpPr/>
            <p:nvPr/>
          </p:nvSpPr>
          <p:spPr>
            <a:xfrm>
              <a:off x="3774525" y="1589075"/>
              <a:ext cx="412825" cy="897350"/>
            </a:xfrm>
            <a:custGeom>
              <a:rect b="b" l="l" r="r" t="t"/>
              <a:pathLst>
                <a:path extrusionOk="0" h="35894" w="16513">
                  <a:moveTo>
                    <a:pt x="10008" y="1"/>
                  </a:moveTo>
                  <a:cubicBezTo>
                    <a:pt x="9341" y="2869"/>
                    <a:pt x="8674" y="5738"/>
                    <a:pt x="8007" y="8674"/>
                  </a:cubicBezTo>
                  <a:cubicBezTo>
                    <a:pt x="7339" y="11576"/>
                    <a:pt x="6639" y="14411"/>
                    <a:pt x="5972" y="17380"/>
                  </a:cubicBezTo>
                  <a:cubicBezTo>
                    <a:pt x="5805" y="18214"/>
                    <a:pt x="5672" y="18647"/>
                    <a:pt x="5471" y="19315"/>
                  </a:cubicBezTo>
                  <a:cubicBezTo>
                    <a:pt x="5238" y="19982"/>
                    <a:pt x="5038" y="20682"/>
                    <a:pt x="4771" y="21349"/>
                  </a:cubicBezTo>
                  <a:lnTo>
                    <a:pt x="3270" y="25486"/>
                  </a:lnTo>
                  <a:cubicBezTo>
                    <a:pt x="2236" y="28188"/>
                    <a:pt x="1168" y="30923"/>
                    <a:pt x="1" y="33658"/>
                  </a:cubicBezTo>
                  <a:lnTo>
                    <a:pt x="5571" y="35893"/>
                  </a:lnTo>
                  <a:lnTo>
                    <a:pt x="8740" y="27520"/>
                  </a:lnTo>
                  <a:cubicBezTo>
                    <a:pt x="9307" y="26153"/>
                    <a:pt x="9841" y="24718"/>
                    <a:pt x="10342" y="23317"/>
                  </a:cubicBezTo>
                  <a:cubicBezTo>
                    <a:pt x="10575" y="22617"/>
                    <a:pt x="10842" y="21816"/>
                    <a:pt x="11075" y="21149"/>
                  </a:cubicBezTo>
                  <a:cubicBezTo>
                    <a:pt x="11342" y="20482"/>
                    <a:pt x="11642" y="19448"/>
                    <a:pt x="11743" y="18814"/>
                  </a:cubicBezTo>
                  <a:cubicBezTo>
                    <a:pt x="12510" y="15979"/>
                    <a:pt x="13244" y="13110"/>
                    <a:pt x="14044" y="10241"/>
                  </a:cubicBezTo>
                  <a:cubicBezTo>
                    <a:pt x="14845" y="7373"/>
                    <a:pt x="15679" y="4537"/>
                    <a:pt x="16513" y="1702"/>
                  </a:cubicBezTo>
                  <a:lnTo>
                    <a:pt x="100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4"/>
            <p:cNvSpPr/>
            <p:nvPr/>
          </p:nvSpPr>
          <p:spPr>
            <a:xfrm>
              <a:off x="3774525" y="1589075"/>
              <a:ext cx="412825" cy="897350"/>
            </a:xfrm>
            <a:custGeom>
              <a:rect b="b" l="l" r="r" t="t"/>
              <a:pathLst>
                <a:path extrusionOk="0" h="35894" w="16513">
                  <a:moveTo>
                    <a:pt x="10008" y="1"/>
                  </a:moveTo>
                  <a:cubicBezTo>
                    <a:pt x="9341" y="2869"/>
                    <a:pt x="8674" y="5738"/>
                    <a:pt x="8007" y="8674"/>
                  </a:cubicBezTo>
                  <a:cubicBezTo>
                    <a:pt x="7339" y="11576"/>
                    <a:pt x="6639" y="14411"/>
                    <a:pt x="5972" y="17380"/>
                  </a:cubicBezTo>
                  <a:cubicBezTo>
                    <a:pt x="5805" y="18214"/>
                    <a:pt x="5672" y="18647"/>
                    <a:pt x="5471" y="19315"/>
                  </a:cubicBezTo>
                  <a:cubicBezTo>
                    <a:pt x="5238" y="19982"/>
                    <a:pt x="5038" y="20682"/>
                    <a:pt x="4771" y="21349"/>
                  </a:cubicBezTo>
                  <a:lnTo>
                    <a:pt x="3270" y="25486"/>
                  </a:lnTo>
                  <a:cubicBezTo>
                    <a:pt x="2236" y="28188"/>
                    <a:pt x="1168" y="30923"/>
                    <a:pt x="1" y="33658"/>
                  </a:cubicBezTo>
                  <a:lnTo>
                    <a:pt x="5571" y="35893"/>
                  </a:lnTo>
                  <a:lnTo>
                    <a:pt x="8740" y="27520"/>
                  </a:lnTo>
                  <a:cubicBezTo>
                    <a:pt x="9307" y="26153"/>
                    <a:pt x="9841" y="24718"/>
                    <a:pt x="10342" y="23317"/>
                  </a:cubicBezTo>
                  <a:cubicBezTo>
                    <a:pt x="10575" y="22617"/>
                    <a:pt x="10842" y="21816"/>
                    <a:pt x="11075" y="21149"/>
                  </a:cubicBezTo>
                  <a:cubicBezTo>
                    <a:pt x="11342" y="20482"/>
                    <a:pt x="11642" y="19448"/>
                    <a:pt x="11743" y="18814"/>
                  </a:cubicBezTo>
                  <a:cubicBezTo>
                    <a:pt x="12510" y="15979"/>
                    <a:pt x="13244" y="13110"/>
                    <a:pt x="14044" y="10241"/>
                  </a:cubicBezTo>
                  <a:cubicBezTo>
                    <a:pt x="14845" y="7373"/>
                    <a:pt x="15679" y="4537"/>
                    <a:pt x="16513" y="1702"/>
                  </a:cubicBezTo>
                  <a:lnTo>
                    <a:pt x="10008" y="1"/>
                  </a:lnTo>
                  <a:close/>
                </a:path>
              </a:pathLst>
            </a:custGeom>
            <a:solidFill>
              <a:srgbClr val="FFFFFF">
                <a:alpha val="57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4"/>
            <p:cNvSpPr/>
            <p:nvPr/>
          </p:nvSpPr>
          <p:spPr>
            <a:xfrm>
              <a:off x="3651100" y="2088600"/>
              <a:ext cx="649675" cy="506225"/>
            </a:xfrm>
            <a:custGeom>
              <a:rect b="b" l="l" r="r" t="t"/>
              <a:pathLst>
                <a:path extrusionOk="0" h="20249" w="25987">
                  <a:moveTo>
                    <a:pt x="1168" y="1"/>
                  </a:moveTo>
                  <a:cubicBezTo>
                    <a:pt x="501" y="34"/>
                    <a:pt x="1" y="534"/>
                    <a:pt x="1" y="1202"/>
                  </a:cubicBezTo>
                  <a:lnTo>
                    <a:pt x="1" y="17246"/>
                  </a:lnTo>
                  <a:cubicBezTo>
                    <a:pt x="68" y="17980"/>
                    <a:pt x="601" y="18581"/>
                    <a:pt x="1302" y="18647"/>
                  </a:cubicBezTo>
                  <a:lnTo>
                    <a:pt x="24685" y="20248"/>
                  </a:lnTo>
                  <a:lnTo>
                    <a:pt x="24819" y="20248"/>
                  </a:lnTo>
                  <a:cubicBezTo>
                    <a:pt x="25486" y="20215"/>
                    <a:pt x="25986" y="19715"/>
                    <a:pt x="25986" y="19048"/>
                  </a:cubicBezTo>
                  <a:lnTo>
                    <a:pt x="25986" y="3003"/>
                  </a:lnTo>
                  <a:cubicBezTo>
                    <a:pt x="25953" y="2269"/>
                    <a:pt x="25419" y="1669"/>
                    <a:pt x="24685" y="1602"/>
                  </a:cubicBezTo>
                  <a:lnTo>
                    <a:pt x="130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4"/>
            <p:cNvSpPr/>
            <p:nvPr/>
          </p:nvSpPr>
          <p:spPr>
            <a:xfrm>
              <a:off x="3661125" y="2081925"/>
              <a:ext cx="648825" cy="507050"/>
            </a:xfrm>
            <a:custGeom>
              <a:rect b="b" l="l" r="r" t="t"/>
              <a:pathLst>
                <a:path extrusionOk="0" h="20282" w="25953">
                  <a:moveTo>
                    <a:pt x="1168" y="1"/>
                  </a:moveTo>
                  <a:cubicBezTo>
                    <a:pt x="501" y="34"/>
                    <a:pt x="0" y="568"/>
                    <a:pt x="0" y="1235"/>
                  </a:cubicBezTo>
                  <a:lnTo>
                    <a:pt x="0" y="17280"/>
                  </a:lnTo>
                  <a:cubicBezTo>
                    <a:pt x="34" y="17980"/>
                    <a:pt x="567" y="18614"/>
                    <a:pt x="1268" y="18647"/>
                  </a:cubicBezTo>
                  <a:lnTo>
                    <a:pt x="24685" y="20282"/>
                  </a:lnTo>
                  <a:lnTo>
                    <a:pt x="24785" y="20282"/>
                  </a:lnTo>
                  <a:cubicBezTo>
                    <a:pt x="25452" y="20249"/>
                    <a:pt x="25952" y="19748"/>
                    <a:pt x="25952" y="19081"/>
                  </a:cubicBezTo>
                  <a:lnTo>
                    <a:pt x="25952" y="3003"/>
                  </a:lnTo>
                  <a:cubicBezTo>
                    <a:pt x="25919" y="2302"/>
                    <a:pt x="25385" y="1669"/>
                    <a:pt x="24685" y="1635"/>
                  </a:cubicBezTo>
                  <a:lnTo>
                    <a:pt x="12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4"/>
            <p:cNvSpPr/>
            <p:nvPr/>
          </p:nvSpPr>
          <p:spPr>
            <a:xfrm>
              <a:off x="3978850" y="1500675"/>
              <a:ext cx="643825" cy="1540525"/>
            </a:xfrm>
            <a:custGeom>
              <a:rect b="b" l="l" r="r" t="t"/>
              <a:pathLst>
                <a:path extrusionOk="0" h="61621" w="25753">
                  <a:moveTo>
                    <a:pt x="9407" y="1"/>
                  </a:moveTo>
                  <a:cubicBezTo>
                    <a:pt x="7572" y="1"/>
                    <a:pt x="5738" y="234"/>
                    <a:pt x="4003" y="735"/>
                  </a:cubicBezTo>
                  <a:cubicBezTo>
                    <a:pt x="2836" y="1068"/>
                    <a:pt x="1968" y="2036"/>
                    <a:pt x="1735" y="3236"/>
                  </a:cubicBezTo>
                  <a:cubicBezTo>
                    <a:pt x="501" y="10575"/>
                    <a:pt x="0" y="18047"/>
                    <a:pt x="200" y="25486"/>
                  </a:cubicBezTo>
                  <a:cubicBezTo>
                    <a:pt x="567" y="39562"/>
                    <a:pt x="67" y="61345"/>
                    <a:pt x="67" y="61345"/>
                  </a:cubicBezTo>
                  <a:cubicBezTo>
                    <a:pt x="67" y="61345"/>
                    <a:pt x="4794" y="61620"/>
                    <a:pt x="10935" y="61620"/>
                  </a:cubicBezTo>
                  <a:cubicBezTo>
                    <a:pt x="15480" y="61620"/>
                    <a:pt x="20799" y="61469"/>
                    <a:pt x="25552" y="60944"/>
                  </a:cubicBezTo>
                  <a:cubicBezTo>
                    <a:pt x="25318" y="50203"/>
                    <a:pt x="22516" y="31924"/>
                    <a:pt x="22917" y="27154"/>
                  </a:cubicBezTo>
                  <a:cubicBezTo>
                    <a:pt x="23517" y="21016"/>
                    <a:pt x="24851" y="9007"/>
                    <a:pt x="25552" y="4037"/>
                  </a:cubicBezTo>
                  <a:cubicBezTo>
                    <a:pt x="25752" y="2569"/>
                    <a:pt x="24885" y="1168"/>
                    <a:pt x="23484" y="735"/>
                  </a:cubicBezTo>
                  <a:cubicBezTo>
                    <a:pt x="22216" y="368"/>
                    <a:pt x="20882" y="168"/>
                    <a:pt x="19548" y="168"/>
                  </a:cubicBezTo>
                  <a:cubicBezTo>
                    <a:pt x="17613" y="3003"/>
                    <a:pt x="10875" y="7306"/>
                    <a:pt x="9507" y="14311"/>
                  </a:cubicBezTo>
                  <a:cubicBezTo>
                    <a:pt x="7572" y="7573"/>
                    <a:pt x="9407" y="1"/>
                    <a:pt x="94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4"/>
            <p:cNvSpPr/>
            <p:nvPr/>
          </p:nvSpPr>
          <p:spPr>
            <a:xfrm>
              <a:off x="3978850" y="1500675"/>
              <a:ext cx="645475" cy="1540525"/>
            </a:xfrm>
            <a:custGeom>
              <a:rect b="b" l="l" r="r" t="t"/>
              <a:pathLst>
                <a:path extrusionOk="0" h="61621" w="25819">
                  <a:moveTo>
                    <a:pt x="9407" y="1"/>
                  </a:moveTo>
                  <a:cubicBezTo>
                    <a:pt x="7572" y="1"/>
                    <a:pt x="5738" y="234"/>
                    <a:pt x="4003" y="735"/>
                  </a:cubicBezTo>
                  <a:cubicBezTo>
                    <a:pt x="2836" y="1068"/>
                    <a:pt x="1968" y="2036"/>
                    <a:pt x="1735" y="3236"/>
                  </a:cubicBezTo>
                  <a:cubicBezTo>
                    <a:pt x="501" y="10575"/>
                    <a:pt x="0" y="18047"/>
                    <a:pt x="200" y="25486"/>
                  </a:cubicBezTo>
                  <a:cubicBezTo>
                    <a:pt x="567" y="39562"/>
                    <a:pt x="67" y="61345"/>
                    <a:pt x="67" y="61345"/>
                  </a:cubicBezTo>
                  <a:cubicBezTo>
                    <a:pt x="67" y="61345"/>
                    <a:pt x="4794" y="61620"/>
                    <a:pt x="10935" y="61620"/>
                  </a:cubicBezTo>
                  <a:cubicBezTo>
                    <a:pt x="15480" y="61620"/>
                    <a:pt x="20799" y="61469"/>
                    <a:pt x="25552" y="60944"/>
                  </a:cubicBezTo>
                  <a:cubicBezTo>
                    <a:pt x="25318" y="50203"/>
                    <a:pt x="22516" y="31924"/>
                    <a:pt x="22917" y="27154"/>
                  </a:cubicBezTo>
                  <a:cubicBezTo>
                    <a:pt x="23517" y="21016"/>
                    <a:pt x="24851" y="9007"/>
                    <a:pt x="25552" y="4037"/>
                  </a:cubicBezTo>
                  <a:cubicBezTo>
                    <a:pt x="25819" y="2636"/>
                    <a:pt x="24985" y="1235"/>
                    <a:pt x="23651" y="801"/>
                  </a:cubicBezTo>
                  <a:cubicBezTo>
                    <a:pt x="22316" y="368"/>
                    <a:pt x="20915" y="168"/>
                    <a:pt x="19548" y="168"/>
                  </a:cubicBezTo>
                  <a:cubicBezTo>
                    <a:pt x="17613" y="3003"/>
                    <a:pt x="10875" y="7306"/>
                    <a:pt x="9507" y="14311"/>
                  </a:cubicBezTo>
                  <a:cubicBezTo>
                    <a:pt x="7572" y="7573"/>
                    <a:pt x="9407" y="1"/>
                    <a:pt x="9407" y="1"/>
                  </a:cubicBezTo>
                  <a:close/>
                </a:path>
              </a:pathLst>
            </a:custGeom>
            <a:solidFill>
              <a:srgbClr val="FFFFFF">
                <a:alpha val="57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4"/>
            <p:cNvSpPr/>
            <p:nvPr/>
          </p:nvSpPr>
          <p:spPr>
            <a:xfrm>
              <a:off x="4437500" y="2360475"/>
              <a:ext cx="154300" cy="117600"/>
            </a:xfrm>
            <a:custGeom>
              <a:rect b="b" l="l" r="r" t="t"/>
              <a:pathLst>
                <a:path extrusionOk="0" h="4704" w="6172">
                  <a:moveTo>
                    <a:pt x="2369" y="0"/>
                  </a:moveTo>
                  <a:lnTo>
                    <a:pt x="1" y="3136"/>
                  </a:lnTo>
                  <a:lnTo>
                    <a:pt x="4337" y="4703"/>
                  </a:lnTo>
                  <a:cubicBezTo>
                    <a:pt x="4337" y="4703"/>
                    <a:pt x="6172" y="1635"/>
                    <a:pt x="4704" y="434"/>
                  </a:cubicBezTo>
                  <a:lnTo>
                    <a:pt x="2369" y="0"/>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4"/>
            <p:cNvSpPr/>
            <p:nvPr/>
          </p:nvSpPr>
          <p:spPr>
            <a:xfrm>
              <a:off x="4418325" y="2438850"/>
              <a:ext cx="127625" cy="107450"/>
            </a:xfrm>
            <a:custGeom>
              <a:rect b="b" l="l" r="r" t="t"/>
              <a:pathLst>
                <a:path extrusionOk="0" h="4298" w="5105">
                  <a:moveTo>
                    <a:pt x="768" y="1"/>
                  </a:moveTo>
                  <a:lnTo>
                    <a:pt x="167" y="2402"/>
                  </a:lnTo>
                  <a:cubicBezTo>
                    <a:pt x="1" y="3103"/>
                    <a:pt x="434" y="3803"/>
                    <a:pt x="1101" y="4004"/>
                  </a:cubicBezTo>
                  <a:lnTo>
                    <a:pt x="1235" y="4004"/>
                  </a:lnTo>
                  <a:lnTo>
                    <a:pt x="2836" y="4270"/>
                  </a:lnTo>
                  <a:cubicBezTo>
                    <a:pt x="2928" y="4289"/>
                    <a:pt x="3019" y="4298"/>
                    <a:pt x="3109" y="4298"/>
                  </a:cubicBezTo>
                  <a:cubicBezTo>
                    <a:pt x="3671" y="4298"/>
                    <a:pt x="4174" y="3950"/>
                    <a:pt x="4404" y="3403"/>
                  </a:cubicBezTo>
                  <a:lnTo>
                    <a:pt x="5104" y="1568"/>
                  </a:lnTo>
                  <a:lnTo>
                    <a:pt x="768" y="1"/>
                  </a:lnTo>
                  <a:close/>
                </a:path>
              </a:pathLst>
            </a:custGeom>
            <a:solidFill>
              <a:srgbClr val="FF8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4"/>
            <p:cNvSpPr/>
            <p:nvPr/>
          </p:nvSpPr>
          <p:spPr>
            <a:xfrm>
              <a:off x="4445850" y="1564900"/>
              <a:ext cx="310250" cy="862300"/>
            </a:xfrm>
            <a:custGeom>
              <a:rect b="b" l="l" r="r" t="t"/>
              <a:pathLst>
                <a:path extrusionOk="0" h="34492" w="12410">
                  <a:moveTo>
                    <a:pt x="6638" y="0"/>
                  </a:moveTo>
                  <a:lnTo>
                    <a:pt x="567" y="3036"/>
                  </a:lnTo>
                  <a:cubicBezTo>
                    <a:pt x="1235" y="4203"/>
                    <a:pt x="1902" y="5471"/>
                    <a:pt x="2502" y="6705"/>
                  </a:cubicBezTo>
                  <a:cubicBezTo>
                    <a:pt x="3069" y="7973"/>
                    <a:pt x="3670" y="9207"/>
                    <a:pt x="4203" y="10474"/>
                  </a:cubicBezTo>
                  <a:cubicBezTo>
                    <a:pt x="4737" y="11709"/>
                    <a:pt x="5237" y="12976"/>
                    <a:pt x="5671" y="14210"/>
                  </a:cubicBezTo>
                  <a:cubicBezTo>
                    <a:pt x="5838" y="14844"/>
                    <a:pt x="6038" y="15445"/>
                    <a:pt x="6171" y="16012"/>
                  </a:cubicBezTo>
                  <a:cubicBezTo>
                    <a:pt x="6238" y="16312"/>
                    <a:pt x="6271" y="16579"/>
                    <a:pt x="6338" y="16812"/>
                  </a:cubicBezTo>
                  <a:cubicBezTo>
                    <a:pt x="6372" y="16946"/>
                    <a:pt x="6372" y="17013"/>
                    <a:pt x="6372" y="17146"/>
                  </a:cubicBezTo>
                  <a:lnTo>
                    <a:pt x="6372" y="17413"/>
                  </a:lnTo>
                  <a:lnTo>
                    <a:pt x="6372" y="17546"/>
                  </a:lnTo>
                  <a:cubicBezTo>
                    <a:pt x="6372" y="17613"/>
                    <a:pt x="6338" y="17780"/>
                    <a:pt x="6338" y="17846"/>
                  </a:cubicBezTo>
                  <a:lnTo>
                    <a:pt x="6238" y="18213"/>
                  </a:lnTo>
                  <a:lnTo>
                    <a:pt x="6105" y="18647"/>
                  </a:lnTo>
                  <a:cubicBezTo>
                    <a:pt x="5905" y="19214"/>
                    <a:pt x="5704" y="19848"/>
                    <a:pt x="5438" y="20482"/>
                  </a:cubicBezTo>
                  <a:cubicBezTo>
                    <a:pt x="4937" y="21683"/>
                    <a:pt x="4403" y="22983"/>
                    <a:pt x="3836" y="24218"/>
                  </a:cubicBezTo>
                  <a:cubicBezTo>
                    <a:pt x="2602" y="26719"/>
                    <a:pt x="1335" y="29221"/>
                    <a:pt x="0" y="31656"/>
                  </a:cubicBezTo>
                  <a:lnTo>
                    <a:pt x="5337" y="34492"/>
                  </a:lnTo>
                  <a:cubicBezTo>
                    <a:pt x="6005" y="33191"/>
                    <a:pt x="6572" y="31923"/>
                    <a:pt x="7239" y="30622"/>
                  </a:cubicBezTo>
                  <a:cubicBezTo>
                    <a:pt x="7906" y="29321"/>
                    <a:pt x="8506" y="28020"/>
                    <a:pt x="9140" y="26686"/>
                  </a:cubicBezTo>
                  <a:cubicBezTo>
                    <a:pt x="9741" y="25352"/>
                    <a:pt x="10341" y="24084"/>
                    <a:pt x="10908" y="22650"/>
                  </a:cubicBezTo>
                  <a:cubicBezTo>
                    <a:pt x="11208" y="21949"/>
                    <a:pt x="11509" y="21249"/>
                    <a:pt x="11742" y="20482"/>
                  </a:cubicBezTo>
                  <a:cubicBezTo>
                    <a:pt x="11875" y="20115"/>
                    <a:pt x="12009" y="19681"/>
                    <a:pt x="12142" y="19281"/>
                  </a:cubicBezTo>
                  <a:cubicBezTo>
                    <a:pt x="12176" y="19014"/>
                    <a:pt x="12242" y="18814"/>
                    <a:pt x="12276" y="18514"/>
                  </a:cubicBezTo>
                  <a:lnTo>
                    <a:pt x="12376" y="18113"/>
                  </a:lnTo>
                  <a:cubicBezTo>
                    <a:pt x="12376" y="17947"/>
                    <a:pt x="12409" y="17746"/>
                    <a:pt x="12409" y="17546"/>
                  </a:cubicBezTo>
                  <a:cubicBezTo>
                    <a:pt x="12409" y="17079"/>
                    <a:pt x="12409" y="16512"/>
                    <a:pt x="12342" y="16012"/>
                  </a:cubicBezTo>
                  <a:cubicBezTo>
                    <a:pt x="12276" y="15578"/>
                    <a:pt x="12209" y="15145"/>
                    <a:pt x="12142" y="14744"/>
                  </a:cubicBezTo>
                  <a:cubicBezTo>
                    <a:pt x="11976" y="13910"/>
                    <a:pt x="11742" y="13143"/>
                    <a:pt x="11542" y="12409"/>
                  </a:cubicBezTo>
                  <a:cubicBezTo>
                    <a:pt x="11075" y="10941"/>
                    <a:pt x="10641" y="9507"/>
                    <a:pt x="10074" y="8139"/>
                  </a:cubicBezTo>
                  <a:cubicBezTo>
                    <a:pt x="9540" y="6772"/>
                    <a:pt x="9007" y="5438"/>
                    <a:pt x="8406" y="4070"/>
                  </a:cubicBezTo>
                  <a:cubicBezTo>
                    <a:pt x="7839" y="2669"/>
                    <a:pt x="7239" y="1401"/>
                    <a:pt x="66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4"/>
            <p:cNvSpPr/>
            <p:nvPr/>
          </p:nvSpPr>
          <p:spPr>
            <a:xfrm>
              <a:off x="4445850" y="1564900"/>
              <a:ext cx="310250" cy="862300"/>
            </a:xfrm>
            <a:custGeom>
              <a:rect b="b" l="l" r="r" t="t"/>
              <a:pathLst>
                <a:path extrusionOk="0" h="34492" w="12410">
                  <a:moveTo>
                    <a:pt x="6638" y="0"/>
                  </a:moveTo>
                  <a:lnTo>
                    <a:pt x="567" y="3036"/>
                  </a:lnTo>
                  <a:cubicBezTo>
                    <a:pt x="1235" y="4203"/>
                    <a:pt x="1902" y="5471"/>
                    <a:pt x="2502" y="6705"/>
                  </a:cubicBezTo>
                  <a:cubicBezTo>
                    <a:pt x="3069" y="7973"/>
                    <a:pt x="3670" y="9207"/>
                    <a:pt x="4203" y="10474"/>
                  </a:cubicBezTo>
                  <a:cubicBezTo>
                    <a:pt x="4737" y="11709"/>
                    <a:pt x="5237" y="12976"/>
                    <a:pt x="5671" y="14210"/>
                  </a:cubicBezTo>
                  <a:cubicBezTo>
                    <a:pt x="5838" y="14844"/>
                    <a:pt x="6038" y="15445"/>
                    <a:pt x="6171" y="16012"/>
                  </a:cubicBezTo>
                  <a:cubicBezTo>
                    <a:pt x="6238" y="16312"/>
                    <a:pt x="6271" y="16579"/>
                    <a:pt x="6338" y="16812"/>
                  </a:cubicBezTo>
                  <a:cubicBezTo>
                    <a:pt x="6372" y="16946"/>
                    <a:pt x="6372" y="17013"/>
                    <a:pt x="6372" y="17146"/>
                  </a:cubicBezTo>
                  <a:lnTo>
                    <a:pt x="6372" y="17413"/>
                  </a:lnTo>
                  <a:lnTo>
                    <a:pt x="6372" y="17546"/>
                  </a:lnTo>
                  <a:cubicBezTo>
                    <a:pt x="6372" y="17613"/>
                    <a:pt x="6338" y="17780"/>
                    <a:pt x="6338" y="17846"/>
                  </a:cubicBezTo>
                  <a:lnTo>
                    <a:pt x="6238" y="18213"/>
                  </a:lnTo>
                  <a:lnTo>
                    <a:pt x="6105" y="18647"/>
                  </a:lnTo>
                  <a:cubicBezTo>
                    <a:pt x="5905" y="19214"/>
                    <a:pt x="5704" y="19848"/>
                    <a:pt x="5438" y="20482"/>
                  </a:cubicBezTo>
                  <a:cubicBezTo>
                    <a:pt x="4937" y="21683"/>
                    <a:pt x="4403" y="22983"/>
                    <a:pt x="3836" y="24218"/>
                  </a:cubicBezTo>
                  <a:cubicBezTo>
                    <a:pt x="2602" y="26719"/>
                    <a:pt x="1335" y="29221"/>
                    <a:pt x="0" y="31656"/>
                  </a:cubicBezTo>
                  <a:lnTo>
                    <a:pt x="5337" y="34492"/>
                  </a:lnTo>
                  <a:cubicBezTo>
                    <a:pt x="6005" y="33191"/>
                    <a:pt x="6572" y="31923"/>
                    <a:pt x="7239" y="30622"/>
                  </a:cubicBezTo>
                  <a:cubicBezTo>
                    <a:pt x="7906" y="29321"/>
                    <a:pt x="8506" y="28020"/>
                    <a:pt x="9140" y="26686"/>
                  </a:cubicBezTo>
                  <a:cubicBezTo>
                    <a:pt x="9741" y="25352"/>
                    <a:pt x="10341" y="24084"/>
                    <a:pt x="10908" y="22650"/>
                  </a:cubicBezTo>
                  <a:cubicBezTo>
                    <a:pt x="11208" y="21949"/>
                    <a:pt x="11509" y="21249"/>
                    <a:pt x="11742" y="20482"/>
                  </a:cubicBezTo>
                  <a:cubicBezTo>
                    <a:pt x="11875" y="20115"/>
                    <a:pt x="12009" y="19681"/>
                    <a:pt x="12142" y="19281"/>
                  </a:cubicBezTo>
                  <a:cubicBezTo>
                    <a:pt x="12176" y="19014"/>
                    <a:pt x="12242" y="18814"/>
                    <a:pt x="12276" y="18514"/>
                  </a:cubicBezTo>
                  <a:lnTo>
                    <a:pt x="12376" y="18113"/>
                  </a:lnTo>
                  <a:cubicBezTo>
                    <a:pt x="12376" y="17947"/>
                    <a:pt x="12409" y="17746"/>
                    <a:pt x="12409" y="17546"/>
                  </a:cubicBezTo>
                  <a:cubicBezTo>
                    <a:pt x="12409" y="17079"/>
                    <a:pt x="12409" y="16512"/>
                    <a:pt x="12342" y="16012"/>
                  </a:cubicBezTo>
                  <a:cubicBezTo>
                    <a:pt x="12276" y="15578"/>
                    <a:pt x="12209" y="15145"/>
                    <a:pt x="12142" y="14744"/>
                  </a:cubicBezTo>
                  <a:cubicBezTo>
                    <a:pt x="11976" y="13910"/>
                    <a:pt x="11742" y="13143"/>
                    <a:pt x="11542" y="12409"/>
                  </a:cubicBezTo>
                  <a:cubicBezTo>
                    <a:pt x="11075" y="10941"/>
                    <a:pt x="10641" y="9507"/>
                    <a:pt x="10074" y="8139"/>
                  </a:cubicBezTo>
                  <a:cubicBezTo>
                    <a:pt x="9540" y="6772"/>
                    <a:pt x="9007" y="5438"/>
                    <a:pt x="8406" y="4070"/>
                  </a:cubicBezTo>
                  <a:cubicBezTo>
                    <a:pt x="7839" y="2669"/>
                    <a:pt x="7239" y="1401"/>
                    <a:pt x="6638" y="0"/>
                  </a:cubicBezTo>
                  <a:close/>
                </a:path>
              </a:pathLst>
            </a:custGeom>
            <a:solidFill>
              <a:srgbClr val="FFFFFF">
                <a:alpha val="57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4"/>
            <p:cNvSpPr/>
            <p:nvPr/>
          </p:nvSpPr>
          <p:spPr>
            <a:xfrm>
              <a:off x="4375575" y="2376300"/>
              <a:ext cx="209550" cy="300225"/>
            </a:xfrm>
            <a:custGeom>
              <a:rect b="b" l="l" r="r" t="t"/>
              <a:pathLst>
                <a:path extrusionOk="0" h="12009" w="8382">
                  <a:moveTo>
                    <a:pt x="643" y="1"/>
                  </a:moveTo>
                  <a:lnTo>
                    <a:pt x="643" y="1"/>
                  </a:lnTo>
                  <a:cubicBezTo>
                    <a:pt x="0" y="4533"/>
                    <a:pt x="906" y="12009"/>
                    <a:pt x="4286" y="12009"/>
                  </a:cubicBezTo>
                  <a:cubicBezTo>
                    <a:pt x="4414" y="12009"/>
                    <a:pt x="4545" y="11998"/>
                    <a:pt x="4679" y="11976"/>
                  </a:cubicBezTo>
                  <a:cubicBezTo>
                    <a:pt x="8382" y="11342"/>
                    <a:pt x="7448" y="4838"/>
                    <a:pt x="7448" y="4838"/>
                  </a:cubicBezTo>
                  <a:lnTo>
                    <a:pt x="6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4"/>
            <p:cNvSpPr/>
            <p:nvPr/>
          </p:nvSpPr>
          <p:spPr>
            <a:xfrm>
              <a:off x="4375575" y="2376300"/>
              <a:ext cx="209550" cy="300225"/>
            </a:xfrm>
            <a:custGeom>
              <a:rect b="b" l="l" r="r" t="t"/>
              <a:pathLst>
                <a:path extrusionOk="0" h="12009" w="8382">
                  <a:moveTo>
                    <a:pt x="643" y="1"/>
                  </a:moveTo>
                  <a:lnTo>
                    <a:pt x="643" y="1"/>
                  </a:lnTo>
                  <a:cubicBezTo>
                    <a:pt x="0" y="4533"/>
                    <a:pt x="906" y="12009"/>
                    <a:pt x="4286" y="12009"/>
                  </a:cubicBezTo>
                  <a:cubicBezTo>
                    <a:pt x="4414" y="12009"/>
                    <a:pt x="4545" y="11998"/>
                    <a:pt x="4679" y="11976"/>
                  </a:cubicBezTo>
                  <a:cubicBezTo>
                    <a:pt x="8382" y="11342"/>
                    <a:pt x="7448" y="4838"/>
                    <a:pt x="7448" y="4838"/>
                  </a:cubicBezTo>
                  <a:lnTo>
                    <a:pt x="643" y="1"/>
                  </a:lnTo>
                  <a:close/>
                </a:path>
              </a:pathLst>
            </a:custGeom>
            <a:solidFill>
              <a:srgbClr val="FFFFFF">
                <a:alpha val="57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4"/>
            <p:cNvSpPr/>
            <p:nvPr/>
          </p:nvSpPr>
          <p:spPr>
            <a:xfrm>
              <a:off x="3959675" y="2376300"/>
              <a:ext cx="72575" cy="300400"/>
            </a:xfrm>
            <a:custGeom>
              <a:rect b="b" l="l" r="r" t="t"/>
              <a:pathLst>
                <a:path extrusionOk="0" h="12016" w="2903">
                  <a:moveTo>
                    <a:pt x="2902" y="1"/>
                  </a:moveTo>
                  <a:lnTo>
                    <a:pt x="601" y="4838"/>
                  </a:lnTo>
                  <a:cubicBezTo>
                    <a:pt x="601" y="4838"/>
                    <a:pt x="0" y="11342"/>
                    <a:pt x="1134" y="11976"/>
                  </a:cubicBezTo>
                  <a:cubicBezTo>
                    <a:pt x="1178" y="12003"/>
                    <a:pt x="1221" y="12016"/>
                    <a:pt x="1263" y="12016"/>
                  </a:cubicBezTo>
                  <a:cubicBezTo>
                    <a:pt x="2282" y="12016"/>
                    <a:pt x="2838" y="4517"/>
                    <a:pt x="29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4"/>
            <p:cNvSpPr/>
            <p:nvPr/>
          </p:nvSpPr>
          <p:spPr>
            <a:xfrm>
              <a:off x="3959675" y="2376300"/>
              <a:ext cx="72575" cy="300400"/>
            </a:xfrm>
            <a:custGeom>
              <a:rect b="b" l="l" r="r" t="t"/>
              <a:pathLst>
                <a:path extrusionOk="0" h="12016" w="2903">
                  <a:moveTo>
                    <a:pt x="2902" y="1"/>
                  </a:moveTo>
                  <a:lnTo>
                    <a:pt x="601" y="4838"/>
                  </a:lnTo>
                  <a:cubicBezTo>
                    <a:pt x="601" y="4838"/>
                    <a:pt x="0" y="11342"/>
                    <a:pt x="1134" y="11976"/>
                  </a:cubicBezTo>
                  <a:cubicBezTo>
                    <a:pt x="1178" y="12003"/>
                    <a:pt x="1221" y="12016"/>
                    <a:pt x="1263" y="12016"/>
                  </a:cubicBezTo>
                  <a:cubicBezTo>
                    <a:pt x="2282" y="12016"/>
                    <a:pt x="2838" y="4517"/>
                    <a:pt x="2902" y="1"/>
                  </a:cubicBezTo>
                  <a:close/>
                </a:path>
              </a:pathLst>
            </a:custGeom>
            <a:solidFill>
              <a:srgbClr val="FFFFFF">
                <a:alpha val="57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4"/>
            <p:cNvSpPr/>
            <p:nvPr/>
          </p:nvSpPr>
          <p:spPr>
            <a:xfrm>
              <a:off x="4204850" y="1877625"/>
              <a:ext cx="33375" cy="1123325"/>
            </a:xfrm>
            <a:custGeom>
              <a:rect b="b" l="l" r="r" t="t"/>
              <a:pathLst>
                <a:path extrusionOk="0" h="44933" w="1335">
                  <a:moveTo>
                    <a:pt x="267" y="0"/>
                  </a:moveTo>
                  <a:cubicBezTo>
                    <a:pt x="167" y="2569"/>
                    <a:pt x="0" y="31256"/>
                    <a:pt x="1101" y="44932"/>
                  </a:cubicBezTo>
                  <a:lnTo>
                    <a:pt x="1334" y="44866"/>
                  </a:lnTo>
                  <a:cubicBezTo>
                    <a:pt x="267" y="31256"/>
                    <a:pt x="434" y="2569"/>
                    <a:pt x="5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3" name="Google Shape;1223;p44"/>
          <p:cNvSpPr txBox="1"/>
          <p:nvPr>
            <p:ph type="title"/>
          </p:nvPr>
        </p:nvSpPr>
        <p:spPr>
          <a:xfrm>
            <a:off x="720000" y="540000"/>
            <a:ext cx="4052100" cy="8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224" name="Google Shape;1224;p44"/>
          <p:cNvSpPr txBox="1"/>
          <p:nvPr>
            <p:ph idx="1" type="body"/>
          </p:nvPr>
        </p:nvSpPr>
        <p:spPr>
          <a:xfrm>
            <a:off x="720000" y="1762125"/>
            <a:ext cx="4409700" cy="22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t>Personal health has always been an important part of one’s life, but it is only today that people have started becoming more health conscious. Despite of this, people are so busy with their lives that they don’t have the time nor want to take the efforts to look after their health</a:t>
            </a:r>
            <a:endParaRPr i="1" sz="1800"/>
          </a:p>
          <a:p>
            <a:pPr indent="0" lvl="0" marL="0" rtl="0" algn="l">
              <a:spcBef>
                <a:spcPts val="1600"/>
              </a:spcBef>
              <a:spcAft>
                <a:spcPts val="1600"/>
              </a:spcAft>
              <a:buNone/>
            </a:pPr>
            <a:r>
              <a:t/>
            </a:r>
            <a:endParaRPr i="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45"/>
          <p:cNvSpPr txBox="1"/>
          <p:nvPr>
            <p:ph idx="4294967295" type="title"/>
          </p:nvPr>
        </p:nvSpPr>
        <p:spPr>
          <a:xfrm>
            <a:off x="1650950" y="1841700"/>
            <a:ext cx="6861000" cy="25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t>We propose a solution to this problem by developing a one-stop healthcare app that would not only monitor a user’s health - related data, but also analyze that data in real-time to make predictions about some life-threatening problems like heart failures and warn them in advance</a:t>
            </a:r>
            <a:endParaRPr b="0" sz="2400"/>
          </a:p>
        </p:txBody>
      </p:sp>
      <p:sp>
        <p:nvSpPr>
          <p:cNvPr id="1230" name="Google Shape;1230;p45"/>
          <p:cNvSpPr txBox="1"/>
          <p:nvPr>
            <p:ph type="title"/>
          </p:nvPr>
        </p:nvSpPr>
        <p:spPr>
          <a:xfrm>
            <a:off x="500700" y="708600"/>
            <a:ext cx="4506300" cy="134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chemeClr val="accent2"/>
                </a:solidFill>
              </a:rPr>
              <a:t>Our Proposition</a:t>
            </a:r>
            <a:endParaRPr sz="44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46"/>
          <p:cNvSpPr txBox="1"/>
          <p:nvPr>
            <p:ph type="title"/>
          </p:nvPr>
        </p:nvSpPr>
        <p:spPr>
          <a:xfrm>
            <a:off x="824650" y="484250"/>
            <a:ext cx="4193700" cy="8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Use of IBM Cloud</a:t>
            </a:r>
            <a:endParaRPr sz="4000"/>
          </a:p>
        </p:txBody>
      </p:sp>
      <p:sp>
        <p:nvSpPr>
          <p:cNvPr id="1236" name="Google Shape;1236;p46"/>
          <p:cNvSpPr txBox="1"/>
          <p:nvPr>
            <p:ph idx="4294967295" type="subTitle"/>
          </p:nvPr>
        </p:nvSpPr>
        <p:spPr>
          <a:xfrm>
            <a:off x="1537200" y="1636675"/>
            <a:ext cx="6069600" cy="231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rPr>
              <a:t>IBM cloud is used as the brains for the complete system. Our AI, and backend, are running in IBM cloud Virtual server.</a:t>
            </a:r>
            <a:endParaRPr>
              <a:solidFill>
                <a:schemeClr val="dk1"/>
              </a:solidFill>
            </a:endParaRPr>
          </a:p>
          <a:p>
            <a:pPr indent="0" lvl="0" marL="0" rtl="0" algn="just">
              <a:spcBef>
                <a:spcPts val="1600"/>
              </a:spcBef>
              <a:spcAft>
                <a:spcPts val="0"/>
              </a:spcAft>
              <a:buNone/>
            </a:pPr>
            <a:r>
              <a:rPr lang="en">
                <a:solidFill>
                  <a:schemeClr val="dk1"/>
                </a:solidFill>
              </a:rPr>
              <a:t>We are using the </a:t>
            </a:r>
            <a:r>
              <a:rPr lang="en">
                <a:solidFill>
                  <a:schemeClr val="dk1"/>
                </a:solidFill>
              </a:rPr>
              <a:t>security</a:t>
            </a:r>
            <a:r>
              <a:rPr lang="en">
                <a:solidFill>
                  <a:schemeClr val="dk1"/>
                </a:solidFill>
              </a:rPr>
              <a:t> and reliability provided by IBM cloud to make sure, client (user) data are stored safely and securely and only authorised access to data to support IBM BCG.</a:t>
            </a:r>
            <a:endParaRPr>
              <a:solidFill>
                <a:schemeClr val="dk1"/>
              </a:solidFill>
            </a:endParaRPr>
          </a:p>
          <a:p>
            <a:pPr indent="0" lvl="0" marL="0" rtl="0" algn="just">
              <a:spcBef>
                <a:spcPts val="1600"/>
              </a:spcBef>
              <a:spcAft>
                <a:spcPts val="1600"/>
              </a:spcAft>
              <a:buNone/>
            </a:pPr>
            <a:r>
              <a:rPr lang="en">
                <a:solidFill>
                  <a:schemeClr val="dk1"/>
                </a:solidFill>
              </a:rPr>
              <a:t>We are using a DB within IBM cloud virtual machine, but will explore better option provided with IBM cloud for final product.</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47"/>
          <p:cNvSpPr txBox="1"/>
          <p:nvPr>
            <p:ph type="title"/>
          </p:nvPr>
        </p:nvSpPr>
        <p:spPr>
          <a:xfrm>
            <a:off x="4217125" y="1684750"/>
            <a:ext cx="3857700" cy="14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Solution design</a:t>
            </a:r>
            <a:endParaRPr sz="4400"/>
          </a:p>
        </p:txBody>
      </p:sp>
      <p:grpSp>
        <p:nvGrpSpPr>
          <p:cNvPr id="1242" name="Google Shape;1242;p47"/>
          <p:cNvGrpSpPr/>
          <p:nvPr/>
        </p:nvGrpSpPr>
        <p:grpSpPr>
          <a:xfrm rot="2728007">
            <a:off x="7075421" y="3871528"/>
            <a:ext cx="1118612" cy="1131956"/>
            <a:chOff x="3368407" y="4173748"/>
            <a:chExt cx="969007" cy="969757"/>
          </a:xfrm>
        </p:grpSpPr>
        <p:sp>
          <p:nvSpPr>
            <p:cNvPr id="1243" name="Google Shape;1243;p47"/>
            <p:cNvSpPr/>
            <p:nvPr/>
          </p:nvSpPr>
          <p:spPr>
            <a:xfrm rot="9974911">
              <a:off x="4077296" y="436066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7"/>
            <p:cNvSpPr/>
            <p:nvPr/>
          </p:nvSpPr>
          <p:spPr>
            <a:xfrm rot="8095985">
              <a:off x="3255738" y="4772081"/>
              <a:ext cx="908138" cy="58548"/>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7"/>
            <p:cNvSpPr/>
            <p:nvPr/>
          </p:nvSpPr>
          <p:spPr>
            <a:xfrm rot="9974911">
              <a:off x="4167336" y="4270628"/>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7"/>
            <p:cNvSpPr/>
            <p:nvPr/>
          </p:nvSpPr>
          <p:spPr>
            <a:xfrm rot="9974911">
              <a:off x="4256565" y="4181399"/>
              <a:ext cx="73198" cy="7319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7" name="Google Shape;1247;p47"/>
          <p:cNvSpPr/>
          <p:nvPr/>
        </p:nvSpPr>
        <p:spPr>
          <a:xfrm flipH="1">
            <a:off x="688325" y="4269610"/>
            <a:ext cx="3736200" cy="592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8" name="Google Shape;1248;p47"/>
          <p:cNvGrpSpPr/>
          <p:nvPr/>
        </p:nvGrpSpPr>
        <p:grpSpPr>
          <a:xfrm>
            <a:off x="1492005" y="749543"/>
            <a:ext cx="2128846" cy="3895158"/>
            <a:chOff x="1339500" y="1400175"/>
            <a:chExt cx="1632300" cy="2882100"/>
          </a:xfrm>
        </p:grpSpPr>
        <p:sp>
          <p:nvSpPr>
            <p:cNvPr id="1249" name="Google Shape;1249;p47"/>
            <p:cNvSpPr/>
            <p:nvPr/>
          </p:nvSpPr>
          <p:spPr>
            <a:xfrm flipH="1">
              <a:off x="1339500" y="1400175"/>
              <a:ext cx="1632300" cy="2882100"/>
            </a:xfrm>
            <a:prstGeom prst="roundRect">
              <a:avLst>
                <a:gd fmla="val 1073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7"/>
            <p:cNvSpPr/>
            <p:nvPr/>
          </p:nvSpPr>
          <p:spPr>
            <a:xfrm flipH="1">
              <a:off x="2089648" y="4057578"/>
              <a:ext cx="132000" cy="135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1" name="Google Shape;1251;p47"/>
          <p:cNvSpPr/>
          <p:nvPr/>
        </p:nvSpPr>
        <p:spPr>
          <a:xfrm>
            <a:off x="2232128" y="936925"/>
            <a:ext cx="648600" cy="5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7"/>
          <p:cNvSpPr/>
          <p:nvPr/>
        </p:nvSpPr>
        <p:spPr>
          <a:xfrm>
            <a:off x="1973497" y="936925"/>
            <a:ext cx="55800" cy="5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3" name="Google Shape;1253;p47"/>
          <p:cNvPicPr preferRelativeResize="0"/>
          <p:nvPr/>
        </p:nvPicPr>
        <p:blipFill rotWithShape="1">
          <a:blip r:embed="rId3">
            <a:alphaModFix/>
          </a:blip>
          <a:srcRect b="3832" l="0" r="0" t="3823"/>
          <a:stretch/>
        </p:blipFill>
        <p:spPr>
          <a:xfrm>
            <a:off x="1644150" y="1097000"/>
            <a:ext cx="1824551" cy="32002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48"/>
          <p:cNvSpPr txBox="1"/>
          <p:nvPr>
            <p:ph type="title"/>
          </p:nvPr>
        </p:nvSpPr>
        <p:spPr>
          <a:xfrm>
            <a:off x="720000" y="531825"/>
            <a:ext cx="2095200" cy="76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sz="1800"/>
          </a:p>
        </p:txBody>
      </p:sp>
      <p:sp>
        <p:nvSpPr>
          <p:cNvPr id="1259" name="Google Shape;1259;p48"/>
          <p:cNvSpPr txBox="1"/>
          <p:nvPr>
            <p:ph idx="2" type="title"/>
          </p:nvPr>
        </p:nvSpPr>
        <p:spPr>
          <a:xfrm>
            <a:off x="2344150" y="1080350"/>
            <a:ext cx="5453100" cy="71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Collecting Data</a:t>
            </a:r>
            <a:endParaRPr sz="2100"/>
          </a:p>
        </p:txBody>
      </p:sp>
      <p:sp>
        <p:nvSpPr>
          <p:cNvPr id="1260" name="Google Shape;1260;p48"/>
          <p:cNvSpPr txBox="1"/>
          <p:nvPr>
            <p:ph idx="3" type="title"/>
          </p:nvPr>
        </p:nvSpPr>
        <p:spPr>
          <a:xfrm>
            <a:off x="1957250" y="1504924"/>
            <a:ext cx="5689800" cy="1761000"/>
          </a:xfrm>
          <a:prstGeom prst="rect">
            <a:avLst/>
          </a:prstGeom>
        </p:spPr>
        <p:txBody>
          <a:bodyPr anchorCtr="0" anchor="t" bIns="91425" lIns="91425" spcFirstLastPara="1" rIns="91425" wrap="square" tIns="91425">
            <a:noAutofit/>
          </a:bodyPr>
          <a:lstStyle/>
          <a:p>
            <a:pPr indent="-438150" lvl="0" marL="457200" rtl="0" algn="ctr">
              <a:spcBef>
                <a:spcPts val="0"/>
              </a:spcBef>
              <a:spcAft>
                <a:spcPts val="0"/>
              </a:spcAft>
              <a:buSzPts val="3300"/>
              <a:buChar char="●"/>
            </a:pPr>
            <a:r>
              <a:rPr lang="en"/>
              <a:t>Collecting Basic Personal data like age, gender, weight, etc from user through mobile application</a:t>
            </a:r>
            <a:endParaRPr/>
          </a:p>
          <a:p>
            <a:pPr indent="-438150" lvl="0" marL="457200" rtl="0" algn="ctr">
              <a:spcBef>
                <a:spcPts val="0"/>
              </a:spcBef>
              <a:spcAft>
                <a:spcPts val="0"/>
              </a:spcAft>
              <a:buSzPts val="3300"/>
              <a:buChar char="●"/>
            </a:pPr>
            <a:r>
              <a:rPr lang="en"/>
              <a:t>Created dummy service to replicate the functionality - collecting </a:t>
            </a:r>
            <a:r>
              <a:rPr lang="en"/>
              <a:t>continuous</a:t>
            </a:r>
            <a:r>
              <a:rPr lang="en"/>
              <a:t> data like body temperature, pulse rate, etc from IOT device (smartwatch)</a:t>
            </a:r>
            <a:endParaRPr/>
          </a:p>
        </p:txBody>
      </p:sp>
      <p:sp>
        <p:nvSpPr>
          <p:cNvPr id="1261" name="Google Shape;1261;p48"/>
          <p:cNvSpPr txBox="1"/>
          <p:nvPr>
            <p:ph idx="2" type="title"/>
          </p:nvPr>
        </p:nvSpPr>
        <p:spPr>
          <a:xfrm>
            <a:off x="2621725" y="3519988"/>
            <a:ext cx="5453100" cy="46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Predicting the risk</a:t>
            </a:r>
            <a:endParaRPr sz="2100"/>
          </a:p>
        </p:txBody>
      </p:sp>
      <p:sp>
        <p:nvSpPr>
          <p:cNvPr id="1262" name="Google Shape;1262;p48"/>
          <p:cNvSpPr txBox="1"/>
          <p:nvPr>
            <p:ph idx="3" type="title"/>
          </p:nvPr>
        </p:nvSpPr>
        <p:spPr>
          <a:xfrm>
            <a:off x="2234825" y="3799700"/>
            <a:ext cx="5689800" cy="1160100"/>
          </a:xfrm>
          <a:prstGeom prst="rect">
            <a:avLst/>
          </a:prstGeom>
        </p:spPr>
        <p:txBody>
          <a:bodyPr anchorCtr="0" anchor="t" bIns="91425" lIns="91425" spcFirstLastPara="1" rIns="91425" wrap="square" tIns="91425">
            <a:noAutofit/>
          </a:bodyPr>
          <a:lstStyle/>
          <a:p>
            <a:pPr indent="-438150" lvl="0" marL="457200" rtl="0" algn="ctr">
              <a:spcBef>
                <a:spcPts val="0"/>
              </a:spcBef>
              <a:spcAft>
                <a:spcPts val="0"/>
              </a:spcAft>
              <a:buSzPts val="3300"/>
              <a:buChar char="●"/>
            </a:pPr>
            <a:r>
              <a:rPr lang="en"/>
              <a:t>Backend service based of machine learning model to predict the heart attack chances &amp; alert on mobile application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49"/>
          <p:cNvSpPr txBox="1"/>
          <p:nvPr>
            <p:ph type="title"/>
          </p:nvPr>
        </p:nvSpPr>
        <p:spPr>
          <a:xfrm>
            <a:off x="1214650" y="1688975"/>
            <a:ext cx="4713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268" name="Google Shape;1268;p49"/>
          <p:cNvSpPr txBox="1"/>
          <p:nvPr>
            <p:ph idx="1" type="subTitle"/>
          </p:nvPr>
        </p:nvSpPr>
        <p:spPr>
          <a:xfrm>
            <a:off x="1742285" y="1409038"/>
            <a:ext cx="2343000" cy="44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a:t>
            </a:r>
            <a:r>
              <a:rPr lang="en"/>
              <a:t>ersonal  details </a:t>
            </a:r>
            <a:endParaRPr/>
          </a:p>
        </p:txBody>
      </p:sp>
      <p:sp>
        <p:nvSpPr>
          <p:cNvPr id="1269" name="Google Shape;1269;p49"/>
          <p:cNvSpPr txBox="1"/>
          <p:nvPr>
            <p:ph idx="2" type="subTitle"/>
          </p:nvPr>
        </p:nvSpPr>
        <p:spPr>
          <a:xfrm>
            <a:off x="1742273" y="2004465"/>
            <a:ext cx="2668500" cy="13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View and maintain a profile  about your personal details,  diseases, medical files and more...</a:t>
            </a:r>
            <a:endParaRPr/>
          </a:p>
        </p:txBody>
      </p:sp>
      <p:sp>
        <p:nvSpPr>
          <p:cNvPr id="1270" name="Google Shape;1270;p49"/>
          <p:cNvSpPr/>
          <p:nvPr/>
        </p:nvSpPr>
        <p:spPr>
          <a:xfrm flipH="1">
            <a:off x="4801225" y="3894660"/>
            <a:ext cx="3736200" cy="592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1" name="Google Shape;1271;p49"/>
          <p:cNvGrpSpPr/>
          <p:nvPr/>
        </p:nvGrpSpPr>
        <p:grpSpPr>
          <a:xfrm>
            <a:off x="5813497" y="970749"/>
            <a:ext cx="1821647" cy="3202013"/>
            <a:chOff x="1339500" y="1400175"/>
            <a:chExt cx="1632300" cy="2882100"/>
          </a:xfrm>
        </p:grpSpPr>
        <p:sp>
          <p:nvSpPr>
            <p:cNvPr id="1272" name="Google Shape;1272;p49"/>
            <p:cNvSpPr/>
            <p:nvPr/>
          </p:nvSpPr>
          <p:spPr>
            <a:xfrm flipH="1">
              <a:off x="1339500" y="1400175"/>
              <a:ext cx="1632300" cy="2882100"/>
            </a:xfrm>
            <a:prstGeom prst="roundRect">
              <a:avLst>
                <a:gd fmla="val 1073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9"/>
            <p:cNvSpPr/>
            <p:nvPr/>
          </p:nvSpPr>
          <p:spPr>
            <a:xfrm flipH="1">
              <a:off x="2089648" y="4057578"/>
              <a:ext cx="132000" cy="135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4" name="Google Shape;1274;p49"/>
          <p:cNvSpPr/>
          <p:nvPr/>
        </p:nvSpPr>
        <p:spPr>
          <a:xfrm>
            <a:off x="6399941" y="1126812"/>
            <a:ext cx="648600" cy="5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9"/>
          <p:cNvSpPr/>
          <p:nvPr/>
        </p:nvSpPr>
        <p:spPr>
          <a:xfrm>
            <a:off x="6087797" y="1126912"/>
            <a:ext cx="55800" cy="53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6" name="Google Shape;1276;p49"/>
          <p:cNvPicPr preferRelativeResize="0"/>
          <p:nvPr/>
        </p:nvPicPr>
        <p:blipFill rotWithShape="1">
          <a:blip r:embed="rId3">
            <a:alphaModFix/>
          </a:blip>
          <a:srcRect b="21315" l="0" r="0" t="0"/>
          <a:stretch/>
        </p:blipFill>
        <p:spPr>
          <a:xfrm>
            <a:off x="5896730" y="1286986"/>
            <a:ext cx="1655033" cy="25292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inic Presentation by Slidesgo">
  <a:themeElements>
    <a:clrScheme name="Simple Light">
      <a:dk1>
        <a:srgbClr val="339EDB"/>
      </a:dk1>
      <a:lt1>
        <a:srgbClr val="9FD1EE"/>
      </a:lt1>
      <a:dk2>
        <a:srgbClr val="D0EDF8"/>
      </a:dk2>
      <a:lt2>
        <a:srgbClr val="FFE8E5"/>
      </a:lt2>
      <a:accent1>
        <a:srgbClr val="F5A0A7"/>
      </a:accent1>
      <a:accent2>
        <a:srgbClr val="EC697C"/>
      </a:accent2>
      <a:accent3>
        <a:srgbClr val="CCCCCC"/>
      </a:accent3>
      <a:accent4>
        <a:srgbClr val="FFFFFF"/>
      </a:accent4>
      <a:accent5>
        <a:srgbClr val="E6E6E6"/>
      </a:accent5>
      <a:accent6>
        <a:srgbClr val="EBEBEB"/>
      </a:accent6>
      <a:hlink>
        <a:srgbClr val="EC69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