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0bbdce1d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0bbdce1d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869a9640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4869a9640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4869a9640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4869a964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50bbdce1d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50bbdce1d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50bbdce1d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50bbdce1d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4869a964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4869a964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0bbdce1d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0bbdce1d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0bbdce1d6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0bbdce1d6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0bbdce1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0bbdce1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4869a9640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4869a964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97450" y="2248500"/>
            <a:ext cx="7949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Explore API and ES6 methods</a:t>
            </a:r>
            <a:endParaRPr b="1"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/>
        </p:nvSpPr>
        <p:spPr>
          <a:xfrm>
            <a:off x="682425" y="303289"/>
            <a:ext cx="794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JSON</a:t>
            </a:r>
            <a:endParaRPr b="1"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393650" y="1096100"/>
            <a:ext cx="8666700" cy="36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JavaScript also has a built in function for converting an object into a JSON string: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2743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JSON.stringify()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JavaScript has a built in function for converting JSON strings into JavaScript objects: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457200" lvl="0" marL="2743200" rtl="0" algn="l">
              <a:lnSpc>
                <a:spcPct val="2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JSON.parse()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-26775" y="760775"/>
            <a:ext cx="410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❏"/>
            </a:pPr>
            <a:r>
              <a:rPr b="1" lang="en" sz="1700">
                <a:latin typeface="Comic Sans MS"/>
                <a:ea typeface="Comic Sans MS"/>
                <a:cs typeface="Comic Sans MS"/>
                <a:sym typeface="Comic Sans MS"/>
              </a:rPr>
              <a:t>JSON Methods:</a:t>
            </a:r>
            <a:endParaRPr b="1"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597450" y="1786800"/>
            <a:ext cx="7949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 Programming Interface</a:t>
            </a:r>
            <a:endParaRPr b="1"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 b="1"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API</a:t>
            </a:r>
            <a:endParaRPr b="1"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682425" y="303289"/>
            <a:ext cx="794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 Programming Interface</a:t>
            </a:r>
            <a:endParaRPr b="1"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53650"/>
            <a:ext cx="9144003" cy="32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682425" y="303289"/>
            <a:ext cx="794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 Programming Interface</a:t>
            </a:r>
            <a:endParaRPr b="1"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78900"/>
            <a:ext cx="9143999" cy="394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682425" y="303289"/>
            <a:ext cx="794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Application Programming Interface</a:t>
            </a:r>
            <a:endParaRPr b="1"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0" y="1048925"/>
            <a:ext cx="9144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API is the acronym for Application Programming Interface, which is a software intermediary that allows two applications to talk to each other.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Types of APIs:</a:t>
            </a:r>
            <a:endParaRPr b="1" sz="18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★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APIs by availability: Private, partner, public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★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APIs by use cases: Database APIs, OS APIs, Remote APIs, Web APIs.</a:t>
            </a:r>
            <a:endParaRPr sz="1800">
              <a:solidFill>
                <a:schemeClr val="dk1"/>
              </a:solidFill>
              <a:highlight>
                <a:srgbClr val="FFFFFF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-75" y="1743975"/>
            <a:ext cx="914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JavaScript Object Notation - Introduction</a:t>
            </a:r>
            <a:endParaRPr b="1"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-</a:t>
            </a:r>
            <a:endParaRPr b="1"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JSON</a:t>
            </a:r>
            <a:endParaRPr b="1" sz="3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/>
        </p:nvSpPr>
        <p:spPr>
          <a:xfrm>
            <a:off x="682425" y="303289"/>
            <a:ext cx="794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JSON</a:t>
            </a:r>
            <a:endParaRPr b="1"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9"/>
          <p:cNvSpPr txBox="1"/>
          <p:nvPr/>
        </p:nvSpPr>
        <p:spPr>
          <a:xfrm>
            <a:off x="164300" y="1377500"/>
            <a:ext cx="8979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JSON stands for JavaScript Object Notation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JSON is a text format for storing and transporting data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latin typeface="Comic Sans MS"/>
                <a:ea typeface="Comic Sans MS"/>
                <a:cs typeface="Comic Sans MS"/>
                <a:sym typeface="Comic Sans MS"/>
              </a:rPr>
              <a:t>JSON is plain text written in JavaScript object notation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546050" y="3077300"/>
            <a:ext cx="86667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receive pure text from a server and use it as a JavaScript object.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send a JavaScript object to a server in pure text format.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You can work with data as JavaScript objects, with no complicated parsing and translations.</a:t>
            </a: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125625" y="2741975"/>
            <a:ext cx="410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❏"/>
            </a:pPr>
            <a:r>
              <a:rPr b="1" lang="en" sz="1700">
                <a:latin typeface="Comic Sans MS"/>
                <a:ea typeface="Comic Sans MS"/>
                <a:cs typeface="Comic Sans MS"/>
                <a:sym typeface="Comic Sans MS"/>
              </a:rPr>
              <a:t>Why do we use JSON:</a:t>
            </a:r>
            <a:endParaRPr b="1"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/>
        </p:nvSpPr>
        <p:spPr>
          <a:xfrm>
            <a:off x="682425" y="303289"/>
            <a:ext cx="794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JSON</a:t>
            </a:r>
            <a:endParaRPr b="1"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20"/>
          <p:cNvSpPr txBox="1"/>
          <p:nvPr/>
        </p:nvSpPr>
        <p:spPr>
          <a:xfrm>
            <a:off x="393650" y="1096100"/>
            <a:ext cx="86667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10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JSON syntax is a subset of the JavaScript object syntax.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 name/value pair consists of a field name (in double quotes), followed by a colon, followed by a value</a:t>
            </a:r>
            <a:b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For example: </a:t>
            </a:r>
            <a:b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	</a:t>
            </a:r>
            <a:r>
              <a:rPr b="1"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{"key":"value"}</a:t>
            </a:r>
            <a:endParaRPr b="1"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</a:pPr>
            <a:r>
              <a:rPr lang="en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JSON names require double quotes.(*)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7" name="Google Shape;97;p20"/>
          <p:cNvSpPr txBox="1"/>
          <p:nvPr/>
        </p:nvSpPr>
        <p:spPr>
          <a:xfrm>
            <a:off x="-26775" y="760775"/>
            <a:ext cx="410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❏"/>
            </a:pPr>
            <a:r>
              <a:rPr b="1" lang="en" sz="1700">
                <a:latin typeface="Comic Sans MS"/>
                <a:ea typeface="Comic Sans MS"/>
                <a:cs typeface="Comic Sans MS"/>
                <a:sym typeface="Comic Sans MS"/>
              </a:rPr>
              <a:t>JSON Syntax:</a:t>
            </a:r>
            <a:endParaRPr b="1"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682425" y="303289"/>
            <a:ext cx="794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JSON</a:t>
            </a:r>
            <a:endParaRPr b="1" sz="2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3" name="Google Shape;103;p21"/>
          <p:cNvSpPr txBox="1"/>
          <p:nvPr/>
        </p:nvSpPr>
        <p:spPr>
          <a:xfrm>
            <a:off x="393650" y="1096100"/>
            <a:ext cx="86667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t/>
            </a:r>
            <a:endParaRPr sz="850">
              <a:solidFill>
                <a:srgbClr val="33333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-26775" y="760775"/>
            <a:ext cx="4107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Comic Sans MS"/>
              <a:buChar char="❏"/>
            </a:pPr>
            <a:r>
              <a:rPr b="1" lang="en" sz="1700">
                <a:latin typeface="Comic Sans MS"/>
                <a:ea typeface="Comic Sans MS"/>
                <a:cs typeface="Comic Sans MS"/>
                <a:sym typeface="Comic Sans MS"/>
              </a:rPr>
              <a:t>JSON Example:</a:t>
            </a:r>
            <a:endParaRPr b="1" sz="17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375" y="1349250"/>
            <a:ext cx="4927900" cy="359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