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bb68335d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bb68335d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why Precision is important, is because it shows how good a model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d8ddf7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d8ddf7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6bb1cf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6bb1cf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d8ddf7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ed8ddf7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e6bb1cf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e6bb1cf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6bb1cf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6bb1cf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6bb1c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6bb1c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d8ddf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d8ddf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6bb1cf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6bb1cf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6bb1cf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6bb1cf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6bb1cf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6bb1cf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bb6833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bb6833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A1 - Experiments with</a:t>
            </a:r>
            <a:br>
              <a:rPr lang="en"/>
            </a:br>
            <a:r>
              <a:rPr lang="en"/>
              <a:t>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br>
              <a:rPr lang="en"/>
            </a:br>
            <a:r>
              <a:rPr lang="en"/>
              <a:t>Shirwa Warsame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Jeremie Chouteau-Lapierre</a:t>
            </a:r>
            <a:br>
              <a:rPr lang="en"/>
            </a:br>
            <a:r>
              <a:rPr lang="en"/>
              <a:t>Jeff Buonamici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Micu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74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SOEN 472 -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Precision Comparison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5827" l="3301" r="11177" t="15852"/>
          <a:stretch/>
        </p:blipFill>
        <p:spPr>
          <a:xfrm>
            <a:off x="1468188" y="1075400"/>
            <a:ext cx="6207625" cy="36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Observations - parameters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Naive-Bayes:  base version vs “best version”: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Accuracy difference: less than 0.5 %.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Mutlinominal vs </a:t>
            </a:r>
            <a:r>
              <a:rPr lang="en"/>
              <a:t>MultinomialNB(alpha=9.3, fit_prior='true')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Accuracy: 60-63% vs Best accuracy:63-67%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Best-DT: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Everytime the model gets trained (program run) -&gt; accuracy varies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Between 63 and 67%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Everytime we search for the best parameters -&gt; the results differ: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{'criterion': 'gini', 'max_depth': 8, 'min_samples_leaf': 4, 'min_samples_split': 7, 'splitter': 'random'}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{'criterion': 'gini', 'max_depth': 9, 'min_samples_leaf': 3, 'min_samples_split': 9, 'splitter': 'random'}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Analysis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is worst in extrapolation due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Over-fitting: the dataset given has a lot of “impurities”. This leads the decision tree in the wrong path from which he can’t recover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“The”, “this”,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continuous: a cluster of words(docs) will be either labeled as negative or positive, there is no scaling of classes for a certain feature.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Forest might have been able to alleviate DT’s downsides by giving weights to the class outcome of a doc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responsibilities and contributions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Shirwa warsame:</a:t>
            </a:r>
            <a:br>
              <a:rPr lang="en"/>
            </a:br>
            <a:r>
              <a:rPr lang="en"/>
              <a:t>- Project setup, tasks 0-3, presentation, document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Jeff Buonamici:</a:t>
            </a:r>
            <a:br>
              <a:rPr lang="en"/>
            </a:br>
            <a:r>
              <a:rPr lang="en"/>
              <a:t>- tasks 1-4, presentation, document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Paul Micu:</a:t>
            </a:r>
            <a:br>
              <a:rPr lang="en"/>
            </a:br>
            <a:r>
              <a:rPr lang="en"/>
              <a:t>- tasks 1-4, presentation, document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Jérémie Chouteau:</a:t>
            </a:r>
            <a:br>
              <a:rPr lang="en"/>
            </a:br>
            <a:r>
              <a:rPr lang="en"/>
              <a:t>- tasks 0-4,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 -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“all_sentiment_shuffled.txt”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given dataset is a set of reviews from 6 different topics the following being:</a:t>
            </a:r>
            <a:br>
              <a:rPr lang="en"/>
            </a:br>
            <a:r>
              <a:rPr lang="en"/>
              <a:t>books, camera, dvd, health, music, or software. Each line of the dataset corresponds to a single review. Each review is split into columns which are, </a:t>
            </a:r>
            <a:br>
              <a:rPr lang="en"/>
            </a:br>
            <a:r>
              <a:rPr lang="en"/>
              <a:t>• </a:t>
            </a:r>
            <a:r>
              <a:rPr lang="en"/>
              <a:t>0: topic category label </a:t>
            </a:r>
            <a:br>
              <a:rPr lang="en"/>
            </a:br>
            <a:r>
              <a:rPr lang="en"/>
              <a:t>• 1: sentiment polarity label </a:t>
            </a:r>
            <a:br>
              <a:rPr lang="en"/>
            </a:br>
            <a:r>
              <a:rPr lang="en"/>
              <a:t>• 2: document identifier </a:t>
            </a:r>
            <a:br>
              <a:rPr lang="en"/>
            </a:br>
            <a:r>
              <a:rPr lang="en"/>
              <a:t>• 3 and on: the words in the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this assignment, we are interested in (1), which is either negative or positive, as well as (3) and the correlation between the 2.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 - Label Distribution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50" y="1170125"/>
            <a:ext cx="52820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reviews are less than 10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Smaller the review, worst are the </a:t>
            </a:r>
            <a:r>
              <a:rPr lang="en"/>
              <a:t>probabilities</a:t>
            </a:r>
            <a:r>
              <a:rPr lang="en"/>
              <a:t> of predicting. Filler words (impurities) have a higher impact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ex:[11472] real: pos “goo”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 reviews tend to give both negative and positive comments.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though the class of the review is either positive or negative, long reviews tend to give out mixed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 - Observation/Analysis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Spelling mistakes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Spelling mistakes create new features in the vocabulary, reducing the frequency of the feature in the training documents, leading to more errors in training the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[10719]: real: neg “never recueved the product”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reviews seem to be wrongly labeled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Reviews identified as negative have mostly positive comments and vice versa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[9629]: real: neg “the cd came as promised and in the condition promised . i 'm very satisfied”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 - Observation/Analysis (Cont.)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Naive-Bayes - Results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11500"/>
            <a:ext cx="62379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Performance Analysis</a:t>
            </a:r>
            <a:endParaRPr sz="21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		recall	      f1-score 	       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			0.84			0.80		0.82		1153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neg       		0.82      		0.86      	0.84      	1230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                          				0.83      	2383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 avg      	0.83     		0.83      	0.83      	2383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weighted avg	0.83      		0.83      	0.83      	2383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949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83%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Base-DT - results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0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/>
              <a:t>Performance Analysis</a:t>
            </a:r>
            <a:endParaRPr sz="205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Precision		recall	        f1-score       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pos			0.59			0.68		0.63		1153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neg       		0.65      		0.56      	0.60      	1230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accuracy                           				0.62      	2383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macro avg      	0.62     		0.62      	0.62      	2383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weighted avg	0.62      		0.62      	0.62      	2383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55225" y="942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62%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Best-DT - Results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435750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3"/>
              <a:t>Performance Analysis</a:t>
            </a:r>
            <a:endParaRPr sz="1503"/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Precision		recall	        f1-score	support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pos			0.71			0.52		0.60		1230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neg       		0.60      		0.77      	0.68      	1153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accuracy                           				0.64      	2383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macro avg      	0.66     		0.65      	0.64      	2383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weighted avg	0.66      		0.64      	0.64      	2383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25"/>
          </a:p>
        </p:txBody>
      </p:sp>
      <p:sp>
        <p:nvSpPr>
          <p:cNvPr id="101" name="Google Shape;101;p20"/>
          <p:cNvSpPr txBox="1"/>
          <p:nvPr/>
        </p:nvSpPr>
        <p:spPr>
          <a:xfrm>
            <a:off x="355225" y="942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64%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 Comparison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5643" l="3062" r="17791" t="17147"/>
          <a:stretch/>
        </p:blipFill>
        <p:spPr>
          <a:xfrm>
            <a:off x="1427360" y="1103700"/>
            <a:ext cx="5794024" cy="36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