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7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5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2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44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69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90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82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08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401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9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1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8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0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24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4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78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49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952901" y="2531444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1023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Git/Github/</a:t>
            </a:r>
            <a:r>
              <a:rPr lang="en-US" dirty="0" err="1"/>
              <a:t>GitKraken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Branches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8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</a:t>
            </a:r>
            <a:r>
              <a:rPr lang="es-419" dirty="0" err="1"/>
              <a:t>ó</a:t>
            </a:r>
            <a:r>
              <a:rPr lang="en-US" dirty="0"/>
              <a:t>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7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Trello/Boards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Prevenir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2910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Separacion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419" dirty="0"/>
          </a:p>
          <a:p>
            <a:r>
              <a:rPr lang="es-419" dirty="0"/>
              <a:t>Actualizar mi Branch primero</a:t>
            </a:r>
          </a:p>
          <a:p>
            <a:r>
              <a:rPr lang="en-US" dirty="0" err="1"/>
              <a:t>Comunicacion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codigo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359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/>
              <a:t> simple</a:t>
            </a:r>
          </a:p>
          <a:p>
            <a:r>
              <a:rPr lang="en-US" dirty="0"/>
              <a:t>Interfaces</a:t>
            </a:r>
          </a:p>
          <a:p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/ley de Demeter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Lamentar</a:t>
            </a:r>
            <a:r>
              <a:rPr lang="en-US" dirty="0"/>
              <a:t> (resolver merge)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8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ón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C552F-5BD4-4402-A037-30E63B0B60BD}"/>
              </a:ext>
            </a:extLst>
          </p:cNvPr>
          <p:cNvSpPr txBox="1"/>
          <p:nvPr/>
        </p:nvSpPr>
        <p:spPr>
          <a:xfrm>
            <a:off x="838200" y="2387065"/>
            <a:ext cx="50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version es </a:t>
            </a:r>
            <a:r>
              <a:rPr lang="en-US" dirty="0" err="1"/>
              <a:t>cualquier</a:t>
            </a:r>
            <a:r>
              <a:rPr lang="en-US" dirty="0"/>
              <a:t> “</a:t>
            </a:r>
            <a:r>
              <a:rPr lang="en-US" dirty="0" err="1"/>
              <a:t>momento</a:t>
            </a:r>
            <a:r>
              <a:rPr lang="en-US" dirty="0"/>
              <a:t>” de un Software/Código que se </a:t>
            </a:r>
            <a:r>
              <a:rPr lang="en-US" dirty="0" err="1"/>
              <a:t>diferencia</a:t>
            </a:r>
            <a:r>
              <a:rPr lang="en-US" dirty="0"/>
              <a:t> del anterior</a:t>
            </a:r>
            <a:endParaRPr lang="es-419" dirty="0"/>
          </a:p>
        </p:txBody>
      </p:sp>
      <p:pic>
        <p:nvPicPr>
          <p:cNvPr id="6" name="Picture 5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80E8C9EC-4884-4801-8290-03F50A7C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3703"/>
            <a:ext cx="5905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Repositorio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210F-F52F-4CDF-82C2-0B00A6934449}"/>
              </a:ext>
            </a:extLst>
          </p:cNvPr>
          <p:cNvSpPr txBox="1"/>
          <p:nvPr/>
        </p:nvSpPr>
        <p:spPr>
          <a:xfrm>
            <a:off x="1386038" y="2598821"/>
            <a:ext cx="62311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las </a:t>
            </a:r>
            <a:r>
              <a:rPr lang="en-US" dirty="0" err="1"/>
              <a:t>versiones</a:t>
            </a:r>
            <a:r>
              <a:rPr lang="en-US" dirty="0"/>
              <a:t> de software.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Local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almancenado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pc del </a:t>
            </a:r>
            <a:r>
              <a:rPr lang="en-US" dirty="0" err="1"/>
              <a:t>desarrollador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Remote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7CFE0-74C0-4A00-8015-7C89F8982091}"/>
              </a:ext>
            </a:extLst>
          </p:cNvPr>
          <p:cNvSpPr txBox="1"/>
          <p:nvPr/>
        </p:nvSpPr>
        <p:spPr>
          <a:xfrm>
            <a:off x="2542268" y="5428649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>
                <a:solidFill>
                  <a:srgbClr val="FFC000"/>
                </a:solidFill>
              </a:rPr>
              <a:t>sincronización</a:t>
            </a:r>
            <a:r>
              <a:rPr lang="en-US" dirty="0"/>
              <a:t> de ambos repositories se </a:t>
            </a:r>
            <a:r>
              <a:rPr lang="en-US" dirty="0" err="1"/>
              <a:t>realiza</a:t>
            </a:r>
            <a:r>
              <a:rPr lang="en-US" dirty="0"/>
              <a:t> de forma manual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Control de </a:t>
            </a:r>
            <a:r>
              <a:rPr lang="en-US" dirty="0" err="1">
                <a:solidFill>
                  <a:srgbClr val="FFC000"/>
                </a:solidFill>
              </a:rPr>
              <a:t>Versiones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98BA-464C-4956-B1CE-16E01D8B5CE3}"/>
              </a:ext>
            </a:extLst>
          </p:cNvPr>
          <p:cNvSpPr txBox="1"/>
          <p:nvPr/>
        </p:nvSpPr>
        <p:spPr>
          <a:xfrm>
            <a:off x="1638111" y="2290813"/>
            <a:ext cx="90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Sistema para administrar 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almacenar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crear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restaurar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navegar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software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4A3B-C65D-42B5-B90A-622518282074}"/>
              </a:ext>
            </a:extLst>
          </p:cNvPr>
          <p:cNvSpPr txBox="1"/>
          <p:nvPr/>
        </p:nvSpPr>
        <p:spPr>
          <a:xfrm>
            <a:off x="1722922" y="3580598"/>
            <a:ext cx="15504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BitKeeper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SCCS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Helix 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PVCS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RTC</a:t>
            </a:r>
          </a:p>
          <a:p>
            <a:pPr marL="285750" indent="-285750">
              <a:buFontTx/>
              <a:buChar char="-"/>
            </a:pPr>
            <a:r>
              <a:rPr lang="en-US" dirty="0"/>
              <a:t>RCS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Fossil</a:t>
            </a:r>
          </a:p>
          <a:p>
            <a:pPr marL="285750" indent="-285750">
              <a:buFontTx/>
              <a:buChar char="-"/>
            </a:pPr>
            <a:r>
              <a:rPr lang="en-US" dirty="0"/>
              <a:t>Vault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335838F4-2090-4FA5-A130-508ED8F5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56" y="4197856"/>
            <a:ext cx="352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Commit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B135C-E710-4AAA-9156-2F7A1B4F8011}"/>
              </a:ext>
            </a:extLst>
          </p:cNvPr>
          <p:cNvSpPr txBox="1"/>
          <p:nvPr/>
        </p:nvSpPr>
        <p:spPr>
          <a:xfrm>
            <a:off x="1636295" y="2435192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>
                <a:solidFill>
                  <a:srgbClr val="FFC000"/>
                </a:solidFill>
              </a:rPr>
              <a:t>snapshot</a:t>
            </a:r>
            <a:r>
              <a:rPr lang="en-US" dirty="0"/>
              <a:t> (</a:t>
            </a:r>
            <a:r>
              <a:rPr lang="en-US" dirty="0" err="1"/>
              <a:t>momento</a:t>
            </a:r>
            <a:r>
              <a:rPr lang="en-US" dirty="0"/>
              <a:t>) del software, es lo que </a:t>
            </a:r>
            <a:r>
              <a:rPr lang="en-US" dirty="0" err="1"/>
              <a:t>consideramos</a:t>
            </a:r>
            <a:r>
              <a:rPr lang="en-US" dirty="0"/>
              <a:t> una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del software</a:t>
            </a:r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66C7-3640-4CEC-8E15-DE21A9B1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1" y="3597848"/>
            <a:ext cx="630643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Push/Pull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8F0FD-2D23-4CE4-A7A3-B818E4041AA7}"/>
              </a:ext>
            </a:extLst>
          </p:cNvPr>
          <p:cNvSpPr txBox="1"/>
          <p:nvPr/>
        </p:nvSpPr>
        <p:spPr>
          <a:xfrm>
            <a:off x="2079057" y="2223436"/>
            <a:ext cx="73036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Pull</a:t>
            </a:r>
            <a:r>
              <a:rPr lang="en-US" dirty="0"/>
              <a:t>: es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traer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 </a:t>
            </a:r>
            <a:r>
              <a:rPr lang="en-US" dirty="0" err="1"/>
              <a:t>hacia</a:t>
            </a:r>
            <a:r>
              <a:rPr lang="en-US" dirty="0"/>
              <a:t> mi </a:t>
            </a:r>
            <a:r>
              <a:rPr lang="en-US" dirty="0">
                <a:solidFill>
                  <a:srgbClr val="FFC000"/>
                </a:solidFill>
              </a:rPr>
              <a:t>Local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Push</a:t>
            </a:r>
            <a:r>
              <a:rPr lang="en-US" dirty="0"/>
              <a:t>: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enviar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Local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</a:t>
            </a:r>
            <a:endParaRPr lang="es-419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F4626-456F-48AD-94FE-B836D840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03" y="4851630"/>
            <a:ext cx="2934109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5F0D-6120-4640-A1A7-B4F0FF8E5E8F}"/>
              </a:ext>
            </a:extLst>
          </p:cNvPr>
          <p:cNvSpPr txBox="1"/>
          <p:nvPr/>
        </p:nvSpPr>
        <p:spPr>
          <a:xfrm>
            <a:off x="3541796" y="4058292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pull</a:t>
            </a:r>
            <a:r>
              <a:rPr lang="en-US" dirty="0"/>
              <a:t> antes de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>
                <a:solidFill>
                  <a:srgbClr val="FFC000"/>
                </a:solidFill>
              </a:rPr>
              <a:t>push</a:t>
            </a:r>
            <a:endParaRPr lang="es-419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EFCC674-69EB-437C-B645-4B48107AD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 b="12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Conceptos clave: Branch</a:t>
            </a:r>
          </a:p>
        </p:txBody>
      </p:sp>
    </p:spTree>
    <p:extLst>
      <p:ext uri="{BB962C8B-B14F-4D97-AF65-F5344CB8AC3E}">
        <p14:creationId xmlns:p14="http://schemas.microsoft.com/office/powerpoint/2010/main" val="316958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 2</vt:lpstr>
      <vt:lpstr>Slate</vt:lpstr>
      <vt:lpstr>Git Gud 2.0</vt:lpstr>
      <vt:lpstr>¿Qué diablos es Git?</vt:lpstr>
      <vt:lpstr>Conceptos clave: Versión</vt:lpstr>
      <vt:lpstr>Conceptos clave: Repositorio</vt:lpstr>
      <vt:lpstr>Conceptos clave: Control de Versiones</vt:lpstr>
      <vt:lpstr>Conceptos clave: Commit</vt:lpstr>
      <vt:lpstr>Conceptos clave: Push/Pull</vt:lpstr>
      <vt:lpstr>Conceptos clave: Branch</vt:lpstr>
      <vt:lpstr>Conceptos clave: Branch</vt:lpstr>
      <vt:lpstr>Conceptos clave: Merge/Conflict</vt:lpstr>
      <vt:lpstr>Conceptos clave: Merge/Conflict</vt:lpstr>
      <vt:lpstr>Estructura de un Repositorio</vt:lpstr>
      <vt:lpstr>Git/Github/GitKraken</vt:lpstr>
      <vt:lpstr>Esquema de Branches</vt:lpstr>
      <vt:lpstr>Comunicación</vt:lpstr>
      <vt:lpstr>Trello/Boards</vt:lpstr>
      <vt:lpstr>Conflicts: Prevenir</vt:lpstr>
      <vt:lpstr>Separar codigo</vt:lpstr>
      <vt:lpstr>Conflicts: Lamentar (resolver 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1</cp:revision>
  <dcterms:created xsi:type="dcterms:W3CDTF">2020-10-16T16:09:36Z</dcterms:created>
  <dcterms:modified xsi:type="dcterms:W3CDTF">2020-10-16T16:10:34Z</dcterms:modified>
</cp:coreProperties>
</file>