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3" r:id="rId5"/>
    <p:sldId id="266" r:id="rId6"/>
    <p:sldId id="278" r:id="rId7"/>
    <p:sldId id="279" r:id="rId8"/>
    <p:sldId id="280" r:id="rId9"/>
    <p:sldId id="281" r:id="rId10"/>
    <p:sldId id="267" r:id="rId11"/>
    <p:sldId id="259" r:id="rId12"/>
    <p:sldId id="260" r:id="rId13"/>
    <p:sldId id="261" r:id="rId14"/>
    <p:sldId id="275" r:id="rId15"/>
    <p:sldId id="262" r:id="rId16"/>
    <p:sldId id="276" r:id="rId17"/>
    <p:sldId id="277" r:id="rId18"/>
    <p:sldId id="264" r:id="rId19"/>
    <p:sldId id="265" r:id="rId20"/>
    <p:sldId id="268" r:id="rId21"/>
    <p:sldId id="269" r:id="rId22"/>
    <p:sldId id="270" r:id="rId23"/>
    <p:sldId id="271" r:id="rId24"/>
    <p:sldId id="274" r:id="rId25"/>
    <p:sldId id="27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7:06:28.8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1823 7514,'0'0'2543,"0"0"-805,0 0 37,0 0-22,0 0-370,43 0 3988,2 0-5053,5 1-98,0-2 0,-1-2-1,1-2 1,12-5-220,111-22 277,23 6-277,81-14 81,-152 12 595,27-13-676,37-10 307,0 7-15,-1-8 1,30-21-293,-95 31 516,2 6 0,57-7-516,359-105 835,-418 112-563,789-270 916,-818 272-1133,87-30-47,649-213 422,-497 172-158,72-20-164,-214 73-14,-70 23-3,-96 24-10,-1 1 1,0 2-1,1 0 1,-1 2-1,20 2-81,-13-1 13,-1-1-1,1-1 0,12-4-12,-41 5-128,0 0 1,0 0-1,0 0 1,-1 0-1,1-1 0,0 1 1,0-1-1,0 1 0,-1-1 1,1 0-1,0 1 1,-1-1-1,1 0 0,0 0 1,-1 0-1,1 0 0,0-1 128,-2 0-394,0 0 0,-1 0 0,1 0 0,0 1 0,-1-1 0,1 0 0,-1 0 0,0 1 1,1-1-1,-1 1 0,0-1 0,0 0 0,0 1 0,0-1 0,-1 0 394,-3-6-659,-10-21-5677,2 1-3130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7:11:04.4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 1 4097,'0'0'1911,"0"0"-99,0 0-69,0 0-273,0 0-282,0 0-66,33 1 4766,46 42-5055,-24-14-582,0 3 0,21 18-251,-72-47 38,0 0-1,-1 0 1,1 1 0,-1-1 0,0 1 0,0 0-1,0-1 1,-1 1 0,1 1 0,-1-1-1,0 0 1,0 0 0,0 1 0,-1-1 0,1 5-38,0 5 337,0 0 1,-1 0 0,-1 0 0,0 9-338,-1 2 289,1-18-219,-1 1 0,0 0-1,-1-1 1,0 1 0,0-1 0,-1 1 0,-1 2-70,0-3 46,2 1 0,-1-1 0,1 1 1,0-1-1,1 1 0,0 0 0,-1 4-46,2 53 100,1-64-102,-1 0 0,0-1 0,0 1 0,0-1 0,1 1 0,-1-1 0,0 1 0,0-1 0,1 1 0,-1-1 0,0 1 0,1-1 0,-1 1 0,1-1 0,-1 1 0,1-1 0,-1 0 0,1 1 0,-1-1 0,1 0 0,-1 1 0,1-1 1,-1 0-1,1 0 0,-1 0 0,1 1 0,0-1 0,-1 0 0,1 0 0,-1 0 0,1 0 0,0 0 0,0 0 2,28 0-88,-17-1 85,-11 1 54,-1 0-27,0 0 20,0 0 24,0 0 30,0 0 2,0 0-40,0 0-16,0 0-38,0 0-1,0 1 0,-1 1 0,1-1-1,-1 0 1,1 1 0,0-1 0,-1 0-1,1 1 1,0-1 0,0 0 0,0 1 0,0-1-1,0 0 1,1 1 0,-1-1 0,0 1-5,1 9-23,-7 7 34,-1-1 0,-1-1-1,0 0 1,-1 0 0,-1 0-1,0-1 1,-1-1 0,-3 3-11,9-12 83,0 0 0,0-1 0,0 0 0,-1 0 0,0 0 0,1 0 0,-1-1 0,0 0 0,-1-1 0,1 1 0,0-1 0,-6 1-83,-13 2 404,1-1 1,-25 0-405,29-3 109,0 1 0,0 1 0,0 1 1,-8 3-110,24-6-112,1 0-53,0 0-1,-1 0 0,1 0 1,0-1-1,-1 1 1,1-1-1,0 0 1,-1 0-1,-2-1 166,17-12-3882,16-12-346,-1-7-1024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7:11:06.2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2303 3985,'0'0'1280,"0"0"-490,0 0-434,0 0-240,0 0-219,5-8-100,0 1 149,-4 4 43,0 0-1,1 1 1,0-1-1,-1 1 1,1 0-1,0-1 1,1 1-1,-1 0 1,0 0-1,0 0 1,1 0 0,-1 1-1,1-1 1,1 0 11,-2 1-31,0 1-44,2 0 15,-3 0 308,-1 0 244,0 0 241,0 0 171,0 0 31,0 0-19,0 0-61,0 0-42,0 0-5,0 0 26,0 0 1,0 0-3,0 0 61,0 0-43,0 0-150,27-5 1781,9-3-1051,1 1 1,33-1-1431,45-7 773,97-21 426,-96 18-658,0-4 1,75-28-542,81-47 716,-213 72-552,-1-3 1,-2-2-1,26-20-164,27-30 322,-4-4 0,-3-5 0,69-80-322,-64 66 35,4 5 0,4 5 0,89-52-35,41-28 31,463-307 9,-654 444-4,2 3 0,2 2 1,0 3-1,2 2 0,1 3 1,1 2-1,1 4 0,8 0-36,27 0 74,0 4 0,1 4 0,50 5-74,267-2 579,-360 1-230,16-1-4048,-72 1-2071,-6-17-2203,-1 1-3774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7:11:06.7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6 9458,'0'0'2879,"0"0"-331,0 0-365,0 0-646,0 0-418,0 0-229,0 0-861,0 0-1,0 0 1,0 0 0,0 0 0,1 0 0,-1-1-1,0 1 1,0 0 0,0 0 0,0 0-1,0 0 1,0 0 0,0 0 0,0 0 0,0 0-1,0-1 1,0 1 0,0 0 0,0 0 0,0 0-1,1 0 1,-1 0 0,0 0 0,0-1 0,0 1-1,0 0 1,0 0 0,-1 0 0,1 0 0,0 0-1,0 0 1,0-1 0,0 1 0,0 0 0,0 0-1,0 0 1,0 0 0,0 0 0,0 0-1,0 0 1,0-1 0,0 1 0,0 0 0,-1 0-1,1 0 1,0 0 0,0 0 0,0 0 0,0 0-1,0 0 1,0 0 0,0 0 0,-1 0 0,1 0-1,0 0 1,0 0 0,0 0 0,0 0 0,0-1-1,0 1 1,-1 0 0,1 1 0,0-1 0,0 0-1,0 0 1,0 0-29,23 3 394,1 1-1,-1 1 0,0 1 1,0 1-1,-1 0 1,0 2-1,18 11-393,31 10 431,-2-4-132,-1 3-1,-1 4 1,9 8-299,-73-40 29,-1 1 0,0-1 1,0 1-1,0-1 0,0 1 0,0 0 0,-1-1 1,1 1-1,0 0 0,-1 0 0,0 0 0,1 0 1,-1 1-1,0-1 0,0 0 0,0 1 0,0-1 1,-1 0-1,1 1 0,0-1 0,-1 1 0,0-1 1,0 1-1,0-1 0,0 1 0,0-1 0,0 1 1,0-1-1,-1 1 0,0-1 0,1 0 0,-1 1 1,0-1-1,0 0 0,0 1 0,0-1 0,-1 0 1,0 1-30,-6 10 255,0-1 0,-1 0 0,0-1 1,-1 1-1,-9 6-255,-22 23 588,-1-1 0,-2-3 0,-1-1 0,-13 4-588,19-8 144,34-31-161,3-1-92,2 0-137,0 0-290,0 0-372,0 0-463,2-38-10349,3 17 3432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3:45.7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3009 1 5369,'0'0'1897,"0"0"-293,0 0-205,0 0-52,0 0-122,0 0-124,-8 3-153,-157 47 5276,-25 0-6224,77-23 779,-251 68 837,248-59-1310,4-2 794,-63 10-1100,75-23 556,0 4 1,-20 12-557,39-12 376,-18 2-376,28-5 121,44-13-27,0-1 1,-24 4-95,7-3 99,1 2 0,0 2 1,-20 10-100,15-5 94,-70 21 199,39-14-34,2 3 1,-44 24-260,120-51 6,-5 2 10,1-1 1,0 1-1,-1-1 1,1 0-1,-1 0 1,0-1-1,-2 1-16,7-2 14,1 0 4,-27 11 165,-40 7 65,35-8-594,27-9 309,1 0 1,0 0-1,0 0 1,0 1-1,0-1 0,0 1 1,1 0-1,-1 0 1,0 0-1,-1 2 37,-43 19-197,44-20 169,0 0 0,0-1 0,-1 0 0,1 1 0,-1-1 0,0-1 0,0 1 0,-4 0 28,5-1-22,-1 1-1,0-1 1,0 1 0,1 0-1,-1 0 1,1 1-1,0-1 1,-3 3 22,-5-1-10,-5 3-12,-2 0 30,4-3-10,13-3 1,-1-1 1,1 1-1,-1 0 1,1-1 0,-1 1-1,1 0 1,0 1-1,-1-1 1,1 0-1,0 1 1,0-1 0,0 1-1,0 0 1,0 0 0,6-8-3301,27-29 334,4 1-1674,5-6-1942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0.9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10 4585,'0'0'1872,"0"0"-91,0 0-66,0 0-274,0 0-282,0-9 1617,-1 83-731,0-25-1380,1 0 1,2 1 0,3-1-1,2-1 1,2 1-666,9 28 629,2 8 369,3-1 1,12 24-999,-29-215 1291,-6 57-1256,2 0 0,3 0 0,2-4-35,-4 34-1,2 1 1,0 0-1,1 0 0,1 1 0,1-1 1,0 1-1,2 1 0,0 0 0,3-3 1,-9 15-9,0 0 0,1 0-1,-1 1 1,1 0 0,0 0 0,0 0-1,1 0 1,-1 1 0,1 0-1,-1 0 1,1 1 0,0-1-1,0 1 1,1 0 0,-1 1 0,5-1 9,8-1-21,0 2 0,0 0 0,0 1 0,0 0 0,2 2 21,-15-1-7,0 1 0,0-1 0,0 1 0,-1 0 0,1 1 0,0 0 0,-1-1 0,0 2 0,1-1 0,-1 1 0,-1-1 0,1 1 0,-1 1 0,1-1 0,-1 1 0,0-1 1,-1 1-1,1 1 0,-1-1 0,0 0 0,0 1 0,-1-1 0,2 6 7,5 11 16,-1 0 0,-1 1 0,-1 0 0,-2 0 0,2 17-16,-1 28 74,-3 64-74,-2-86 154,0-45-143,0-1 2,0 0-4,0 0-1,0 0 8,0 0 26,0 0-10,0-24 50,1-1-61,1 0-1,2 0 1,0 1-1,2-1 1,0 1-1,10-21-20,4-6-3,3 1 1,18-29 2,-36 70-7,0 1 1,0-1-1,1 1 0,0 0 1,0 1-1,1 0 1,0 0-1,1 0 1,2-2 6,-6 7-8,-1 0 0,0 0 1,1 0-1,-1 1 0,1 0 0,-1-1 1,1 1-1,0 0 0,0 1 1,0-1-1,-1 1 0,1-1 1,0 1-1,0 0 0,0 1 1,0-1-1,-1 1 0,1-1 1,0 1-1,0 1 0,-1-1 1,1 0-1,-1 1 0,1-1 1,-1 1-1,3 2 8,16 9-6,-2 0-1,0 1 1,0 1 0,-2 1-1,1 1 1,7 10 6,-18-18 3,0 1 0,-1 0 0,-1 1 1,1 0-1,-2 0 0,1 0 0,-1 1 0,-1-1 1,0 1-1,-1 0 0,0 0 0,-1 1 0,-1-1 1,1 3-4,0 3 39,-1 0 1,0-1-1,-1 1 1,-1 0-1,-1 0 1,-1 0-1,0 0 1,-1-1-1,-1 1 1,-1-1-1,0 0 1,-1-1-1,-7 12-39,-28 27 180,25-34-101,14-15-98,3-5-181,0-1-247,0 0-352,0-21-3161,0-56-4281,0 37 2901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2.0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70 113 5393,'0'0'2426,"0"0"-702,0 0-223,0 0-209,0 0-246,0 0-74,7-13-3,-2 2-676,-4 7-214,1 0 0,-1 0-1,1 1 1,0-1 0,0 0-1,0 1 1,1 0 0,-1-1 0,1 1-1,0 0 1,0 0 0,0 0-1,0 1 1,0-1 0,0 1 0,1-1-1,-1 1 1,1 0 0,0 1-1,2-2-78,19-4 466,0 1 0,1 2 0,-1 0 0,1 1 0,0 2 0,0 1 0,-1 0 0,8 3-466,-27-1 36,1 0 0,-1 0 1,0 0-1,1 1 1,-1 0-1,-1 0 0,1 0 1,0 1-1,-1 0 0,0 0 1,0 0-1,0 1 0,0 0 1,-1 0-1,1 0 0,-1 0 1,-1 1-1,1-1 0,-1 1 1,0 0-1,0 0 0,0 2-36,4 7 57,-1 1 0,0-1 0,-1 1 0,-1 0 0,-1 0 0,0 1 0,-1-1 0,0 10-57,-2-26 33,0 1 1,0-1 0,0 0-1,0 0 1,0 1 0,0-1-1,0 0 1,0 0-1,0 0 1,0 1 0,0-1-1,0 0 1,0 0 0,0 1-1,-1-1 1,1 0 0,0 0-1,0 0 1,0 1-1,0-1 1,-1 0 0,1 0-1,0 0 1,0 0 0,0 1-1,-1-1 1,1 0-1,0 0 1,0 0 0,0 0-1,-1 0 1,1 0 0,0 0-1,0 0 1,-1 0 0,1 0-1,0 0 1,0 0-1,-1 0-33,-15-4 658,-35-22-480,-14-6 101,37 28-166,0 1 1,-1 1 0,0 2 0,1 0 0,-20 4-114,35 0 17,-1-1 0,1 2 0,0 0 0,0 0 0,0 1 0,1 1 0,0 0 0,0 1 0,1 0 0,0 1 0,0 0 0,1 1 0,-7 7-17,14-13 2,0 0-1,1 0 0,-1 0 1,1 1-1,0-1 1,0 0-1,0 1 0,1 0 1,0-1-1,0 1 0,0 0 1,0-1-1,1 3-1,2 63 154,-1-68-143,-1 0 0,1 1 0,-1-1-1,1 0 1,0 0 0,0 0-1,0 0 1,0 0 0,0 0-1,0 0 1,0 0 0,1 0 0,-1-1-1,1 1 1,0 0 0,-1-1-1,1 0 1,0 1 0,1 0-11,2 1 6,0-1 0,0 1 0,1-1 1,-1-1-1,0 1 0,1 0 0,-1-1 0,3 0-6,16 1 15,0-1-1,-1 0 0,20-4-14,-35 3 25,11-4-97,0 0 1,0-1 0,-1 0-1,0-2 1,0 0 0,-1-1-1,13-8 72,-4 3-641,-23 12 331,1-1 0,0 0 0,-1-1-1,1 1 1,-1-1 0,0 1 0,1-1-1,-1 0 1,-1 0 0,1 0 0,0-1-1,-1 1 1,0-1 0,0 1 0,0-1-1,1-1 311,8-44-7456,-10 16-528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2.6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 0 7922,'0'0'2568,"0"0"-511,0 0-17,0 0-784,0 0-15,-20 173-33,20-132-304,0-7-336,0-11-144,0-11-152,0-6-184,0-6-88,0 0-640,0 0-1056,0-12-1169,0 0-2848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2.9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9498,'0'0'4329,"0"0"-3001,0 0-23,0 0-1305,0 0-121,0 0-2359,0 0-4217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3.7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7154,'0'0'2023,"0"0"-276,0 0-318,0 0-335,0 0-71,0 0-56,0 0-31,0 0 24,0 25 1363,0 49-760,3-1 0,4 1 0,10 43-1563,-16-106 80,-1-11-63,0 1 0,0-1 0,0 1 0,0-1 0,0 1 0,0-1 0,0 1 0,1-1-1,-1 1 1,0-1 0,0 1 0,0 0 0,1-1 0,-1 0 0,0 1 0,0-1 0,1 1 0,-1-1 0,0 1 0,1-1 0,-1 0 0,1 1-1,-1-1 1,1 0 0,-1 1 0,1-1 0,-1 0 0,0 1 0,1-1 0,0 0 0,-1 0 0,1 0 0,-1 0 0,1 1 0,-1-1 0,1 0 0,-1 0-1,1 0 1,-1 0 0,1 0 0,0 0 0,-1 0 0,1-1 0,-1 1 0,1 0 0,-1 0 0,1 0 0,-1-1 0,1 1-17,0 0 21,-1 0-10,16-19-13,-7 0-9,0 1 0,1 1 0,1-1-1,1 2 1,8-11 11,71-74-42,-83 91 32,1 0 0,0 1 1,1 0-1,0 1 0,0 0 0,0 1 1,1 0-1,1 1 0,-1 0 1,1 0-1,0 1 0,0 1 1,0 0-1,1 1 0,-1 0 0,1 1 1,0 0-1,1 1 10,-3 0-15,1 1 0,0 0 0,-1 0 1,1 2-1,-1-1 0,0 1 0,1 1 0,-1 0 0,0 1 0,6 2 15,-11-3 15,0 1 1,0-1-1,0 1 0,-1 0 0,0 1 0,0-1 0,0 1 1,0 0-1,-1 0 0,1 0 0,-1 1 0,-1 0 0,1 0 0,-1 0 1,0 0-1,0 0 0,-1 0 0,2 7-15,1 11 111,-1 0 1,-2 1-1,0-1 0,-2 0 0,0 1 1,-2 3-112,0 32 123,3-32-66,0-17-38,-1 0-1,1 0 0,-2 0 1,0 0-1,0-1 0,-1 1 0,0 0 1,-1 0-1,0-1 0,0 0 1,-3 4-19,5-12 30,1-2-158,-36 0-2459,35 0 2455,-1 0-1,1-1 1,-1 1 0,0 0-1,1-1 1,-1 0-1,1 1 1,-1-1 0,1 0-1,-1 0 1,1 1 0,0-1-1,-1 0 1,1 0 0,0-1-1,0 1 1,0 0-1,-1 0 1,1-1 0,1 1-1,-1 0 1,0-1 0,0 1-1,0-1 1,1 1 0,-1-2 132,-11-45-5420,11 25 606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33:21.23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9090,'0'0'2474,"0"0"-965,0 0-119,0 0 78,0 0-321,0 0-70,33 29 160,-21-19-1100,93 84 2172,37 46-2309,13 23 1188,401 452 1350,-525-577-2411,6 8 114,1-1 0,2-3 0,15 11-241,-49-48-1050,-1-1-3657,-17-2-611,-6-2-1083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7:06:29.5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8010,'0'0'2376,"0"0"-305,0 0-234,0 0-444,0 0-326,0 0-197,3 0-225,54-1-116,-1 4 0,0 1 0,0 3 0,0 3 0,-1 1 0,0 4 0,-1 1 0,28 15-529,-80-30 29,0-1 0,0 1 1,0 0-1,0 0 0,0 0 0,0 0 0,-1 0 1,1 0-1,0 0 0,-1 0 0,1 1 1,-1-1-1,0 1 0,1-1 0,-1 1 1,0 0-1,0-1 0,0 1 0,0 0 1,0 0-1,0 0 0,0 0 0,-1 0 1,1 0-1,-1 0 0,0 0 0,1 0 0,-1 0 1,0 0-1,0 0-29,-1 4 96,0-1-1,-1 0 1,0 0 0,1 0-1,-2 0 1,1 0 0,-1 0-1,1 0 1,-1-1 0,-3 5-96,-72 89 1639,-3-3 1,-51 43-1640,47-49 551,70-72-2765,15-11-4324,-1 3 3498,-24 33-4935,11-29 937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33:21.92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0 400 8586,'0'0'2271,"0"0"-384,0 0-161,0 0-378,0 0-276,0 0-80,22 10 223,375 174 3226,-382-176-4237,1-1 0,0-1 0,0-1 1,0 0-1,0-1 0,1 0 0,0-1 0,4-1-204,-20-2 173,-1 0-46,0 0 22,0 0-1,0 0-28,0 0-40,0 0-49,0 0 14,0-3-18,19-564 250,-19 522-421,0 44-96,0 0-611,0-1-1,0 1 1,0 0-1,-1 0 1,1-1-1,0 1 1,-1 0-1,1-1 1,-1 1 0,1 0-1,-1 0 1,1 0-1,-1 0 1,0-1-1,0 0 852,-11 1-6503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33:31.7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9090,'0'0'2168,"0"0"-2032,0 0-136,0 0-1448,0 0-2729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33:35.9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1578 7482,'0'0'2129,"0"0"-451,0 0-227,0 0 116,0 0-53,0 0-286,0-1-931,0-1 1,0 1-1,0-1 1,1 1-1,-1-1 0,1 1 1,-1-1-1,1 1 1,-1-1-1,1 1 0,0 0 1,-1-1-1,2 0-297,4-2 227,0 0 1,0-1-1,-1 0 0,0 1 0,0-2 1,2-2-228,14-14 227,312-337 1682,-250 264-1703,24-25 91,460-488 1116,-476 518-1229,150-135 786,-236 224-1384,14 1-13448,-17 0 11459,-1 0-4834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33:36.6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5 122 5353,'0'0'2881,"0"0"-734,0 0-389,0 0-29,0 0-266,0 0-252,0-1-972,-1 0 0,1 0 0,-1 0 0,1 0 0,-1 0 1,1 0-1,0 0 0,0 0 0,-1-1 0,1 1 0,0 0 0,0 0 0,0 0 0,0 0 0,0 0 0,0 0 0,0 0 0,1 0 0,-1 0 0,0-1-239,8-3 165,1 0 0,-1 1 0,1 0-1,0 0 1,0 1 0,0 0 0,6 0-165,18-7 303,9-2 75,0 2 1,24-2-379,-14 2 196,0 3-7,1 3 1,0 2-1,37 3-189,-19 0 230,-68-2-205,1 1 1,0 0-1,-1 1 1,1-1 0,0 1-1,-1-1 1,1 1-1,-1 0 1,1 1-1,-1-1 1,0 0 0,1 1-1,-1 0 1,0 0-1,0 0 1,0 0 0,0 0-1,-1 1 1,1-1-1,0 1 1,0 0-26,0 3 77,0 0 1,0 0-1,0 0 0,-1 0 1,1 0-1,-1 1 0,-1-1 1,0 1-1,1-1 1,-2 1-1,1 3-77,2 48 797,-4 35-797,0-22 299,-3-16 24,-3 0 0,-2 0 0,-2-1 0,-3-1 0,-3 5-323,-10 39 460,26-90-408,-1 0-1,0 1 1,-1-1-1,0-1 1,0 1 0,-2 3-52,4-5 1,1-4-76,0-1-167,0 0-343,0 0-465,0 0-516,0-45-8415,0 19 4665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3:45.7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3009 1 5369,'0'0'1897,"0"0"-293,0 0-205,0 0-52,0 0-122,0 0-124,-8 3-153,-157 47 5276,-25 0-6224,77-23 779,-251 68 837,248-59-1310,4-2 794,-63 10-1100,75-23 556,0 4 1,-20 12-557,39-12 376,-18 2-376,28-5 121,44-13-27,0-1 1,-24 4-95,7-3 99,1 2 0,0 2 1,-20 10-100,15-5 94,-70 21 199,39-14-34,2 3 1,-44 24-260,120-51 6,-5 2 10,1-1 1,0 1-1,-1-1 1,1 0-1,-1 0 1,0-1-1,-2 1-16,7-2 14,1 0 4,-27 11 165,-40 7 65,35-8-594,27-9 309,1 0 1,0 0-1,0 0 1,0 1-1,0-1 0,0 1 1,1 0-1,-1 0 1,0 0-1,-1 2 37,-43 19-197,44-20 169,0 0 0,0-1 0,-1 0 0,1 1 0,-1-1 0,0-1 0,0 1 0,-4 0 28,5-1-22,-1 1-1,0-1 1,0 1 0,1 0-1,-1 0 1,1 1-1,0-1 1,-3 3 22,-5-1-10,-5 3-12,-2 0 30,4-3-10,13-3 1,-1-1 1,1 1-1,-1 0 1,1-1 0,-1 1-1,1 0 1,0 1-1,-1-1 1,1 0-1,0 1 1,0-1 0,0 1-1,0 0 1,0 0 0,6-8-3301,27-29 334,4 1-1674,5-6-1942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0.9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10 4585,'0'0'1872,"0"0"-91,0 0-66,0 0-274,0 0-282,0-9 1617,-1 83-731,0-25-1380,1 0 1,2 1 0,3-1-1,2-1 1,2 1-666,9 28 629,2 8 369,3-1 1,12 24-999,-29-215 1291,-6 57-1256,2 0 0,3 0 0,2-4-35,-4 34-1,2 1 1,0 0-1,1 0 0,1 1 0,1-1 1,0 1-1,2 1 0,0 0 0,3-3 1,-9 15-9,0 0 0,1 0-1,-1 1 1,1 0 0,0 0 0,0 0-1,1 0 1,-1 1 0,1 0-1,-1 0 1,1 1 0,0-1-1,0 1 1,1 0 0,-1 1 0,5-1 9,8-1-21,0 2 0,0 0 0,0 1 0,0 0 0,2 2 21,-15-1-7,0 1 0,0-1 0,0 1 0,-1 0 0,1 1 0,0 0 0,-1-1 0,0 2 0,1-1 0,-1 1 0,-1-1 0,1 1 0,-1 1 0,1-1 0,-1 1 0,0-1 1,-1 1-1,1 1 0,-1-1 0,0 0 0,0 1 0,-1-1 0,2 6 7,5 11 16,-1 0 0,-1 1 0,-1 0 0,-2 0 0,2 17-16,-1 28 74,-3 64-74,-2-86 154,0-45-143,0-1 2,0 0-4,0 0-1,0 0 8,0 0 26,0 0-10,0-24 50,1-1-61,1 0-1,2 0 1,0 1-1,2-1 1,0 1-1,10-21-20,4-6-3,3 1 1,18-29 2,-36 70-7,0 1 1,0-1-1,1 1 0,0 0 1,0 1-1,1 0 1,0 0-1,1 0 1,2-2 6,-6 7-8,-1 0 0,0 0 1,1 0-1,-1 1 0,1 0 0,-1-1 1,1 1-1,0 0 0,0 1 1,0-1-1,-1 1 0,1-1 1,0 1-1,0 0 0,0 1 1,0-1-1,-1 1 0,1-1 1,0 1-1,0 1 0,-1-1 1,1 0-1,-1 1 0,1-1 1,-1 1-1,3 2 8,16 9-6,-2 0-1,0 1 1,0 1 0,-2 1-1,1 1 1,7 10 6,-18-18 3,0 1 0,-1 0 0,-1 1 1,1 0-1,-2 0 0,1 0 0,-1 1 0,-1-1 1,0 1-1,-1 0 0,0 0 0,-1 1 0,-1-1 1,1 3-4,0 3 39,-1 0 1,0-1-1,-1 1 1,-1 0-1,-1 0 1,-1 0-1,0 0 1,-1-1-1,-1 1 1,-1-1-1,0 0 1,-1-1-1,-7 12-39,-28 27 180,25-34-101,14-15-98,3-5-181,0-1-247,0 0-352,0-21-3161,0-56-4281,0 37 2901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2.0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70 113 5393,'0'0'2426,"0"0"-702,0 0-223,0 0-209,0 0-246,0 0-74,7-13-3,-2 2-676,-4 7-214,1 0 0,-1 0-1,1 1 1,0-1 0,0 0-1,0 1 1,1 0 0,-1-1 0,1 1-1,0 0 1,0 0 0,0 0-1,0 1 1,0-1 0,0 1 0,1-1-1,-1 1 1,1 0 0,0 1-1,2-2-78,19-4 466,0 1 0,1 2 0,-1 0 0,1 1 0,0 2 0,0 1 0,-1 0 0,8 3-466,-27-1 36,1 0 0,-1 0 1,0 0-1,1 1 1,-1 0-1,-1 0 0,1 0 1,0 1-1,-1 0 0,0 0 1,0 0-1,0 1 0,0 0 1,-1 0-1,1 0 0,-1 0 1,-1 1-1,1-1 0,-1 1 1,0 0-1,0 0 0,0 2-36,4 7 57,-1 1 0,0-1 0,-1 1 0,-1 0 0,-1 0 0,0 1 0,-1-1 0,0 10-57,-2-26 33,0 1 1,0-1 0,0 0-1,0 0 1,0 1 0,0-1-1,0 0 1,0 0-1,0 0 1,0 1 0,0-1-1,0 0 1,0 0 0,0 1-1,-1-1 1,1 0 0,0 0-1,0 0 1,0 1-1,0-1 1,-1 0 0,1 0-1,0 0 1,0 0 0,0 1-1,-1-1 1,1 0-1,0 0 1,0 0 0,0 0-1,-1 0 1,1 0 0,0 0-1,0 0 1,-1 0 0,1 0-1,0 0 1,0 0-1,-1 0-33,-15-4 658,-35-22-480,-14-6 101,37 28-166,0 1 1,-1 1 0,0 2 0,1 0 0,-20 4-114,35 0 17,-1-1 0,1 2 0,0 0 0,0 0 0,0 1 0,1 1 0,0 0 0,0 1 0,1 0 0,0 1 0,0 0 0,1 1 0,-7 7-17,14-13 2,0 0-1,1 0 0,-1 0 1,1 1-1,0-1 1,0 0-1,0 1 0,1 0 1,0-1-1,0 1 0,0 0 1,0-1-1,1 3-1,2 63 154,-1-68-143,-1 0 0,1 1 0,-1-1-1,1 0 1,0 0 0,0 0-1,0 0 1,0 0 0,0 0-1,0 0 1,0 0 0,1 0 0,-1-1-1,1 1 1,0 0 0,-1-1-1,1 0 1,0 1 0,1 0-11,2 1 6,0-1 0,0 1 0,1-1 1,-1-1-1,0 1 0,1 0 0,-1-1 0,3 0-6,16 1 15,0-1-1,-1 0 0,20-4-14,-35 3 25,11-4-97,0 0 1,0-1 0,-1 0-1,0-2 1,0 0 0,-1-1-1,13-8 72,-4 3-641,-23 12 331,1-1 0,0 0 0,-1-1-1,1 1 1,-1-1 0,0 1 0,1-1-1,-1 0 1,-1 0 0,1 0 0,0-1-1,-1 1 1,0-1 0,0 1 0,0-1-1,1-1 311,8-44-7456,-10 16-528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2.6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 0 7922,'0'0'2568,"0"0"-511,0 0-17,0 0-784,0 0-15,-20 173-33,20-132-304,0-7-336,0-11-144,0-11-152,0-6-184,0-6-88,0 0-640,0 0-1056,0-12-1169,0 0-2848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2.9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9498,'0'0'4329,"0"0"-3001,0 0-23,0 0-1305,0 0-121,0 0-2359,0 0-4217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3.7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7154,'0'0'2023,"0"0"-276,0 0-318,0 0-335,0 0-71,0 0-56,0 0-31,0 0 24,0 25 1363,0 49-760,3-1 0,4 1 0,10 43-1563,-16-106 80,-1-11-63,0 1 0,0-1 0,0 1 0,0-1 0,0 1 0,0-1 0,0 1 0,1-1-1,-1 1 1,0-1 0,0 1 0,0 0 0,1-1 0,-1 0 0,0 1 0,0-1 0,1 1 0,-1-1 0,0 1 0,1-1 0,-1 0 0,1 1-1,-1-1 1,1 0 0,-1 1 0,1-1 0,-1 0 0,0 1 0,1-1 0,0 0 0,-1 0 0,1 0 0,-1 0 0,1 1 0,-1-1 0,1 0 0,-1 0-1,1 0 1,-1 0 0,1 0 0,0 0 0,-1 0 0,1-1 0,-1 1 0,1 0 0,-1 0 0,1 0 0,-1-1 0,1 1-17,0 0 21,-1 0-10,16-19-13,-7 0-9,0 1 0,1 1 0,1-1-1,1 2 1,8-11 11,71-74-42,-83 91 32,1 0 0,0 1 1,1 0-1,0 1 0,0 0 0,0 1 1,1 0-1,1 1 0,-1 0 1,1 0-1,0 1 0,0 1 1,0 0-1,1 1 0,-1 0 0,1 1 1,0 0-1,1 1 10,-3 0-15,1 1 0,0 0 0,-1 0 1,1 2-1,-1-1 0,0 1 0,1 1 0,-1 0 0,0 1 0,6 2 15,-11-3 15,0 1 1,0-1-1,0 1 0,-1 0 0,0 1 0,0-1 0,0 1 1,0 0-1,-1 0 0,1 0 0,-1 1 0,-1 0 0,1 0 0,-1 0 1,0 0-1,0 0 0,-1 0 0,2 7-15,1 11 111,-1 0 1,-2 1-1,0-1 0,-2 0 0,0 1 1,-2 3-112,0 32 123,3-32-66,0-17-38,-1 0-1,1 0 0,-2 0 1,0 0-1,0-1 0,-1 1 0,0 0 1,-1 0-1,0-1 0,0 0 1,-3 4-19,5-12 30,1-2-158,-36 0-2459,35 0 2455,-1 0-1,1-1 1,-1 1 0,0 0-1,1-1 1,-1 0-1,1 1 1,-1-1 0,1 0-1,-1 0 1,1 1 0,0-1-1,-1 0 1,1 0 0,0-1-1,0 1 1,0 0-1,-1 0 1,1-1 0,1 1-1,-1 0 1,0-1 0,0 1-1,0-1 1,1 1 0,-1-2 132,-11-45-5420,11 25 606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7:07:31.0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3459 4049,'0'0'1998,"0"0"-722,0 0-331,0 0-131,0 0-301,0 0-81,0 0 85,0 0 128,0 0 131,0 0 27,0 0-56,0 0-79,0 0-28,0 0 7,0 0-27,0 0-37,21 0 1396,0-3-1677,0-1 0,0-1 0,0 0 0,-1-2 0,0 0 0,18-9-302,9-3 432,106-42 411,68-24 54,-143 55-274,51-27-623,-12 4 275,562-248 612,-439 198-383,51-39-504,-46 12 165,1 1 6,224-157-171,-432 259 9,268-195 156,196-161 28,-311 247-164,6-4 29,-26 11 63,-42 36 140,33-12-261,24-15 30,-46 32-12,51-20-18,3-1 5,75-59-77,-210 129 6,-21 13-24,2 1 0,0 3-1,13-5 91,-49 24 3,-3 2-3,0 0-1,-1 0 1,1 1 0,0-1-1,0 0 1,0 1 0,0-1-1,0 1 1,0-1 0,0 1-1,0-1 1,0 1-1,0 0 1,0 0 0,0-1-1,0 1 1,0 0 0,0 0-1,0 0 1,0 0 0,1 0-1,-1 0 1,0 0 0,0 1-1,0-1 1,0 0 0,0-5 425,-1-9-6926,0 11 4448,0-12-3814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3:45.7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3009 1 5369,'0'0'1897,"0"0"-293,0 0-205,0 0-52,0 0-122,0 0-124,-8 3-153,-157 47 5276,-25 0-6224,77-23 779,-251 68 837,248-59-1310,4-2 794,-63 10-1100,75-23 556,0 4 1,-20 12-557,39-12 376,-18 2-376,28-5 121,44-13-27,0-1 1,-24 4-95,7-3 99,1 2 0,0 2 1,-20 10-100,15-5 94,-70 21 199,39-14-34,2 3 1,-44 24-260,120-51 6,-5 2 10,1-1 1,0 1-1,-1-1 1,1 0-1,-1 0 1,0-1-1,-2 1-16,7-2 14,1 0 4,-27 11 165,-40 7 65,35-8-594,27-9 309,1 0 1,0 0-1,0 0 1,0 1-1,0-1 0,0 1 1,1 0-1,-1 0 1,0 0-1,-1 2 37,-43 19-197,44-20 169,0 0 0,0-1 0,-1 0 0,1 1 0,-1-1 0,0-1 0,0 1 0,-4 0 28,5-1-22,-1 1-1,0-1 1,0 1 0,1 0-1,-1 0 1,1 1-1,0-1 1,-3 3 22,-5-1-10,-5 3-12,-2 0 30,4-3-10,13-3 1,-1-1 1,1 1-1,-1 0 1,1-1 0,-1 1-1,1 0 1,0 1-1,-1-1 1,1 0-1,0 1 1,0-1 0,0 1-1,0 0 1,0 0 0,6-8-3301,27-29 334,4 1-1674,5-6-1942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0.9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10 4585,'0'0'1872,"0"0"-91,0 0-66,0 0-274,0 0-282,0-9 1617,-1 83-731,0-25-1380,1 0 1,2 1 0,3-1-1,2-1 1,2 1-666,9 28 629,2 8 369,3-1 1,12 24-999,-29-215 1291,-6 57-1256,2 0 0,3 0 0,2-4-35,-4 34-1,2 1 1,0 0-1,1 0 0,1 1 0,1-1 1,0 1-1,2 1 0,0 0 0,3-3 1,-9 15-9,0 0 0,1 0-1,-1 1 1,1 0 0,0 0 0,0 0-1,1 0 1,-1 1 0,1 0-1,-1 0 1,1 1 0,0-1-1,0 1 1,1 0 0,-1 1 0,5-1 9,8-1-21,0 2 0,0 0 0,0 1 0,0 0 0,2 2 21,-15-1-7,0 1 0,0-1 0,0 1 0,-1 0 0,1 1 0,0 0 0,-1-1 0,0 2 0,1-1 0,-1 1 0,-1-1 0,1 1 0,-1 1 0,1-1 0,-1 1 0,0-1 1,-1 1-1,1 1 0,-1-1 0,0 0 0,0 1 0,-1-1 0,2 6 7,5 11 16,-1 0 0,-1 1 0,-1 0 0,-2 0 0,2 17-16,-1 28 74,-3 64-74,-2-86 154,0-45-143,0-1 2,0 0-4,0 0-1,0 0 8,0 0 26,0 0-10,0-24 50,1-1-61,1 0-1,2 0 1,0 1-1,2-1 1,0 1-1,10-21-20,4-6-3,3 1 1,18-29 2,-36 70-7,0 1 1,0-1-1,1 1 0,0 0 1,0 1-1,1 0 1,0 0-1,1 0 1,2-2 6,-6 7-8,-1 0 0,0 0 1,1 0-1,-1 1 0,1 0 0,-1-1 1,1 1-1,0 0 0,0 1 1,0-1-1,-1 1 0,1-1 1,0 1-1,0 0 0,0 1 1,0-1-1,-1 1 0,1-1 1,0 1-1,0 1 0,-1-1 1,1 0-1,-1 1 0,1-1 1,-1 1-1,3 2 8,16 9-6,-2 0-1,0 1 1,0 1 0,-2 1-1,1 1 1,7 10 6,-18-18 3,0 1 0,-1 0 0,-1 1 1,1 0-1,-2 0 0,1 0 0,-1 1 0,-1-1 1,0 1-1,-1 0 0,0 0 0,-1 1 0,-1-1 1,1 3-4,0 3 39,-1 0 1,0-1-1,-1 1 1,-1 0-1,-1 0 1,-1 0-1,0 0 1,-1-1-1,-1 1 1,-1-1-1,0 0 1,-1-1-1,-7 12-39,-28 27 180,25-34-101,14-15-98,3-5-181,0-1-247,0 0-352,0-21-3161,0-56-4281,0 37 2901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2.0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70 113 5393,'0'0'2426,"0"0"-702,0 0-223,0 0-209,0 0-246,0 0-74,7-13-3,-2 2-676,-4 7-214,1 0 0,-1 0-1,1 1 1,0-1 0,0 0-1,0 1 1,1 0 0,-1-1 0,1 1-1,0 0 1,0 0 0,0 0-1,0 1 1,0-1 0,0 1 0,1-1-1,-1 1 1,1 0 0,0 1-1,2-2-78,19-4 466,0 1 0,1 2 0,-1 0 0,1 1 0,0 2 0,0 1 0,-1 0 0,8 3-466,-27-1 36,1 0 0,-1 0 1,0 0-1,1 1 1,-1 0-1,-1 0 0,1 0 1,0 1-1,-1 0 0,0 0 1,0 0-1,0 1 0,0 0 1,-1 0-1,1 0 0,-1 0 1,-1 1-1,1-1 0,-1 1 1,0 0-1,0 0 0,0 2-36,4 7 57,-1 1 0,0-1 0,-1 1 0,-1 0 0,-1 0 0,0 1 0,-1-1 0,0 10-57,-2-26 33,0 1 1,0-1 0,0 0-1,0 0 1,0 1 0,0-1-1,0 0 1,0 0-1,0 0 1,0 1 0,0-1-1,0 0 1,0 0 0,0 1-1,-1-1 1,1 0 0,0 0-1,0 0 1,0 1-1,0-1 1,-1 0 0,1 0-1,0 0 1,0 0 0,0 1-1,-1-1 1,1 0-1,0 0 1,0 0 0,0 0-1,-1 0 1,1 0 0,0 0-1,0 0 1,-1 0 0,1 0-1,0 0 1,0 0-1,-1 0-33,-15-4 658,-35-22-480,-14-6 101,37 28-166,0 1 1,-1 1 0,0 2 0,1 0 0,-20 4-114,35 0 17,-1-1 0,1 2 0,0 0 0,0 0 0,0 1 0,1 1 0,0 0 0,0 1 0,1 0 0,0 1 0,0 0 0,1 1 0,-7 7-17,14-13 2,0 0-1,1 0 0,-1 0 1,1 1-1,0-1 1,0 0-1,0 1 0,1 0 1,0-1-1,0 1 0,0 0 1,0-1-1,1 3-1,2 63 154,-1-68-143,-1 0 0,1 1 0,-1-1-1,1 0 1,0 0 0,0 0-1,0 0 1,0 0 0,0 0-1,0 0 1,0 0 0,1 0 0,-1-1-1,1 1 1,0 0 0,-1-1-1,1 0 1,0 1 0,1 0-11,2 1 6,0-1 0,0 1 0,1-1 1,-1-1-1,0 1 0,1 0 0,-1-1 0,3 0-6,16 1 15,0-1-1,-1 0 0,20-4-14,-35 3 25,11-4-97,0 0 1,0-1 0,-1 0-1,0-2 1,0 0 0,-1-1-1,13-8 72,-4 3-641,-23 12 331,1-1 0,0 0 0,-1-1-1,1 1 1,-1-1 0,0 1 0,1-1-1,-1 0 1,-1 0 0,1 0 0,0-1-1,-1 1 1,0-1 0,0 1 0,0-1-1,1-1 311,8-44-7456,-10 16-528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2.6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 0 7922,'0'0'2568,"0"0"-511,0 0-17,0 0-784,0 0-15,-20 173-33,20-132-304,0-7-336,0-11-144,0-11-152,0-6-184,0-6-88,0 0-640,0 0-1056,0-12-1169,0 0-2848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2.9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9498,'0'0'4329,"0"0"-3001,0 0-23,0 0-1305,0 0-121,0 0-2359,0 0-4217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6:14:03.7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7154,'0'0'2023,"0"0"-276,0 0-318,0 0-335,0 0-71,0 0-56,0 0-31,0 0 24,0 25 1363,0 49-760,3-1 0,4 1 0,10 43-1563,-16-106 80,-1-11-63,0 1 0,0-1 0,0 1 0,0-1 0,0 1 0,0-1 0,0 1 0,1-1-1,-1 1 1,0-1 0,0 1 0,0 0 0,1-1 0,-1 0 0,0 1 0,0-1 0,1 1 0,-1-1 0,0 1 0,1-1 0,-1 0 0,1 1-1,-1-1 1,1 0 0,-1 1 0,1-1 0,-1 0 0,0 1 0,1-1 0,0 0 0,-1 0 0,1 0 0,-1 0 0,1 1 0,-1-1 0,1 0 0,-1 0-1,1 0 1,-1 0 0,1 0 0,0 0 0,-1 0 0,1-1 0,-1 1 0,1 0 0,-1 0 0,1 0 0,-1-1 0,1 1-17,0 0 21,-1 0-10,16-19-13,-7 0-9,0 1 0,1 1 0,1-1-1,1 2 1,8-11 11,71-74-42,-83 91 32,1 0 0,0 1 1,1 0-1,0 1 0,0 0 0,0 1 1,1 0-1,1 1 0,-1 0 1,1 0-1,0 1 0,0 1 1,0 0-1,1 1 0,-1 0 0,1 1 1,0 0-1,1 1 10,-3 0-15,1 1 0,0 0 0,-1 0 1,1 2-1,-1-1 0,0 1 0,1 1 0,-1 0 0,0 1 0,6 2 15,-11-3 15,0 1 1,0-1-1,0 1 0,-1 0 0,0 1 0,0-1 0,0 1 1,0 0-1,-1 0 0,1 0 0,-1 1 0,-1 0 0,1 0 0,-1 0 1,0 0-1,0 0 0,-1 0 0,2 7-15,1 11 111,-1 0 1,-2 1-1,0-1 0,-2 0 0,0 1 1,-2 3-112,0 32 123,3-32-66,0-17-38,-1 0-1,1 0 0,-2 0 1,0 0-1,0-1 0,-1 1 0,0 0 1,-1 0-1,0-1 0,0 0 1,-3 4-19,5-12 30,1-2-158,-36 0-2459,35 0 2455,-1 0-1,1-1 1,-1 1 0,0 0-1,1-1 1,-1 0-1,1 1 1,-1-1 0,1 0-1,-1 0 1,1 1 0,0-1-1,-1 0 1,1 0 0,0-1-1,0 1 1,0 0-1,-1 0 1,1-1 0,1 1-1,-1 0 1,0-1 0,0 1-1,0-1 1,1 1 0,-1-2 132,-11-45-5420,11 25 606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7:01:26.6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 69 2481,'0'0'1607,"0"0"-417,0 0-325,0 0-77,0 0-60,0 0-128,-1 8-45,-4 23-86,4-23-65,22-6 1369,-18-2-1785,0 1 1,0-1-1,0 1 0,0-1 0,0 0 0,0 0 1,1-1-1,-1 1 0,2-1 12,-4 0-21,1 1 1,-1-1-1,0 0 0,0 0 0,1 0 1,-1 0-1,0 0 0,0 0 1,0 0-1,0 0 0,0 0 1,0 0-1,-1 0 0,1-1 1,0 1-1,-1 0 0,1-1 1,-1 1-1,1-1 0,-1 1 1,1 0-1,-1-1 0,0 1 1,0-1-1,0 0 21,1-84-323,-1 85 489,-4 1-137,1 1 0,-1-1 0,0 1 1,0 0-1,0 0 0,1 0 0,-1 0 0,0 1 1,1 0-1,-1-1 0,1 1 0,0 0 1,0 1-1,0-1 0,0 1 0,0-1 1,0 1-1,0 0 0,1 0 0,0 0 0,-1 0 1,1 0-1,0 1 0,0 0-29,-2 5 118,0-1-1,1 1 1,0-1-1,0 1 1,1 0-1,0 0 1,1 0-1,0 0 1,0 0-1,1 2-117,3-9 4,0-1-1,1 0 1,-1 0-1,1 0 1,-1 0-1,1-1 1,-1 1-1,1-1 1,-1 0-1,1 0 1,-1 0-1,1-1 1,3 0-4,3 1-62,-7 0 39,0 0 0,0 0 0,0 0 1,0 0-1,0 0 0,-1-1 0,1 1 0,0-1 0,0 0 1,0 0-1,-1 0 0,1 0 0,-1 0 0,1 0 0,-1-1 0,1 0 1,-1 1-1,2-3 23,-2 1-91,0 0 1,0-1 0,0 1-1,-1-1 1,1 0 0,-1 1-1,0-1 1,0 0 0,-1 0-1,1 0 1,-1 0-1,0 0 1,0 1 0,0-5 90,0 7-2,0 0 1,0 0-1,0 1 0,0-1 1,0 0-1,0 0 1,0 0-1,0 0 1,-1 1-1,1-1 1,0 0-1,0 0 1,-1 0-1,1 1 0,-1-1 1,1 0-1,0 1 1,-1-1-1,1 0 1,-1 1-1,0-1 1,1 0-1,-1 1 1,1-1-1,-1 1 0,0-1 1,0 1 1,-24-2 518,12 2-328,10 0-154,0 0 0,1 1 0,-1-1 0,1 1-1,-1 0 1,0 0 0,1 0 0,0 0-1,-1 0 1,1 0 0,-1 1 0,1-1 0,0 1-1,0 0 1,0-1 0,0 1 0,0 0-1,1 0 1,-1 0 0,0 0 0,1 1 0,-1-1-1,1 0 1,0 1 0,0-1 0,0 1 0,0-1-1,0 1 1,1 0-36,-3 9 144,0-1 0,1 0 0,0 1 0,1 0 0,0-1 0,1 3-144,0-14 4,1 1-1,-1-1 1,0 1 0,0-1-1,0 1 1,0-1-1,1 1 1,-1-1 0,0 1-1,1-1 1,-1 1 0,0-1-1,1 1 1,-1-1-1,0 1 1,1-1 0,-1 0-1,1 1 1,-1-1-1,1 0 1,-1 1 0,1-1-1,-1 0 1,1 0-1,-1 1 1,1-1 0,-1 0-1,1 0 1,0 0 0,-1 0-4,28 2-59,-22-2-1,0-1-1,1 0 1,-1 0-1,0 0 0,1-1 1,3-2 60,-6 1-47,1 0 0,-1 0 0,0-1 0,0 1-1,-1-1 1,1 0 0,-1-1 0,0 1 0,0 0 0,0-1 0,-1 0 0,0 1 0,1-1 0,-1-3 47,2-2-141,-2 0 0,1 0 1,-1-1-1,-1 1 0,0-1 1,0-8 140,-2 18 10,1 0 0,0 0 0,-1 1 0,1-1 0,-1 0 0,1 0 0,-1 0-1,1 0 1,-1 1 0,0-1 0,1 0 0,-1 1 0,0-1 0,0 0 0,1 1 0,-1-1 0,0 1 0,0-1 0,0 1 0,0 0 0,0-1 0,0 1 0,0 0 0,0 0 0,1-1 0,-1 1 0,0 0 0,0 0 0,0 0 0,0 0 0,0 0 0,0 0-1,0 1 1,0-1 0,0 0 0,-1 1-10,-37 7 447,37-6-426,0-1-1,0 1 0,0-1 1,0 1-1,0-1 0,0 1 0,0 0 1,0 0-1,1 0 0,-1 0 1,1 0-1,-1 1 0,1-1 1,0 0-1,0 1 0,0-1 1,0 3-21,-4 45 794,5-49-785,0 1 55,4-2-48,6 0 23,-6 0-80,0 0 0,0 0 0,0 0 0,0 0 0,0-1 0,0 1 0,0-1 0,0 0 0,-1-1 41,-1 2-33,-1-1-1,1-1 1,-1 1-1,1 0 1,-1 0-1,0-1 1,1 1 0,-1 0-1,0-1 1,0 1-1,0-1 1,0 0-1,-1 1 1,1-1-1,0 0 1,-1 1-1,1-1 1,-1 0-1,1 0 1,-1 1-1,0-1 1,0-1 33,1 1-87,-1-1 0,1 0 0,-1 1 1,0-1-1,0 0 0,0 1 0,0-1 0,-1 0 0,1 1 0,-1-1 0,0 0 1,0 1-1,1-1 0,-2 1 0,1-1 0,0 1 0,0 0 0,-1-1 0,1 1 1,-1 0-1,0 0 0,0 0 0,0 0 0,0 0 0,0 0 87,-3-1-299,1 0 0,-1 0 0,0 1 0,-1 0 0,1 0 0,0 0 0,-1 0 0,1 1 0,-1 0 0,1 0 0,-2 0 299,-15 0-2466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7:01:28.4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131 100 1696,'0'0'1630,"0"0"-319,0 0-285,0 0-97,0 0-39,0 0-122,-13 0 2107,10 5-2285,2-3-513,-1 0 0,1 0 0,0 0 0,0 1 0,0-1 0,0 1-1,0-1 1,0 0 0,1 1 0,-1 0 0,1-1 0,0 1 0,0 1-77,1-4-41,0 0 1,0 0-1,0-1 1,0 1-1,0 0 0,0-1 1,0 1-1,1-1 1,-1 1-1,0-1 1,-1 1-1,1-1 1,0 0-1,0 0 1,0 1-1,0-1 1,0 0-1,-1 0 0,1 0 1,0 0 40,2-5-122,-1 1 1,0-1-1,-1 1 1,1-1-1,-1 1 1,0-1-1,0 0 1,0-4 121,-24 8 809,19 2-704,-6 0 52,1 0 1,0 0-1,-1 1 1,1 0-1,0 1 1,-6 2-158,13-3 29,-1-1 0,1 1 0,0 0 0,0 0 0,0 1 0,0-1 0,0 0 0,0 1 0,0-1 0,0 1 0,1 0 0,-1 0 0,1-1 0,-1 1 0,1 0 0,0 0 0,-1 0 0,1 0 0,0 1 0,0-1 0,1 0 0,-1 0 0,0 1 0,1-1 0,-1 0 0,1 1 0,0-1 0,0 1 0,0 1-29,0-2 15,0-1 0,0 0-1,-1 1 1,1-1 0,1 0 0,-1 1-1,0-1 1,0 1 0,0-1 0,1 0-1,-1 1 1,1-1 0,-1 0-1,1 0 1,-1 1 0,1-1 0,0 0-1,0 0 1,-1 0 0,1 0 0,0 0-1,1 1-14,29 2-63,-24-4 24,0 0-37,0 0 0,-1-1 0,1 1 0,0-2 0,0 1 0,-1-1 0,1 0 0,-1 0 0,1 0 0,5-4 76,-9 4-71,-1 0-1,1 0 0,-1 0 0,1 0 1,-1 0-1,0 0 0,1-1 0,-1 1 0,0-1 1,-1 0-1,1 1 0,0-1 0,-1 0 1,0 0-1,1 0 0,-1 0 0,0 0 0,-1-1 1,1 1-1,0 0 0,-1 0 0,0 0 1,0-1-1,0 0 72,1-8-228,-3-12-59,1 23 293,1 0 0,-1 1 0,1-1-1,-1 0 1,1 1 0,-1-1 0,1 1-1,-1-1 1,0 1 0,1-1 0,-1 1-1,0-1 1,0 1 0,1 0 0,-1-1 0,0 1-1,0 0 1,0-1 0,1 1 0,-1 0-1,0 0 1,0 0 0,0 0 0,0 0-1,1 0 1,-1 0 0,-1 0-6,-2 0 56,-1 0 1,0 0-1,0 0 1,0 1-1,1 0 0,-1 0 1,0 0-1,1 0 0,-1 1 1,1-1-1,-1 1 1,-2 2-57,5-2 48,-1 0 1,1 0-1,0 1 1,1-1-1,-1 0 1,0 1-1,1-1 1,-1 1-1,1 0 1,0-1-1,-1 1 1,1 0-1,1 0 1,-1 0-1,0 0 1,1 0-1,0 0 1,-1 0-1,1 0 1,0 0-1,1 2-48,-2-3 21,1 0 0,0-1 0,0 1 0,0 0 0,0 0 0,0 0 0,1-1 0,-1 1 0,0 0-1,1-1 1,-1 1 0,1 0 0,0-1 0,-1 1 0,1 0 0,0-1 0,0 1 0,0-1 0,0 0 0,0 1 0,1 0-21,0-1 23,1-1 1,0 1 0,-1 0-1,1 0 1,-1-1 0,1 0-1,0 1 1,-1-1 0,1 0-1,0-1 1,2 1-24,10 0 19,-10 0-41,0 0 1,0 0-1,1-1 1,-1 0-1,0 0 1,0 0-1,0 0 1,0-1-1,-1 1 0,1-1 1,0-1-1,-1 1 1,2-1 21,-3 0-47,0 1-1,-1-1 1,1 1 0,-1-1 0,1 0-1,-1 0 1,0 0 0,0-1-1,-1 1 1,1 0 0,0-1 0,-1 1-1,0-1 1,0 1 0,0-1 0,0 1-1,-1-1 1,1-1 47,0 0-78,-1 0 0,1 0 0,-1 0 0,1 0 0,-1 0 0,-1 0 1,1 0-1,-1 1 0,-1-4 78,2 6 17,-1 1 0,0-1 0,0 1 0,0 0 0,0 0 0,0 0 0,-1 0 0,1 0 0,0 0 0,0 0 0,-1 0 0,1 0 0,-1 0 0,1 1 0,-1-1 0,1 1 0,-1-1 0,1 1 1,-1-1-1,1 1 0,-1 0 0,0 0 0,1 0 0,-1 0 0,1 0 0,-1 0 0,0 0 0,1 1-17,-2-1 34,1 0 1,-1 1-1,1 0 0,-1-1 0,1 1 1,-1 0-1,1 0 0,0 1 1,-1-1-1,1 0 0,0 1 1,0-1-1,0 1 0,0 0 0,0-1 1,1 1-1,-1 0 0,0 0 1,1 0-1,0 1 0,-1-1 1,1 0-1,0 1 0,0-1 1,0 0-1,0 1 0,1-1 0,-1 1 1,1-1-1,-1 2-34,-2 10 410,1 0 0,0 1 0,1-1-1,0 13-409,27-28-1016,-24-36-2332,-2 30 998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7:01:30.5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116 67 2777,'0'0'1829,"0"0"-602,0 0-219,0 0-83,0 0-155,0 0-49,0 0-51,0 0-57,7 23 1068,-6-23-1710,1 0 0,-1 0 0,0 0-1,0 0 1,1-1 0,-1 1 0,0 0-1,0-1 1,0 1 0,1 0 0,-1-1-1,0 1 1,0-1 0,0 0 0,0 1-1,0-1 1,0 0 0,0 0 0,0 0-1,0 0 1,0 0 0,-1 1 0,1-1-1,0-1 1,-1 1 0,1 0 0,0 0-1,-1 0 1,1 0 0,-1-1 29,4-42-1324,-4 40 1138,0 3 172,0 0 0,-1 0 0,1 0 0,-1 0 0,0 0 1,1 0-1,-1 0 0,0 0 0,1 0 0,-1 0 0,0 0 0,0 0 0,0 0 0,0 0 0,0 1 0,0-1 0,0 0 0,0 1 1,0-1-1,0 1 0,-1-1 0,1 1 0,0 0 0,0-1 0,0 1 0,-1 0 0,1 0 0,0 0 0,0 0 0,-1 0 0,1 0 1,0 0-1,-1 0 14,-47 3 738,47-2-676,-1-1 1,0 1 0,1 0-1,-1 0 1,0 1 0,1-1-1,0 0 1,-1 1 0,1-1-1,0 1 1,-1 0 0,1 0-1,0 0 1,0 0 0,1 0-1,-1 0 1,0 0 0,1 1-1,-1-1 1,1 1 0,0-1-1,-1 3-62,-1 2 150,1 0-1,0 0 1,0 0 0,1 0-1,-1 0 1,2 0-1,-1 1 1,1 0-150,0-6 33,6-2-81,1 0 0,-1-1 0,0 1 0,0-1-1,1-1 1,-1 1 0,0-1 0,0 0 0,0 0-1,-1-1 1,1 0 0,1-1 48,-4 2-61,0 0 0,0 0-1,-1-1 1,1 1 0,-1-1 0,1 0-1,-1 0 1,0 0 0,0 0 0,-1 0-1,1 0 1,-1 0 0,1 0 0,-1-1-1,0 1 1,0 0 0,0-1 0,-1 1-1,1-1 1,-1 1 0,0-1 0,0-2 61,-1 5-2,-1 1 0,1-1 0,-1 0 0,0 0 0,1 0 0,-1 1 0,0-1 0,1 1 0,-1 0 0,0-1 0,0 1 0,1 0 0,-1 0 0,0 0 0,0 0 0,1 0 0,-1 0 0,0 1 0,-1-1 2,-3 1 22,3-1 22,-1 0 1,1 0 0,-1 0 0,1 1 0,0-1 0,-1 1-1,1 0 1,0 0 0,0 0 0,0 0 0,0 1 0,0-1-1,0 1 1,0 0 0,0 0 0,0 0 0,1 0 0,-1 1-1,1-1 1,0 1 0,-1-1 0,1 1 0,0 0 0,1 0-1,-1 0 1,0 0 0,1 0 0,0 0 0,0 0 0,0 0-1,0 1 1,0-1 0,0 0 0,1 1-45,-3 10 298,1 0-1,1 1 1,0-1-1,1 13-297,0-26 24,1 0-23,-1 0 1,1-1-1,-1 1 1,1 0 0,0-1-1,-1 1 1,1-1 0,0 1-1,-1-1 1,1 1 0,0-1-1,0 0 1,0 1 0,-1-1-1,1 0 1,0 1-1,0-1 1,0 0 0,0 0-1,-1 0 1,1 0 0,0 0-1,0 0 1,0 0 0,0 0-1,0 0 1,-1-1 0,1 1-1,0 0 1,0 0 0,0-1-1,-1 1 1,1 0-1,0-1-1,34-11-198,-31 8 139,1 0 0,-1 0 0,0 0 0,0 0 0,0-1 0,0 1 0,-1-1 0,0 0 0,0 0 0,0 0 0,-1-1 0,0 1 0,0-1 0,0 1 0,0-1 0,-1 0 1,0 0-1,0 1 0,-1-3 59,-33 8 708,32 0-687,-1 0 0,1 1 0,-1-1 0,0 1 0,1-1 0,-1 1 0,1-1 0,0 1 0,-1 0 0,1 0 0,-1 0 0,1 0-1,0 0 1,0 0 0,0 0 0,0 0 0,-1 1 0,1-1 0,1 0 0,-1 1 0,0-1 0,0 0 0,0 1 0,1-1 0,-1 1 0,1 0-21,-4 41 666,4-34-473,0-8-109,15-1-8,-13 0-116,1 0 0,-1 0 0,1 1 0,-1-1 0,1-1 0,-1 1 0,1 0 0,-1-1 0,0 1 0,1-1 0,-1 0 0,0 0 0,1 1 0,-1-2 0,0 1 0,0 0 0,0 0 0,0-1 0,0 1 0,0-1 0,0 0 0,0 1 0,-1-1 0,1 0 0,-1 0 0,1 0 0,-1 0 0,0 0 0,0-1 0,0 1 0,0 0 0,0-1 0,0 1 0,0 0 0,-1-1 0,0 1 0,1-1 0,-1 1 0,0-2 40,0 3 40,0 1 98,0 0 21,0 0 17,0 0-8,0 0-16,0 0-4,0 0 24,3 1-144,0 0-1,0 0 0,0 0 0,0 0 0,0 0 0,0-1 0,0 1 1,1-1-1,-1 0 0,0 0 0,0 0 0,0-1 0,1 1-27,0 0 3,2 0-60,-1 0-1,1-1 1,0 1-1,0-1 0,-1 0 1,1 0-1,-1-1 0,1 0 58,-4 1-7,-1 1 0,1-1 1,-1 0-1,1 0 0,-1 0 0,0 0 0,0 0 0,1 0 0,-1 0 0,0 0 0,0 0 0,0-1 0,0 1 0,0-1 0,0 1 0,-1 0 1,1-1-1,0 1 0,-1-1 0,1 0 0,-1 1 0,0-1 0,1 1 0,-1-1 0,0 0 0,0 1 0,0-2 7,0 2 54,0 1 40,0 0 72,0 0 62,-7-13-568,-6 8 470,-15-5-4467,21 9 35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7:01:34.6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79 41 1488,'0'0'2054,"0"0"-731,0 0-261,0 0-114,0 0-112,0 0-32,-12 8-16,-34 27-102,26-19-225,36-25-1957,28-20-2018,34-32 3514,-77 60 425,-1 1 125,0 0 35,0 0-22,-9 18 1376,-64 42-637,27-23-552,44-36-612,2-1 51,4-13-342,3 5 149,1 0 1,0 0 0,0 1-1,1 0 1,0 1 0,0 0-1,5-3 4,32-22-247,-45 30 114,-1 1 43,0 2 96,0 1-1,-1 0 1,1-1-1,-1 1 1,0-1-1,1 1 1,-1-1-1,-1 1 1,1-1-1,-1 2-5,-5 5 104,0 0 0,-1-1-1,-1 0 1,1 0 0,-3 0-104,9-7 185,2-1-86,0 0-88,0 0-95,0 0-190,14-17-3396,-8 11 908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7:07:31.5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 8002,'0'0'2203,"0"0"-224,0 0-71,0 0-423,0 0-410,0 0-262,0 0-74,8 0 568,493-5 1649,-501 5-2942,1 0 0,-1 0-1,1 0 1,-1 1-1,1-1 1,-1 0 0,1 0-1,-1 1 1,1-1-1,-1 0 1,1 0 0,-1 1-1,0-1 1,1 0-1,-1 1 1,0-1 0,1 1-1,-1-1 1,0 0-1,1 1 1,-1-1-1,0 1 1,0-1 0,0 1-1,1-1 1,-1 1-1,0-1 1,0 1 0,0-1-1,0 1 1,0-1-1,0 1 1,0-1 0,0 1-14,0 23 333,0-16-144,-1 7 74,-1 0 1,0 0 0,-1 0-1,-1 0 1,0-1 0,0 1 0,-4 3-264,-48 102 860,31-67-602,-21 49 186,19-39 171,-34 57-615,60-118-126,1-2-192,0 0-227,0 0-274,0-20-2407,-4-19-586,-6 10-1487,-8-7-4934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7:01:35.3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76 1072,'0'0'3600,"0"0"-1931,0 0-390,0 0-118,0 0-415,0 0-208,-3-3-83,2-1 1418,8 7-781,24 16-516,35 34-658,-65-51 97,0-1-1,0 0 1,0 1 0,0-1-1,1 0 1,-1 0 0,0 0-1,1 0 1,-1 0 0,1 0-1,-1 0 1,1 0 0,-1-1-1,1 1 1,-1 0 0,1-1-1,0 0 1,-1 1 0,1-1-1,0 0 1,0 0 0,-1 0-1,1 0-14,-1 0 70,-1 0 26,0 0 44,0 0 57,-9-7 118,-1-2-229,5 3 3,0 1-1,0 0 1,-1 1 0,1-1 0,-1 1 0,0 0 0,-1 1 0,1 0 0,-1 0 0,-4-2-89,13 40 117,-1-35-129,0 1 0,-1 0 1,1 0-1,0 0 0,0 0 0,0-1 0,0 1 0,0-1 0,1 1 0,-1-1 1,0 1-1,0-1 0,0 1 0,0-1 0,1 0 0,-1 0 0,0 1 1,0-1-1,1 0 0,-1 0 0,0 0 0,0-1 0,0 1 0,1 0 0,-1 0 1,1-1 11,-2 0-40,1 0 1,0 0-1,0 1 1,0-1 0,-1-1-1,1 1 1,-1 0 0,1 0-1,-1 0 1,1 0-1,-1 0 1,0 0 0,1-1-1,-1 1 1,0 0 0,0 0-1,0 0 1,0-1 0,0 1-1,0 0 1,0 0-1,0 0 1,-1-1 0,1 1-1,0 0 1,-1 0 0,1 0-1,-1-1 40,-2-8-194,-1-1 1,-1 1-1,0-1 0,-5-7 194,7 13-14,1 1 0,-1-1 0,0 1 0,0 0-1,-1 0 1,1 0 0,-1 1 0,0-1 0,0 1-1,0 0 1,-2-1 14,3 3-54,3 1-218,3 23-1849,8-6-42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7:01:37.4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245 36 1608,'0'0'1907,"0"0"-770,0 0-375,0 0-88,0 0 17,0 0 154,-8 0 180,-5 1-538,0 1 1,1 1-1,-1 0 1,1 0 0,0 1-1,0 1 1,0 0 0,1 1-1,-8 4-487,-63 50 1010,105-80-1078,-2 0-120,2 1-1,0 1 1,1 0-1,4 0 189,-16 14 405,-28 17-161,-33 19-50,38-26-162,0 1 0,0 0-1,1 1 1,0 0 0,0 0-1,1 1 1,0 1 0,-3 5-32,12-16 1,0 1 0,0 0 0,0 0 0,0 0-1,0 0 1,0 0 0,1 0 0,-1 0 0,0 0 0,0 0 0,0 0 0,0 0 0,1 0 0,-1 0 0,0 0 0,0 0 0,0 0 0,0 0 0,1 0 0,-1 0 0,0 0 0,0 0-1,0 0 1,0 0 0,0 0 0,1 0 0,-1 0 0,0 0 0,0 0 0,0 1 0,0-1 0,0 0 0,0 0 0,1 0 0,-1 0 0,0 0 0,0 0 0,0 1 0,0-1 0,0 0-1,0 0 1,0 0 0,0 0 0,0 0 0,0 1 0,0-1 0,0 0 0,0 0 0,0 0 0,0 0 0,0 1 0,0-1 0,0 0 0,0 0 0,0 0 0,0 0 0,0 1 0,0-1-1,0 0 1,0 0 0,0 0 0,0 0 0,0 0 0,0 1 0,0-1-1,15-6-63,7-6 99,-1-1 0,0 0-1,-1-2 1,0 0 0,-1-1-1,-1-1 1,14-17-36,-32 34 9,0-1 0,0 1 0,0 0 0,0-1 0,0 1 0,0 0 0,-1 0 0,1-1 0,0 1 0,0 0 0,0-1 0,0 1 0,-1 0 0,1 0 0,0-1 0,0 1 0,0 0 0,-1 0 0,1 0 0,0-1 0,0 1 1,-1 0-1,1 0 0,0 0 0,-1 0 0,1 0 0,0-1 0,-1 1 0,1 0 0,0 0 0,-1 0 0,1 0 0,0 0 0,0 0 0,-1 0 0,1 0 0,0 0 0,-1 0 0,1 0 0,0 1 0,-1-1 0,1 0 0,0 0 0,-1 0-9,-20-1-25,20 1 46,-6 0 0,-25 0 71,0 1 1,1 1-1,-21 5-92,33-3 195,11-2 259,14-2-57,22 3-443,-13-2 42,5 1-27,-1 0-1,1 1 1,-1 1-1,13 5 32,-29-8-202,-23 0-201,16-1 443,0 1 0,0-1-1,0 0 1,0 0 0,0 0 0,0 0-1,-1-1 1,1 0 0,0 1-1,0-1 1,0-1 0,1 1-1,-1-1 1,0 1 0,0-1-1,1 0 1,-1-1 0,0 0-40,3 2 41,1 1-152,14 7-7,36 20-173,2 2-3599,-38-22-36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7:01:41.4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110 58 3873,'0'0'1417,"0"0"-147,0 0-44,0 0-163,0 0-241,0 0-205,-1 0-544,0 0 0,0 1 0,0-1 0,0 0 0,-1 0 0,1 0 0,0 0 1,0 0-1,0 0 0,0 0 0,0 0 0,0 0 0,0 0 0,0-1 0,0 1 1,-1 0-1,1-1 0,0 1-73,0-16-280,1 12 195,-1 0 1,1 0-1,-1 0 1,1 0-1,1 0 1,-1 0 0,0 0-1,1 0 1,0-1 84,-29 8-162,23 1 264,-1 1 0,1 0 0,1 0 0,-1 0 0,1 0 0,0 1 0,0 0-1,0-1 1,1 1 0,0 1 0,0-1 0,1 0 0,0 1 0,0 0 0,0-1 0,1 1 0,0 1-102,1-7 181,2 0-210,0-1-1,0 1 1,0 0 0,0-1 0,0 0-1,0 1 1,0-1 0,0 0 0,0 0-1,0 0 1,1 0 0,-1 0-1,0-1 1,0 1 0,0-1 0,0 1-1,0-1 1,0 0 0,0 0 0,0 0-1,0 0 1,-1 0 0,1 0-1,0 0 1,0-1 0,-1 1 0,1-1-1,-1 1 1,1-1 0,-1 1 0,0-1-1,0 0 1,0 0 0,0 0-1,0 1 1,0-1 0,0 0 0,0 0-1,-1-1 1,1 0 29,-4-13-8,-4 22 437,-4 27 52,13-32-469,-1 0 0,0 0 1,1 0-1,-1 0 1,1-1-1,-1 1 1,1 0-1,0-1 1,-1 0-1,1 1 0,-1-1 1,1 0-1,0 0 1,-1 1-1,1-1 1,0-1-1,-1 1 1,1 0-1,0 0 1,-1-1-1,1 1 0,-1 0 1,1-1-1,0 0-12,-1 0-19,0 0 0,0 0 0,0-1 0,-1 1 0,1 0-1,0-1 1,-1 1 0,1 0 0,-1-1 0,1 1 0,-1 0-1,0-1 1,0 1 0,1-1 0,-1 1 0,0-1 0,0 1 0,-1-1-1,1 1 1,0 0 0,0-1 0,-1 1 0,0-2 19,0 2-10,0 0 1,0 0 0,0 0-1,-1 0 1,1 0 0,0 1-1,-1-1 1,1 0-1,0 1 1,-1-1 0,1 1-1,-1-1 1,1 1-1,-1 0 1,0 0 0,1-1-1,-1 1 1,1 0 0,-1 0-1,-1 1 10,2-1 5,0-1 0,0 1 0,-1 0 1,1 0-1,0 0 0,0 0 0,-1 1 0,1-1 0,0 0 0,0 0 0,0 1 0,0-1 1,-1 1-1,1-1 0,0 1 0,0-1 0,0 1 0,0 0 0,0-1 0,0 1 0,0 1-5,-2 23 235,3-17-129,1-7-100,0 0 0,0 0 0,1-1 0,-1 1 0,1-1 0,-1 1 0,0-1 0,1 1 0,-1-1 0,1 0 0,-1 1 0,1-1 0,-1 0 0,1 0 0,-1 0 0,1 0 0,-1-1 0,1 1 0,-1 0 0,1-1-6,36-6-26,-35 5-46,0 0 1,0 0-1,0 0 0,0-1 1,-1 1-1,1-1 1,-1 0-1,0 0 1,1 0-1,-1 0 1,-1 0-1,1 0 0,0-1 1,-1 1-1,0 0 1,1-1-1,-1 1 1,-1-1-1,1 0 1,0 1-1,-1-1 0,0 1 1,0-3 71,0 5-9,-1 0 0,1 0 0,-1 0 0,1 0 0,-1 0-1,1 1 1,-1-1 0,0 0 0,1 0 0,-1 0 0,0 1 0,0-1 0,0 0 0,1 1 0,-1-1 0,0 0 0,0 1 0,0-1 0,0 1-1,0 0 1,0-1 0,0 1 0,0 0 0,0 0 0,0 0 0,0-1 0,-1 1 0,1 0 0,0 0 0,0 0 0,0 1 9,-47-2 170,35 2 10,13-1-161,-1 0 0,0 0 0,0 0 0,0 0 0,0 0 0,1 1 0,-1-1 0,0 0 0,0 1 0,1-1 0,-1 0-1,0 1 1,0-1 0,1 1 0,-1-1 0,1 1 0,-1-1 0,0 1 0,1-1 0,-1 1 0,1 0 0,-1-1 0,1 1 0,-1 0 0,1 0 0,0-1-1,-1 1 1,1 0 0,0 0 0,0-1 0,-1 2-19,-1 27 950,2-29-949,0 1 134,8-1-10,16-2-70,-21-6 9,-4 3-50,1 3 34,-2 1-72,1 1 0,-1 0-1,1 0 1,-1 0 0,1 0 0,-1 0-1,1 0 1,-1 0 0,1 1-1,-1-1 1,1 1 0,-1-1 0,1 1-1,0-1 1,-1 1 0,1 0-1,0-1 1,-1 1 0,1 0-1,0 0 1,0 0 0,0 0 0,0 0-1,0 0 1,0 1 0,0-1-1,0 0 25,-3 28-3427,4-21-1358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7:01:43.7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75 101 720,'0'0'1735,"0"0"-312,0 0-323,0 0-297,0 0-175,0 0-82,8-8 4119,24-24-5131,-32 32 471,1 0-1,-1 0 0,0-1 1,0 1-1,0 0 0,1 0 1,-1 0-1,0-1 0,0 1 0,0 0 1,0 0-1,1 0 0,-1-1 1,0 1-1,0 0 0,0 0 1,0-1-1,0 1 0,0 0 1,0 0-1,0-1 0,0 1 0,0 0 1,0-1-1,0 1 0,0 0 1,0 0-1,0-1 0,0 1 1,0 0-1,0 0 0,0-1 1,0 1-1,0 0 0,0 0 0,-1-1 1,1 1-1,0 0 0,0 0 1,0-1-1,0 1 0,-1 0 1,1 0-1,0 0 0,0 0 1,0-1-1,-1 1 0,1 0 1,0 0-1,0 0 0,-1 0 0,1 0 1,0 0-1,0 0 0,-1-1 1,1 1-1,0 0 0,-1 0-4,-13 2 133,13-2-104,-2 4 49,1-1 0,0 0 0,0 0 0,0 1 0,0-1 0,0 1-1,1 0 1,-1 0 0,1-1 0,0 1 0,0 0 0,1 0 0,-1 0-1,1 0 1,0 0 0,0 4-78,0-7 5,8-3-402,-5 0 284,-1 0 0,1 0-1,-1 0 1,1-1 0,-1 1 0,0-1-1,0 1 1,0-1 0,0 0 0,-1 0 0,1 0-1,-1 0 1,1 0 0,-1 0 0,0 0 0,-1 0-1,1 0 1,0 0 0,-1-1 113,-2 4 59,-1 0 0,0 0 1,0 0-1,1 0 0,-1 1 1,0-1-1,1 1 0,-1 0 0,1 0 1,-1 0-1,-1 1-59,-6 5 126,0 2 1,0-1-1,1 1 0,-4 5-126,10-10 87,0-1 0,0 1-1,0 0 1,0 0 0,1 0 0,-1 0 0,1 0 0,0 0-1,0 1 1,1-1 0,0 1 0,-1-1 0,1 2-87,1-5 70,7 0-127,0-1-1,0-1 0,0 0 0,0 0 0,0 0 0,0-1 1,0 1-1,0-2 0,0 1 58,-5 1-104,0-1 0,0 1 0,0 0 1,0-1-1,0 0 0,0 1 0,0-1 0,0 0 1,0 0-1,-1 0 0,1 0 0,-1 0 0,0 0 1,0-1-1,1 1 0,-1 0 0,-1-1 0,1 1 1,0 0-1,0-1 0,-1 1 0,0-1 0,1 1 1,-1-1-1,0 0 0,0-1 104,0-11-414,-3-20 732,3 34-258,-1 0-1,0 1 0,1-1 1,-1 0-1,0 1 1,0-1-1,1 0 0,-1 1 1,0-1-1,0 1 0,0-1 1,0 1-1,0 0 0,0-1 1,0 1-1,0 0 0,1-1 1,-1 1-1,0 0 0,0 0 1,0 0-1,0 0 1,0 0-1,0 0 0,0 0 1,0 1-1,0-1 0,0 0 1,0 0-1,0 1 0,0-1 1,0 1-1,0-1-59,-1 1 32,1 0 1,0-1-1,0 1 1,1 0-1,-1-1 0,0 1 1,0 0-1,0 0 0,0 0 1,1 0-1,-1 0 1,0 0-1,1 0 0,-1 0 1,1 0-1,-1 0 0,1 0 1,0 0-1,-1 1 0,1-1 1,0 0-1,0 0 1,0 0-1,0 0 0,0 1-32,-1 36 757,2-27-364,0-10-360,1 0 0,0-1 1,0 1-1,0 0 0,-1 0 0,1-1 0,0 1 0,0-1 1,0 0-1,0 1 0,0-1 0,0 0 0,0 0 0,0 0 1,0 0-1,1-1-33,38-1 27,-39 2-51,0 0 0,-1-1 0,1 1 0,0-1 1,0 1-1,0-1 0,-1 0 0,1 0 0,0 1 0,-1-1 1,1-1-1,-1 1 0,1 0 0,-1 0 0,1 0 0,-1-1 1,0 1-1,0-1 0,1 1 0,-1-1 0,0 1 1,-1-1-1,1 0 0,1-1 24,-1-3-104,1 0 0,-1 0 1,-1 0-1,1 0 0,-1 0 0,0-5 104,0 8 12,-1 3 21,0-1 0,0 0 0,0 0 0,0 0 0,0 1 1,0-1-1,0 1 0,-1-1 0,1 1 0,0-1 0,0 1 0,-1-1 1,1 1-1,0 0 0,0 0 0,-1 0 0,1 0 0,0 0 0,-1 0 1,1 0-1,0 0 0,0 0 0,-1 1 0,1-1 0,0 0 0,0 1 1,0-1-1,-1 1 0,1 0 0,0-1 0,0 1 0,0 0 0,0 0 1,0-1-34,1 2 17,-1-1 1,1 1 0,0-1-1,0 1 1,0-1 0,0 1 0,1-1-1,-1 1 1,0-1 0,1 1-1,-1-1 1,1 1 0,-1-1 0,1 0-1,0 1 1,-1-1 0,1 0-1,0 0 1,0 1 0,0-1-1,0 0-17,1 0 10,0 0 0,1-1-1,-1 1 1,0-1-1,0 1 1,1-1 0,-1 0-1,0 0 1,1 0-1,-1 0 1,2-1-10,13 1-103,-15 0 46,1 0 0,0 0-1,-1 0 1,1 0-1,0 0 1,0-1-1,-1 1 1,1-1 0,-1 0-1,1 0 1,0 0-1,-1 0 1,0 0 0,1-1-1,-1 1 1,0-1-1,0 0 1,0 1 0,0-1-1,0 0 1,0 0-1,0 0 1,0 0-1,-1-1 1,1 1 0,-1 0-1,0-1 1,0 1-1,0-1 1,0 1 0,0-1-1,0 0 1,-1 1-1,1-1 1,-1 0 0,0 1-1,0-1 1,0 0-1,0 0 1,0 0 57,0 2 4,-1 0 1,1 0-1,-1 1 1,1-1-1,-1 0 0,0 0 1,1 0-1,-1 1 1,0-1-1,1 0 1,-1 1-1,0-1 1,0 1-1,1-1 0,-1 1 1,0-1-1,0 1 1,0 0-1,0-1 1,0 1-1,0 0 0,0 0 1,0-1-1,0 1 1,0 0-1,1 0 1,-1 0-1,0 0 0,0 0 1,0 0-1,0 1 1,0-1-1,0 0 1,0 0-1,0 1 1,0-1-1,0 1 0,0-1 1,0 1-5,-2-1 47,0 1-1,-1 0 1,1 0 0,0 0-1,0 0 1,-1 1 0,1 0 0,0-1-1,0 1 1,1 0 0,-3 2-47,3 0 71,1-1 0,-1 1 0,1 1 1,0-1-1,0 0 0,0 0 1,1 0-1,-1 1 0,1 1-71,0-4 61,0-2-199,7-13-2267,0-3-1288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7:01:45.2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 95 3265,'0'0'825,"0"0"-293,0 0-386,0 0-232,0 0-122,6-10 8,-2 3 293,-1 2-2,0 1 0,0-1 0,-1 1 0,1-1 1,-1 0-1,-1 0 0,1 0 0,-1 0 0,1 0 0,-1 0 1,-1 0-1,1 0 0,-1-2-91,-41 9 3979,39 1-3854,0 0 0,1-1 0,-1 1 0,1 0 0,-1 0 0,1 0 0,0 0 0,0 1 0,0-1 0,1 0-1,-1 0 1,1 1 0,0-1 0,0 0 0,0 0 0,0 1 0,0-1 0,1 1-125,-1 8 209,1-11-215,-1-1-1,0 1 1,0-1-1,1 1 0,-1-1 1,0 1-1,1-1 1,-1 1-1,0-1 1,1 0-1,-1 1 0,0-1 1,1 1-1,-1-1 1,1 0-1,-1 0 1,1 1-1,-1-1 1,1 0-1,-1 0 0,1 1 1,-1-1-1,1 0 1,0 0-1,-1 0 1,1 0-1,-1 0 0,1 0 1,-1 0-1,1 0 1,-1 0-1,1 0 1,0 0-1,-1 0 1,1-1-1,-1 1 0,1 0 1,-1 0-1,1 0 1,0-1 6,20-7-359,-18 6 248,0-1 1,-1 1-1,0-1 1,1 0 0,-1 0-1,-1 0 1,1 0-1,0 0 1,-1 0-1,1-1 1,-1 1 0,0 0-1,0-1 1,0 1-1,0-1 1,-1 1-1,0-1 1,0 0-1,0 1 1,0-1 0,0-2 110,-1 6 6,0-1 0,1 0 0,-1 1 0,0-1 1,0 0-1,0 1 0,0 0 0,1-1 0,-1 1 1,0-1-1,0 1 0,0 0 0,0 0 0,0-1 1,0 1-1,0 0 0,0 0 0,0 0 0,0 0 1,0 0-1,0 0 0,0 0 0,0 1 0,0-1-6,-23 1 504,23 0-456,-1-1 1,1 1 0,-1-1 0,1 1-1,0 0 1,-1-1 0,1 1-1,0 0 1,0 0 0,-1 0 0,1 0-1,0 0 1,0 0 0,0 0-1,0 1 1,0-1 0,1 0 0,-1 0-1,0 1 1,1-1 0,-1 1-1,0-1 1,1 0 0,0 1 0,-1-1-1,1 1 1,0 1-49,-3 45 1242,4-37-1061,-1-10-112,3-1-121,0 1-1,0-1 1,0 0-1,0 0 1,0-1 0,0 1-1,0-1 1,0 1 0,-1-1-1,1 0 1,0 0-1,0 0 1,0 0 0,-1-1-1,1 1 1,2-2 52,-4 0-86,1 0 0,-1 0 0,0 0 0,1 0 0,-1 0 0,0 0 0,-1 0 0,1 0 0,-1 0 0,1-1 0,-1 1 0,0 0 0,0 0 0,0-1 0,-1 0 86,1 3-7,0 0 0,0 1 0,0-1 0,0 0 1,0 0-1,0 0 0,0 0 0,0 0 0,0 0 0,-1 0 1,1 0-1,0 1 0,-1-1 0,1 0 0,-1 0 1,1 0-1,-1 1 0,1-1 0,-1 0 0,1 1 1,-1-1-1,0 0 0,1 1 0,-1-1 0,0 1 1,1-1-1,-1 1 0,0-1 7,-25-1 345,15 2-95,10 1-223,0-1 0,0 0 1,0 1-1,0-1 0,0 1 0,0 0 1,0-1-1,0 1 0,0 0 1,0 0-1,1-1 0,-1 1 1,0 0-1,0 0 0,1 0 0,-1 0 1,1 0-1,-1 0 0,1 0 1,-1 0-1,1 0 0,-1 0 1,1 0-1,0 0 0,0 0 0,-1 1 1,1-1-1,0 0 0,0 0 1,0 1-28,-1 47 817,1-40-613,34-8 255,-31-2-516,0 1 0,-1-1 1,1 0-1,0 0 0,-1 0 0,1-1 0,-1 1 1,1 0-1,-1-1 0,1 0 0,-1 0 1,0 1-1,0-1 0,0-1 0,0 1 1,0 0-1,0 0 0,-1-1 0,1 1 1,-1-1-1,0 1 0,1-1 0,-1 0 1,0 1-1,-1-1 0,1 0 0,0 0 0,-1 0 1,0 1-1,1-1 0,-1 0 0,0 0 57,-1 2 47,0 0-1,0 0 1,0 0-1,0 1 0,0-1 1,0 1-1,0-1 1,0 1-1,0-1 0,0 1 1,0-1-1,0 1 1,0 0-1,0-1 0,0 1 1,0 0-1,0 0 1,0 0-1,-1 0 1,1 0-1,0 0 0,0 0 1,0 1-1,0-1 1,0 0-1,0 1 0,0-1 1,0 0-47,-4 1 908,5 2-564,1 2-1169,6-9-1967,6-7-1904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7:08:18.1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4323 488,'0'0'1702,"0"0"-610,0 0-296,0 0-273,0 0-114,19-11 1611,10 11 7615,9-3-6277,17 1-3462,-42 1 162,-1 0 0,1-1 0,-1 0 0,1-1 0,-1 0 0,0-1 0,9-4-58,83-44 203,-38 18-3,85-46 1405,131-92-1605,-97 44 580,122-111-580,691-609 1316,-721 595-821,-3 2-51,242-222 339,-360 324-614,-73 70-113,14-14 28,3 4 0,32-16-84,154-121 390,48-35 3,-164 149-51,152-74-342,-302 176 31,653-318 898,-501 247-477,-163 68-9048,-5 3 3701,3-1-1525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7:08:22.9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0 7682,'0'0'2926,"0"0"-299,0 0-17,0 0-322,0 0-549,0 0-466,-2 6-361,-7 15-279,9-21-627,0 0 0,1 0 0,-1 0 1,0 0-1,0 0 0,0 0 0,0 0 0,0 0 0,1 0 0,-1 0 0,0 0 0,0 0 0,0 0 0,0 0 0,1 0 0,-1 0 1,0 0-1,0 0 0,0 0 0,0 0 0,0 0 0,1 0 0,-1 0 0,0 0 0,0 0 0,0 0 0,0 0 0,0 1 1,0-1-1,1 0 0,-1 0 0,0 0 0,0 0 0,0 0 0,0 0 0,0 0 0,0 1 0,0-1 0,0 0 0,0 0 1,0 0-1,0 0 0,0 0 0,1 1 0,-1-1 0,0 0 0,0 0 0,0 0 0,0 0 0,0 1 0,0-1 0,0 0 1,-1 0-1,1 0 0,0 0 0,0 0 0,0 1 0,0-1 0,0 0 0,0 0 0,0 0 0,0 0 0,0 0 0,0 0 1,0 1-1,-1-1-6,671 5 2900,-670-5-2865,1 0 0,0 0 1,0 0-1,0 0 0,0 0 0,0 0 0,0 0 0,0 1 0,0-1 0,0 0 0,0 1 0,-1-1 1,1 0-1,0 1 0,0-1 0,0 1 0,-1-1 0,1 1 0,0 0 0,-1-1 0,1 1 0,0 0 1,-1-1-1,1 1 0,-1 0 0,1 0 0,-1-1 0,1 1 0,-1 0 0,0 0 0,1 0 0,-1 0-35,1 2 30,-1 0-1,0 1 0,0-1 0,0 0 1,0 0-1,0 0 0,-1 1 0,0-1 1,1 0-1,-2 2-29,-28 67 90,29-71-53,-91 154 749,58-103-205,2 2 0,3 1 0,-6 21-581,34-71 5,1-4-56,0-1-59,0 0-33,0 0-44,0 0-33,-2 16-331,-4-4 401,0 0 0,-1-1-1,0 0 1,-4 5 150,3-5-91,1-1-1,0 2 1,1-1 0,-3 7 91,8-54-7329,1 8 972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7:09:44.1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3220 4321,'0'0'1530,"0"0"-529,0 0-57,0 0 141,0 0-3,13 7 5669,-7 0-3025,21-3-2396,16-7-1319,3-9 396,-2-1 1,0-2-1,0-2 1,39-23-408,-24 12 170,130-63 525,-4-9 0,138-102-695,-234 135 323,-4-4 0,-2-4-1,59-71-322,-72 74 149,197-215 133,-123 126-98,7 6 0,89-65-184,-33 61 167,61-28-167,231-129 41,-436 277-31,304-169 70,-128 76-38,-177 97-45,1 2 0,2 3 1,0 3-1,2 3 0,1 2 1,23-1 2,28-1 32,-29 8 353,0-5-1,60-23-384,-125 33 46,-20 8-30,0 0 0,0 0 0,1 1 0,-1 0 0,1 0 0,0 0 0,0 1 0,-1 0 0,3 0-16,12-1-9,-1 0 0,1-2 0,-1 0 0,0-1 0,9-4 9,32-8 57,-37 9-37,-16 5-20,0 0 1,0 1-1,0 0 1,0 1-1,1 0 0,5-1 0,-4 1-7,1 0 1,0-1-1,0 0 0,-1 0 0,4-2 7,-1 0-2,0 1-1,1 0 1,0 1 0,0 0 0,8 1 2,-20 1-77,-1 0-101,0 0-107,0 0-105,0 0-135,0 0-184,0 0-225,0 0-580,0 2-902,-1 6-3373,-5-2-2394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7:09:44.6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 0 10778,'0'0'2234,"0"0"-187,0 0-108,0 0-754,0 0-455,0 0-198,4 1-142,53 11 614,7 0-146,-1 2 1,-1 3-1,-1 3 0,36 18-858,-94-36 63,0 0 0,0 0 0,0 0 0,-1 0-1,1 1 1,-1-1 0,0 1 0,1 0 0,-1-1 0,-1 1 0,1 0 0,0 0 0,-1 0 0,1 1 0,-1-1 0,0 0 0,0 1-1,0-1 1,-1 0 0,1 1 0,-1-1 0,0 1 0,0-1 0,0 1 0,0-1 0,0 1 0,-1-1 0,-1 4-63,1 3 175,-2 0 1,1 0-1,-1 0 1,-1 0 0,0 0-1,0 0 1,-1-1-1,0 0 1,-3 3-176,-57 69 1043,-3-3 0,-4-3 0,-3-4-1,-30 20-1042,98-85 40,-1 1 0,0-2 0,0 1 0,0-1 1,-3 0-41,9-4-142,2-1-211,0 0-335,0 0-557,0 0-802,0 0-1244,0-1-2552,0-3-2916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7:11:02.0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97 1 1928,'-96'238'0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8454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8771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87500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5213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84456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46945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59055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34822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6081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5401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8798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2375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1106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388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8707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624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4444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17898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customXml" Target="../ink/ink18.xml"/><Relationship Id="rId18" Type="http://schemas.openxmlformats.org/officeDocument/2006/relationships/image" Target="../media/image210.png"/><Relationship Id="rId3" Type="http://schemas.openxmlformats.org/officeDocument/2006/relationships/customXml" Target="../ink/ink13.xml"/><Relationship Id="rId21" Type="http://schemas.openxmlformats.org/officeDocument/2006/relationships/customXml" Target="../ink/ink22.xml"/><Relationship Id="rId7" Type="http://schemas.openxmlformats.org/officeDocument/2006/relationships/customXml" Target="../ink/ink15.xml"/><Relationship Id="rId12" Type="http://schemas.openxmlformats.org/officeDocument/2006/relationships/image" Target="../media/image180.png"/><Relationship Id="rId17" Type="http://schemas.openxmlformats.org/officeDocument/2006/relationships/customXml" Target="../ink/ink20.xml"/><Relationship Id="rId2" Type="http://schemas.openxmlformats.org/officeDocument/2006/relationships/image" Target="../media/image26.png"/><Relationship Id="rId16" Type="http://schemas.openxmlformats.org/officeDocument/2006/relationships/image" Target="../media/image200.png"/><Relationship Id="rId20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customXml" Target="../ink/ink17.xml"/><Relationship Id="rId24" Type="http://schemas.openxmlformats.org/officeDocument/2006/relationships/image" Target="../media/image240.png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10" Type="http://schemas.openxmlformats.org/officeDocument/2006/relationships/image" Target="../media/image170.png"/><Relationship Id="rId19" Type="http://schemas.openxmlformats.org/officeDocument/2006/relationships/customXml" Target="../ink/ink21.xml"/><Relationship Id="rId4" Type="http://schemas.openxmlformats.org/officeDocument/2006/relationships/image" Target="../media/image140.png"/><Relationship Id="rId9" Type="http://schemas.openxmlformats.org/officeDocument/2006/relationships/customXml" Target="../ink/ink16.xml"/><Relationship Id="rId14" Type="http://schemas.openxmlformats.org/officeDocument/2006/relationships/image" Target="../media/image190.png"/><Relationship Id="rId22" Type="http://schemas.openxmlformats.org/officeDocument/2006/relationships/image" Target="../media/image2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customXml" Target="../ink/ink29.xml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12" Type="http://schemas.openxmlformats.org/officeDocument/2006/relationships/image" Target="../media/image18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customXml" Target="../ink/ink28.xml"/><Relationship Id="rId5" Type="http://schemas.openxmlformats.org/officeDocument/2006/relationships/customXml" Target="../ink/ink25.xml"/><Relationship Id="rId10" Type="http://schemas.openxmlformats.org/officeDocument/2006/relationships/image" Target="../media/image170.png"/><Relationship Id="rId4" Type="http://schemas.openxmlformats.org/officeDocument/2006/relationships/image" Target="../media/image140.png"/><Relationship Id="rId9" Type="http://schemas.openxmlformats.org/officeDocument/2006/relationships/customXml" Target="../ink/ink27.xml"/><Relationship Id="rId14" Type="http://schemas.openxmlformats.org/officeDocument/2006/relationships/image" Target="../media/image19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customXml" Target="../ink/ink35.xml"/><Relationship Id="rId3" Type="http://schemas.openxmlformats.org/officeDocument/2006/relationships/customXml" Target="../ink/ink30.xml"/><Relationship Id="rId7" Type="http://schemas.openxmlformats.org/officeDocument/2006/relationships/customXml" Target="../ink/ink32.xml"/><Relationship Id="rId12" Type="http://schemas.openxmlformats.org/officeDocument/2006/relationships/image" Target="../media/image18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customXml" Target="../ink/ink34.xml"/><Relationship Id="rId5" Type="http://schemas.openxmlformats.org/officeDocument/2006/relationships/customXml" Target="../ink/ink31.xml"/><Relationship Id="rId10" Type="http://schemas.openxmlformats.org/officeDocument/2006/relationships/image" Target="../media/image170.png"/><Relationship Id="rId4" Type="http://schemas.openxmlformats.org/officeDocument/2006/relationships/image" Target="../media/image140.png"/><Relationship Id="rId9" Type="http://schemas.openxmlformats.org/officeDocument/2006/relationships/customXml" Target="../ink/ink33.xml"/><Relationship Id="rId14" Type="http://schemas.openxmlformats.org/officeDocument/2006/relationships/image" Target="../media/image19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customXml" Target="../ink/ink41.xml"/><Relationship Id="rId18" Type="http://schemas.openxmlformats.org/officeDocument/2006/relationships/image" Target="../media/image35.png"/><Relationship Id="rId3" Type="http://schemas.openxmlformats.org/officeDocument/2006/relationships/customXml" Target="../ink/ink36.xml"/><Relationship Id="rId7" Type="http://schemas.openxmlformats.org/officeDocument/2006/relationships/customXml" Target="../ink/ink38.xml"/><Relationship Id="rId12" Type="http://schemas.openxmlformats.org/officeDocument/2006/relationships/image" Target="../media/image32.png"/><Relationship Id="rId17" Type="http://schemas.openxmlformats.org/officeDocument/2006/relationships/customXml" Target="../ink/ink43.xml"/><Relationship Id="rId2" Type="http://schemas.openxmlformats.org/officeDocument/2006/relationships/image" Target="../media/image27.png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customXml" Target="../ink/ink40.xml"/><Relationship Id="rId5" Type="http://schemas.openxmlformats.org/officeDocument/2006/relationships/customXml" Target="../ink/ink37.xml"/><Relationship Id="rId15" Type="http://schemas.openxmlformats.org/officeDocument/2006/relationships/customXml" Target="../ink/ink42.xml"/><Relationship Id="rId10" Type="http://schemas.openxmlformats.org/officeDocument/2006/relationships/image" Target="../media/image31.png"/><Relationship Id="rId19" Type="http://schemas.openxmlformats.org/officeDocument/2006/relationships/customXml" Target="../ink/ink44.xml"/><Relationship Id="rId4" Type="http://schemas.openxmlformats.org/officeDocument/2006/relationships/image" Target="../media/image28.png"/><Relationship Id="rId9" Type="http://schemas.openxmlformats.org/officeDocument/2006/relationships/customXml" Target="../ink/ink39.xml"/><Relationship Id="rId1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8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10.xml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4673-E5F0-48F1-8402-E147C0737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4" y="3021497"/>
            <a:ext cx="5791735" cy="3001862"/>
          </a:xfrm>
        </p:spPr>
        <p:txBody>
          <a:bodyPr anchor="t">
            <a:normAutofit/>
          </a:bodyPr>
          <a:lstStyle/>
          <a:p>
            <a:pPr algn="l"/>
            <a:r>
              <a:rPr lang="en-US" sz="7200"/>
              <a:t>Git Gud 2.0</a:t>
            </a:r>
            <a:endParaRPr lang="es-419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9E315-6129-4157-AF50-D7639FF1B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7" y="1722127"/>
            <a:ext cx="5791732" cy="1121738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Crash course b</a:t>
            </a:r>
            <a:r>
              <a:rPr lang="es-419"/>
              <a:t>ásico </a:t>
            </a:r>
            <a:r>
              <a:rPr lang="en-US"/>
              <a:t>sobre git y magia negra</a:t>
            </a:r>
            <a:endParaRPr lang="es-419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9DEAEFD-172A-438D-A2D9-45F5E57C09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8"/>
          <a:stretch/>
        </p:blipFill>
        <p:spPr>
          <a:xfrm>
            <a:off x="7534656" y="10"/>
            <a:ext cx="465734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98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Git/Github/</a:t>
            </a:r>
            <a:r>
              <a:rPr lang="en-US" dirty="0" err="1"/>
              <a:t>GitKraken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4BBB5-CF7B-4752-8CEE-1F1049E9BF38}"/>
              </a:ext>
            </a:extLst>
          </p:cNvPr>
          <p:cNvSpPr txBox="1"/>
          <p:nvPr/>
        </p:nvSpPr>
        <p:spPr>
          <a:xfrm>
            <a:off x="567891" y="3023160"/>
            <a:ext cx="71096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Git</a:t>
            </a:r>
            <a:r>
              <a:rPr lang="en-US" dirty="0"/>
              <a:t>: Sistema de control de versions</a:t>
            </a:r>
          </a:p>
          <a:p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Github</a:t>
            </a:r>
            <a:r>
              <a:rPr lang="en-US" dirty="0"/>
              <a:t>: </a:t>
            </a:r>
            <a:r>
              <a:rPr lang="en-US" dirty="0" err="1"/>
              <a:t>Servicio</a:t>
            </a:r>
            <a:r>
              <a:rPr lang="en-US" dirty="0"/>
              <a:t> de </a:t>
            </a:r>
            <a:r>
              <a:rPr lang="en-US" dirty="0" err="1"/>
              <a:t>almacenamiento</a:t>
            </a:r>
            <a:r>
              <a:rPr lang="en-US" dirty="0"/>
              <a:t> de repositories git mas popular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C000"/>
                </a:solidFill>
              </a:rPr>
              <a:t>Gitkraken</a:t>
            </a:r>
            <a:r>
              <a:rPr lang="en-US" dirty="0"/>
              <a:t>: </a:t>
            </a:r>
            <a:r>
              <a:rPr lang="en-US" dirty="0" err="1"/>
              <a:t>Interfaz</a:t>
            </a:r>
            <a:r>
              <a:rPr lang="en-US" dirty="0"/>
              <a:t> </a:t>
            </a:r>
            <a:r>
              <a:rPr lang="en-US" dirty="0" err="1"/>
              <a:t>grafica</a:t>
            </a:r>
            <a:r>
              <a:rPr lang="en-US" dirty="0"/>
              <a:t> para </a:t>
            </a:r>
            <a:r>
              <a:rPr lang="en-US" dirty="0" err="1"/>
              <a:t>usar</a:t>
            </a:r>
            <a:r>
              <a:rPr lang="en-US" dirty="0"/>
              <a:t> git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223982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</a:t>
            </a:r>
            <a:r>
              <a:rPr lang="en-US" dirty="0">
                <a:solidFill>
                  <a:srgbClr val="FFC000"/>
                </a:solidFill>
              </a:rPr>
              <a:t>Control de </a:t>
            </a:r>
            <a:r>
              <a:rPr lang="en-US" dirty="0" err="1">
                <a:solidFill>
                  <a:srgbClr val="FFC000"/>
                </a:solidFill>
              </a:rPr>
              <a:t>Versiones</a:t>
            </a:r>
            <a:endParaRPr lang="es-419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598BA-464C-4956-B1CE-16E01D8B5CE3}"/>
              </a:ext>
            </a:extLst>
          </p:cNvPr>
          <p:cNvSpPr txBox="1"/>
          <p:nvPr/>
        </p:nvSpPr>
        <p:spPr>
          <a:xfrm>
            <a:off x="1638111" y="2290813"/>
            <a:ext cx="9033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Sistema para administrar </a:t>
            </a:r>
            <a:r>
              <a:rPr lang="en-US" dirty="0"/>
              <a:t>(</a:t>
            </a:r>
            <a:r>
              <a:rPr lang="en-US" dirty="0" err="1">
                <a:solidFill>
                  <a:srgbClr val="FFC000"/>
                </a:solidFill>
              </a:rPr>
              <a:t>almacenar</a:t>
            </a:r>
            <a:r>
              <a:rPr lang="en-US" dirty="0">
                <a:solidFill>
                  <a:srgbClr val="FFC000"/>
                </a:solidFill>
              </a:rPr>
              <a:t>, </a:t>
            </a:r>
            <a:r>
              <a:rPr lang="en-US" dirty="0" err="1">
                <a:solidFill>
                  <a:srgbClr val="FFC000"/>
                </a:solidFill>
              </a:rPr>
              <a:t>crear</a:t>
            </a:r>
            <a:r>
              <a:rPr lang="en-US" dirty="0">
                <a:solidFill>
                  <a:srgbClr val="FFC000"/>
                </a:solidFill>
              </a:rPr>
              <a:t>, </a:t>
            </a:r>
            <a:r>
              <a:rPr lang="en-US" dirty="0" err="1">
                <a:solidFill>
                  <a:srgbClr val="FFC000"/>
                </a:solidFill>
              </a:rPr>
              <a:t>restaurar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y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navegar</a:t>
            </a:r>
            <a:r>
              <a:rPr lang="en-US" dirty="0"/>
              <a:t> </a:t>
            </a:r>
            <a:r>
              <a:rPr lang="en-US" dirty="0" err="1"/>
              <a:t>versiones</a:t>
            </a:r>
            <a:r>
              <a:rPr lang="en-US" dirty="0"/>
              <a:t> de software</a:t>
            </a:r>
            <a:endParaRPr lang="es-41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04A3B-C65D-42B5-B90A-622518282074}"/>
              </a:ext>
            </a:extLst>
          </p:cNvPr>
          <p:cNvSpPr txBox="1"/>
          <p:nvPr/>
        </p:nvSpPr>
        <p:spPr>
          <a:xfrm>
            <a:off x="1722922" y="3580598"/>
            <a:ext cx="155042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SCN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BitKeeper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SCCS</a:t>
            </a:r>
          </a:p>
          <a:p>
            <a:pPr marL="285750" indent="-285750">
              <a:buFontTx/>
              <a:buChar char="-"/>
            </a:pPr>
            <a:r>
              <a:rPr lang="en-US" dirty="0"/>
              <a:t>Helix Core</a:t>
            </a:r>
          </a:p>
          <a:p>
            <a:pPr marL="285750" indent="-285750">
              <a:buFontTx/>
              <a:buChar char="-"/>
            </a:pPr>
            <a:r>
              <a:rPr lang="en-US" dirty="0"/>
              <a:t>PVCS</a:t>
            </a:r>
          </a:p>
          <a:p>
            <a:pPr marL="285750" indent="-285750">
              <a:buFontTx/>
              <a:buChar char="-"/>
            </a:pPr>
            <a:r>
              <a:rPr lang="en-US" dirty="0"/>
              <a:t>RTC</a:t>
            </a:r>
          </a:p>
          <a:p>
            <a:pPr marL="285750" indent="-285750">
              <a:buFontTx/>
              <a:buChar char="-"/>
            </a:pPr>
            <a:r>
              <a:rPr lang="en-US" dirty="0"/>
              <a:t>RCS</a:t>
            </a:r>
          </a:p>
          <a:p>
            <a:pPr marL="285750" indent="-285750">
              <a:buFontTx/>
              <a:buChar char="-"/>
            </a:pPr>
            <a:r>
              <a:rPr lang="en-US" dirty="0"/>
              <a:t>Fossil</a:t>
            </a:r>
          </a:p>
          <a:p>
            <a:pPr marL="285750" indent="-285750">
              <a:buFontTx/>
              <a:buChar char="-"/>
            </a:pPr>
            <a:r>
              <a:rPr lang="en-US" dirty="0"/>
              <a:t>Vault</a:t>
            </a:r>
          </a:p>
          <a:p>
            <a:pPr marL="285750" indent="-285750">
              <a:buFontTx/>
              <a:buChar char="-"/>
            </a:pPr>
            <a:r>
              <a:rPr lang="en-US" dirty="0"/>
              <a:t>Git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335838F4-2090-4FA5-A130-508ED8F53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856" y="4197856"/>
            <a:ext cx="35242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97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</a:t>
            </a:r>
            <a:r>
              <a:rPr lang="en-US" dirty="0">
                <a:solidFill>
                  <a:srgbClr val="FFC000"/>
                </a:solidFill>
              </a:rPr>
              <a:t>Commit</a:t>
            </a:r>
            <a:endParaRPr lang="es-419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B135C-E710-4AAA-9156-2F7A1B4F8011}"/>
              </a:ext>
            </a:extLst>
          </p:cNvPr>
          <p:cNvSpPr txBox="1"/>
          <p:nvPr/>
        </p:nvSpPr>
        <p:spPr>
          <a:xfrm>
            <a:off x="1636295" y="2435192"/>
            <a:ext cx="939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 un </a:t>
            </a:r>
            <a:r>
              <a:rPr lang="en-US" dirty="0">
                <a:solidFill>
                  <a:srgbClr val="FFC000"/>
                </a:solidFill>
              </a:rPr>
              <a:t>snapshot</a:t>
            </a:r>
            <a:r>
              <a:rPr lang="en-US" dirty="0"/>
              <a:t> (</a:t>
            </a:r>
            <a:r>
              <a:rPr lang="en-US" dirty="0" err="1"/>
              <a:t>momento</a:t>
            </a:r>
            <a:r>
              <a:rPr lang="en-US" dirty="0"/>
              <a:t>) del software, es lo que </a:t>
            </a:r>
            <a:r>
              <a:rPr lang="en-US" dirty="0" err="1"/>
              <a:t>consideramos</a:t>
            </a:r>
            <a:r>
              <a:rPr lang="en-US" dirty="0"/>
              <a:t> una </a:t>
            </a:r>
            <a:r>
              <a:rPr lang="en-US" dirty="0" err="1">
                <a:solidFill>
                  <a:srgbClr val="FFC000"/>
                </a:solidFill>
              </a:rPr>
              <a:t>versi</a:t>
            </a:r>
            <a:r>
              <a:rPr lang="es-419" dirty="0" err="1">
                <a:solidFill>
                  <a:srgbClr val="FFC000"/>
                </a:solidFill>
              </a:rPr>
              <a:t>ó</a:t>
            </a:r>
            <a:r>
              <a:rPr lang="en-US" dirty="0">
                <a:solidFill>
                  <a:srgbClr val="FFC000"/>
                </a:solidFill>
              </a:rPr>
              <a:t>n</a:t>
            </a:r>
            <a:r>
              <a:rPr lang="en-US" dirty="0"/>
              <a:t> del software</a:t>
            </a:r>
            <a:endParaRPr lang="es-419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9E66C7-3640-4CEC-8E15-DE21A9B1F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461" y="3597848"/>
            <a:ext cx="6306430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29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</a:t>
            </a:r>
            <a:r>
              <a:rPr lang="en-US" dirty="0">
                <a:solidFill>
                  <a:srgbClr val="FFC000"/>
                </a:solidFill>
              </a:rPr>
              <a:t>Push/Pull</a:t>
            </a:r>
            <a:endParaRPr lang="es-419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8F0FD-2D23-4CE4-A7A3-B818E4041AA7}"/>
              </a:ext>
            </a:extLst>
          </p:cNvPr>
          <p:cNvSpPr txBox="1"/>
          <p:nvPr/>
        </p:nvSpPr>
        <p:spPr>
          <a:xfrm>
            <a:off x="2079057" y="2223436"/>
            <a:ext cx="73036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Pull</a:t>
            </a:r>
            <a:r>
              <a:rPr lang="en-US" dirty="0"/>
              <a:t>: es la </a:t>
            </a:r>
            <a:r>
              <a:rPr lang="en-US" dirty="0" err="1"/>
              <a:t>accion</a:t>
            </a:r>
            <a:r>
              <a:rPr lang="en-US" dirty="0"/>
              <a:t> de </a:t>
            </a:r>
            <a:r>
              <a:rPr lang="en-US" dirty="0" err="1">
                <a:solidFill>
                  <a:srgbClr val="FFC000"/>
                </a:solidFill>
              </a:rPr>
              <a:t>traer</a:t>
            </a:r>
            <a:r>
              <a:rPr lang="en-US" dirty="0"/>
              <a:t> </a:t>
            </a:r>
            <a:r>
              <a:rPr lang="en-US" dirty="0" err="1"/>
              <a:t>versiones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el </a:t>
            </a:r>
            <a:r>
              <a:rPr lang="en-US" dirty="0">
                <a:solidFill>
                  <a:srgbClr val="FFC000"/>
                </a:solidFill>
              </a:rPr>
              <a:t>Remote </a:t>
            </a:r>
            <a:r>
              <a:rPr lang="en-US" dirty="0" err="1"/>
              <a:t>hacia</a:t>
            </a:r>
            <a:r>
              <a:rPr lang="en-US" dirty="0"/>
              <a:t> mi </a:t>
            </a:r>
            <a:r>
              <a:rPr lang="en-US" dirty="0">
                <a:solidFill>
                  <a:srgbClr val="FFC000"/>
                </a:solidFill>
              </a:rPr>
              <a:t>Local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rgbClr val="FFC000"/>
                </a:solidFill>
              </a:rPr>
              <a:t>Push</a:t>
            </a:r>
            <a:r>
              <a:rPr lang="en-US" dirty="0"/>
              <a:t>: la </a:t>
            </a:r>
            <a:r>
              <a:rPr lang="en-US" dirty="0" err="1"/>
              <a:t>accion</a:t>
            </a:r>
            <a:r>
              <a:rPr lang="en-US" dirty="0"/>
              <a:t> de </a:t>
            </a:r>
            <a:r>
              <a:rPr lang="en-US" dirty="0" err="1">
                <a:solidFill>
                  <a:srgbClr val="FFC000"/>
                </a:solidFill>
              </a:rPr>
              <a:t>enviar</a:t>
            </a:r>
            <a:r>
              <a:rPr lang="en-US" dirty="0"/>
              <a:t> </a:t>
            </a:r>
            <a:r>
              <a:rPr lang="en-US" dirty="0" err="1"/>
              <a:t>versiones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el </a:t>
            </a:r>
            <a:r>
              <a:rPr lang="en-US" dirty="0">
                <a:solidFill>
                  <a:srgbClr val="FFC000"/>
                </a:solidFill>
              </a:rPr>
              <a:t>Local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el </a:t>
            </a:r>
            <a:r>
              <a:rPr lang="en-US" dirty="0">
                <a:solidFill>
                  <a:srgbClr val="FFC000"/>
                </a:solidFill>
              </a:rPr>
              <a:t>Remote</a:t>
            </a:r>
            <a:endParaRPr lang="es-419" dirty="0"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EF4626-456F-48AD-94FE-B836D840C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803" y="4851630"/>
            <a:ext cx="2934109" cy="14861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1A5F0D-6120-4640-A1A7-B4F0FF8E5E8F}"/>
              </a:ext>
            </a:extLst>
          </p:cNvPr>
          <p:cNvSpPr txBox="1"/>
          <p:nvPr/>
        </p:nvSpPr>
        <p:spPr>
          <a:xfrm>
            <a:off x="3541796" y="4058292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Siempre</a:t>
            </a:r>
            <a:r>
              <a:rPr lang="en-US" dirty="0"/>
              <a:t> </a:t>
            </a:r>
            <a:r>
              <a:rPr lang="en-US" dirty="0" err="1"/>
              <a:t>haz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pull</a:t>
            </a:r>
            <a:r>
              <a:rPr lang="en-US" dirty="0"/>
              <a:t> antes de </a:t>
            </a:r>
            <a:r>
              <a:rPr lang="en-US" dirty="0" err="1"/>
              <a:t>hacer</a:t>
            </a:r>
            <a:r>
              <a:rPr lang="en-US" dirty="0"/>
              <a:t> un </a:t>
            </a:r>
            <a:r>
              <a:rPr lang="en-US" dirty="0">
                <a:solidFill>
                  <a:srgbClr val="FFC000"/>
                </a:solidFill>
              </a:rPr>
              <a:t>push</a:t>
            </a:r>
            <a:endParaRPr lang="es-419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665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AEFCC674-69EB-437C-B645-4B48107ADD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9" b="126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Conceptos clave: Branch</a:t>
            </a:r>
          </a:p>
        </p:txBody>
      </p:sp>
    </p:spTree>
    <p:extLst>
      <p:ext uri="{BB962C8B-B14F-4D97-AF65-F5344CB8AC3E}">
        <p14:creationId xmlns:p14="http://schemas.microsoft.com/office/powerpoint/2010/main" val="3169587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</a:t>
            </a:r>
            <a:r>
              <a:rPr lang="en-US" dirty="0">
                <a:solidFill>
                  <a:srgbClr val="FFC000"/>
                </a:solidFill>
              </a:rPr>
              <a:t>Branch</a:t>
            </a:r>
            <a:endParaRPr lang="es-419" dirty="0">
              <a:solidFill>
                <a:srgbClr val="FFC000"/>
              </a:solidFill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A2403F36-6DD4-4B7D-B0D6-78464E57E76E}"/>
              </a:ext>
            </a:extLst>
          </p:cNvPr>
          <p:cNvSpPr txBox="1"/>
          <p:nvPr/>
        </p:nvSpPr>
        <p:spPr>
          <a:xfrm>
            <a:off x="2683333" y="2079677"/>
            <a:ext cx="681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Es una </a:t>
            </a:r>
            <a:r>
              <a:rPr lang="en-US" dirty="0" err="1"/>
              <a:t>separación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paralelo</a:t>
            </a:r>
            <a:r>
              <a:rPr lang="en-US" dirty="0"/>
              <a:t> de las </a:t>
            </a:r>
            <a:r>
              <a:rPr lang="en-US" dirty="0" err="1"/>
              <a:t>versiones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repositorio</a:t>
            </a:r>
            <a:endParaRPr lang="es-419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54645C1F-B4E5-4DF2-B194-A7E6B9FA9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514" y="2702733"/>
            <a:ext cx="7390971" cy="37871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60E235B-FB1E-4BEB-9D27-3C9C1DCA0971}"/>
                  </a:ext>
                </a:extLst>
              </p14:cNvPr>
              <p14:cNvContentPartPr/>
              <p14:nvPr/>
            </p14:nvContentPartPr>
            <p14:xfrm>
              <a:off x="2480562" y="5010330"/>
              <a:ext cx="1083240" cy="332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60E235B-FB1E-4BEB-9D27-3C9C1DCA09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2922" y="4992690"/>
                <a:ext cx="1118880" cy="36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F35DFA2-5B0E-407E-9BC0-502768FCAACC}"/>
              </a:ext>
            </a:extLst>
          </p:cNvPr>
          <p:cNvGrpSpPr/>
          <p:nvPr/>
        </p:nvGrpSpPr>
        <p:grpSpPr>
          <a:xfrm>
            <a:off x="2536722" y="5458890"/>
            <a:ext cx="1112400" cy="307440"/>
            <a:chOff x="2536722" y="5458890"/>
            <a:chExt cx="1112400" cy="3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FCB7FDE-1666-4349-848E-2BD9D7B4B21A}"/>
                    </a:ext>
                  </a:extLst>
                </p14:cNvPr>
                <p14:cNvContentPartPr/>
                <p14:nvPr/>
              </p14:nvContentPartPr>
              <p14:xfrm>
                <a:off x="2536722" y="5465730"/>
                <a:ext cx="393480" cy="292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FCB7FDE-1666-4349-848E-2BD9D7B4B21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19082" y="5448090"/>
                  <a:ext cx="4291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8343A6A-5B07-4A48-9F3C-54BD2317D8B0}"/>
                    </a:ext>
                  </a:extLst>
                </p14:cNvPr>
                <p14:cNvContentPartPr/>
                <p14:nvPr/>
              </p14:nvContentPartPr>
              <p14:xfrm>
                <a:off x="2997162" y="5540970"/>
                <a:ext cx="190440" cy="176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8343A6A-5B07-4A48-9F3C-54BD2317D8B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79522" y="5523330"/>
                  <a:ext cx="2260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36A3443-3B6D-4F26-9161-4F40A7F31E85}"/>
                    </a:ext>
                  </a:extLst>
                </p14:cNvPr>
                <p14:cNvContentPartPr/>
                <p14:nvPr/>
              </p14:nvContentPartPr>
              <p14:xfrm>
                <a:off x="3285522" y="5596050"/>
                <a:ext cx="7920" cy="104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36A3443-3B6D-4F26-9161-4F40A7F31E8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67882" y="5578050"/>
                  <a:ext cx="435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DEF45CF-D74F-4EE7-A36B-BF064F0E01BF}"/>
                    </a:ext>
                  </a:extLst>
                </p14:cNvPr>
                <p14:cNvContentPartPr/>
                <p14:nvPr/>
              </p14:nvContentPartPr>
              <p14:xfrm>
                <a:off x="3295242" y="545889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DEF45CF-D74F-4EE7-A36B-BF064F0E01B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77602" y="544089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05D6009-D2FC-4F04-BE26-E531DEA735DA}"/>
                    </a:ext>
                  </a:extLst>
                </p14:cNvPr>
                <p14:cNvContentPartPr/>
                <p14:nvPr/>
              </p14:nvContentPartPr>
              <p14:xfrm>
                <a:off x="3408642" y="5564730"/>
                <a:ext cx="240480" cy="201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05D6009-D2FC-4F04-BE26-E531DEA735D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90642" y="5547090"/>
                  <a:ext cx="27612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6AC767B-05E4-41DB-BDA4-F2470E26DD39}"/>
              </a:ext>
            </a:extLst>
          </p:cNvPr>
          <p:cNvGrpSpPr/>
          <p:nvPr/>
        </p:nvGrpSpPr>
        <p:grpSpPr>
          <a:xfrm>
            <a:off x="3267095" y="3608072"/>
            <a:ext cx="514440" cy="580320"/>
            <a:chOff x="3267095" y="3608072"/>
            <a:chExt cx="514440" cy="58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94F1057-CB96-4D7B-8A80-9444A3D46C92}"/>
                    </a:ext>
                  </a:extLst>
                </p14:cNvPr>
                <p14:cNvContentPartPr/>
                <p14:nvPr/>
              </p14:nvContentPartPr>
              <p14:xfrm>
                <a:off x="3267095" y="3608072"/>
                <a:ext cx="437760" cy="463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94F1057-CB96-4D7B-8A80-9444A3D46C9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249095" y="3590432"/>
                  <a:ext cx="47340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16979E3-6AC4-4557-AD48-B451760F500A}"/>
                    </a:ext>
                  </a:extLst>
                </p14:cNvPr>
                <p14:cNvContentPartPr/>
                <p14:nvPr/>
              </p14:nvContentPartPr>
              <p14:xfrm>
                <a:off x="3569135" y="3958352"/>
                <a:ext cx="212400" cy="230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16979E3-6AC4-4557-AD48-B451760F500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551135" y="3940352"/>
                  <a:ext cx="248040" cy="26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1F2F581-BDDB-40C0-B090-F31359A8A2E7}"/>
                  </a:ext>
                </a:extLst>
              </p14:cNvPr>
              <p14:cNvContentPartPr/>
              <p14:nvPr/>
            </p14:nvContentPartPr>
            <p14:xfrm>
              <a:off x="2017895" y="1054232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1F2F581-BDDB-40C0-B090-F31359A8A2E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999895" y="1036592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9BEB1F0-2FD7-4395-97F5-931AB00EF5EF}"/>
              </a:ext>
            </a:extLst>
          </p:cNvPr>
          <p:cNvGrpSpPr/>
          <p:nvPr/>
        </p:nvGrpSpPr>
        <p:grpSpPr>
          <a:xfrm>
            <a:off x="5922095" y="4947632"/>
            <a:ext cx="706320" cy="748080"/>
            <a:chOff x="5922095" y="4947632"/>
            <a:chExt cx="706320" cy="74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9E09EA2-C2DF-4E13-B394-C8AA906456AA}"/>
                    </a:ext>
                  </a:extLst>
                </p14:cNvPr>
                <p14:cNvContentPartPr/>
                <p14:nvPr/>
              </p14:nvContentPartPr>
              <p14:xfrm>
                <a:off x="5922095" y="5127272"/>
                <a:ext cx="546480" cy="568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9E09EA2-C2DF-4E13-B394-C8AA906456A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904455" y="5109632"/>
                  <a:ext cx="58212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7D4B687-2AED-42DB-AEE6-7384F35A342D}"/>
                    </a:ext>
                  </a:extLst>
                </p14:cNvPr>
                <p14:cNvContentPartPr/>
                <p14:nvPr/>
              </p14:nvContentPartPr>
              <p14:xfrm>
                <a:off x="6365255" y="4947632"/>
                <a:ext cx="263160" cy="294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7D4B687-2AED-42DB-AEE6-7384F35A342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347615" y="4929992"/>
                  <a:ext cx="298800" cy="33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16666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</a:t>
            </a:r>
            <a:r>
              <a:rPr lang="en-US" dirty="0">
                <a:solidFill>
                  <a:srgbClr val="FFC000"/>
                </a:solidFill>
              </a:rPr>
              <a:t>Branch</a:t>
            </a:r>
            <a:endParaRPr lang="es-419" dirty="0">
              <a:solidFill>
                <a:srgbClr val="FFC000"/>
              </a:solidFill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A2403F36-6DD4-4B7D-B0D6-78464E57E76E}"/>
              </a:ext>
            </a:extLst>
          </p:cNvPr>
          <p:cNvSpPr txBox="1"/>
          <p:nvPr/>
        </p:nvSpPr>
        <p:spPr>
          <a:xfrm>
            <a:off x="1804887" y="2049555"/>
            <a:ext cx="857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El c</a:t>
            </a:r>
            <a:r>
              <a:rPr lang="es-419" dirty="0" err="1"/>
              <a:t>ó</a:t>
            </a:r>
            <a:r>
              <a:rPr lang="en-US" dirty="0" err="1"/>
              <a:t>digo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branches </a:t>
            </a:r>
            <a:r>
              <a:rPr lang="en-US" dirty="0" err="1"/>
              <a:t>distintas</a:t>
            </a:r>
            <a:r>
              <a:rPr lang="en-US" dirty="0"/>
              <a:t> es </a:t>
            </a:r>
            <a:r>
              <a:rPr lang="en-US" dirty="0" err="1"/>
              <a:t>distinto</a:t>
            </a:r>
            <a:r>
              <a:rPr lang="en-US" dirty="0"/>
              <a:t> </a:t>
            </a:r>
            <a:r>
              <a:rPr lang="en-US" dirty="0" err="1"/>
              <a:t>mientras</a:t>
            </a:r>
            <a:r>
              <a:rPr lang="en-US" dirty="0"/>
              <a:t> las branches </a:t>
            </a:r>
            <a:r>
              <a:rPr lang="en-US" dirty="0" err="1"/>
              <a:t>esten</a:t>
            </a:r>
            <a:r>
              <a:rPr lang="en-US" dirty="0"/>
              <a:t> </a:t>
            </a:r>
            <a:r>
              <a:rPr lang="en-US" dirty="0" err="1"/>
              <a:t>separadas</a:t>
            </a:r>
            <a:endParaRPr lang="es-419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54645C1F-B4E5-4DF2-B194-A7E6B9FA9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514" y="2702733"/>
            <a:ext cx="7390971" cy="37871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60E235B-FB1E-4BEB-9D27-3C9C1DCA0971}"/>
                  </a:ext>
                </a:extLst>
              </p14:cNvPr>
              <p14:cNvContentPartPr/>
              <p14:nvPr/>
            </p14:nvContentPartPr>
            <p14:xfrm>
              <a:off x="2480562" y="5010330"/>
              <a:ext cx="1083240" cy="332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60E235B-FB1E-4BEB-9D27-3C9C1DCA09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2922" y="4992690"/>
                <a:ext cx="1118880" cy="36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F35DFA2-5B0E-407E-9BC0-502768FCAACC}"/>
              </a:ext>
            </a:extLst>
          </p:cNvPr>
          <p:cNvGrpSpPr/>
          <p:nvPr/>
        </p:nvGrpSpPr>
        <p:grpSpPr>
          <a:xfrm>
            <a:off x="2536722" y="5458890"/>
            <a:ext cx="1112400" cy="307440"/>
            <a:chOff x="2536722" y="5458890"/>
            <a:chExt cx="1112400" cy="3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FCB7FDE-1666-4349-848E-2BD9D7B4B21A}"/>
                    </a:ext>
                  </a:extLst>
                </p14:cNvPr>
                <p14:cNvContentPartPr/>
                <p14:nvPr/>
              </p14:nvContentPartPr>
              <p14:xfrm>
                <a:off x="2536722" y="5465730"/>
                <a:ext cx="393480" cy="292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FCB7FDE-1666-4349-848E-2BD9D7B4B21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19082" y="5448090"/>
                  <a:ext cx="4291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8343A6A-5B07-4A48-9F3C-54BD2317D8B0}"/>
                    </a:ext>
                  </a:extLst>
                </p14:cNvPr>
                <p14:cNvContentPartPr/>
                <p14:nvPr/>
              </p14:nvContentPartPr>
              <p14:xfrm>
                <a:off x="2997162" y="5540970"/>
                <a:ext cx="190440" cy="176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8343A6A-5B07-4A48-9F3C-54BD2317D8B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79522" y="5523330"/>
                  <a:ext cx="2260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36A3443-3B6D-4F26-9161-4F40A7F31E85}"/>
                    </a:ext>
                  </a:extLst>
                </p14:cNvPr>
                <p14:cNvContentPartPr/>
                <p14:nvPr/>
              </p14:nvContentPartPr>
              <p14:xfrm>
                <a:off x="3285522" y="5596050"/>
                <a:ext cx="7920" cy="104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36A3443-3B6D-4F26-9161-4F40A7F31E8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67882" y="5578050"/>
                  <a:ext cx="435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DEF45CF-D74F-4EE7-A36B-BF064F0E01BF}"/>
                    </a:ext>
                  </a:extLst>
                </p14:cNvPr>
                <p14:cNvContentPartPr/>
                <p14:nvPr/>
              </p14:nvContentPartPr>
              <p14:xfrm>
                <a:off x="3295242" y="545889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DEF45CF-D74F-4EE7-A36B-BF064F0E01B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77602" y="544089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05D6009-D2FC-4F04-BE26-E531DEA735DA}"/>
                    </a:ext>
                  </a:extLst>
                </p14:cNvPr>
                <p14:cNvContentPartPr/>
                <p14:nvPr/>
              </p14:nvContentPartPr>
              <p14:xfrm>
                <a:off x="3408642" y="5564730"/>
                <a:ext cx="240480" cy="201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05D6009-D2FC-4F04-BE26-E531DEA735D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90642" y="5547090"/>
                  <a:ext cx="276120" cy="23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89834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</a:t>
            </a:r>
            <a:r>
              <a:rPr lang="en-US" dirty="0">
                <a:solidFill>
                  <a:srgbClr val="FFC000"/>
                </a:solidFill>
              </a:rPr>
              <a:t>Branch</a:t>
            </a:r>
            <a:endParaRPr lang="es-419" dirty="0">
              <a:solidFill>
                <a:srgbClr val="FFC000"/>
              </a:solidFill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A2403F36-6DD4-4B7D-B0D6-78464E57E76E}"/>
              </a:ext>
            </a:extLst>
          </p:cNvPr>
          <p:cNvSpPr txBox="1"/>
          <p:nvPr/>
        </p:nvSpPr>
        <p:spPr>
          <a:xfrm>
            <a:off x="1804887" y="2049555"/>
            <a:ext cx="96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El c</a:t>
            </a:r>
            <a:r>
              <a:rPr lang="es-419" dirty="0" err="1"/>
              <a:t>ó</a:t>
            </a:r>
            <a:r>
              <a:rPr lang="en-US" dirty="0" err="1"/>
              <a:t>digo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branches </a:t>
            </a:r>
            <a:r>
              <a:rPr lang="en-US" dirty="0" err="1"/>
              <a:t>distintas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no interact</a:t>
            </a:r>
            <a:r>
              <a:rPr lang="es-419" dirty="0">
                <a:solidFill>
                  <a:srgbClr val="FFC000"/>
                </a:solidFill>
              </a:rPr>
              <a:t>ú</a:t>
            </a:r>
            <a:r>
              <a:rPr lang="en-US" dirty="0">
                <a:solidFill>
                  <a:srgbClr val="FFC000"/>
                </a:solidFill>
              </a:rPr>
              <a:t>a </a:t>
            </a:r>
            <a:r>
              <a:rPr lang="en-US" dirty="0"/>
              <a:t>con </a:t>
            </a:r>
            <a:r>
              <a:rPr lang="en-US" dirty="0" err="1"/>
              <a:t>otras</a:t>
            </a:r>
            <a:r>
              <a:rPr lang="en-US" dirty="0"/>
              <a:t> branches </a:t>
            </a:r>
            <a:r>
              <a:rPr lang="en-US" dirty="0" err="1"/>
              <a:t>mientras</a:t>
            </a:r>
            <a:r>
              <a:rPr lang="en-US" dirty="0"/>
              <a:t> </a:t>
            </a:r>
            <a:r>
              <a:rPr lang="en-US" dirty="0" err="1"/>
              <a:t>estén</a:t>
            </a:r>
            <a:r>
              <a:rPr lang="en-US" dirty="0"/>
              <a:t> </a:t>
            </a:r>
            <a:r>
              <a:rPr lang="en-US" dirty="0" err="1"/>
              <a:t>separadas</a:t>
            </a:r>
            <a:endParaRPr lang="es-419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54645C1F-B4E5-4DF2-B194-A7E6B9FA9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514" y="2702733"/>
            <a:ext cx="7390971" cy="37871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60E235B-FB1E-4BEB-9D27-3C9C1DCA0971}"/>
                  </a:ext>
                </a:extLst>
              </p14:cNvPr>
              <p14:cNvContentPartPr/>
              <p14:nvPr/>
            </p14:nvContentPartPr>
            <p14:xfrm>
              <a:off x="2480562" y="5010330"/>
              <a:ext cx="1083240" cy="332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60E235B-FB1E-4BEB-9D27-3C9C1DCA09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2922" y="4992690"/>
                <a:ext cx="1118880" cy="36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F35DFA2-5B0E-407E-9BC0-502768FCAACC}"/>
              </a:ext>
            </a:extLst>
          </p:cNvPr>
          <p:cNvGrpSpPr/>
          <p:nvPr/>
        </p:nvGrpSpPr>
        <p:grpSpPr>
          <a:xfrm>
            <a:off x="2536722" y="5458890"/>
            <a:ext cx="1112400" cy="307440"/>
            <a:chOff x="2536722" y="5458890"/>
            <a:chExt cx="1112400" cy="3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FCB7FDE-1666-4349-848E-2BD9D7B4B21A}"/>
                    </a:ext>
                  </a:extLst>
                </p14:cNvPr>
                <p14:cNvContentPartPr/>
                <p14:nvPr/>
              </p14:nvContentPartPr>
              <p14:xfrm>
                <a:off x="2536722" y="5465730"/>
                <a:ext cx="393480" cy="292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FCB7FDE-1666-4349-848E-2BD9D7B4B21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19082" y="5448090"/>
                  <a:ext cx="4291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8343A6A-5B07-4A48-9F3C-54BD2317D8B0}"/>
                    </a:ext>
                  </a:extLst>
                </p14:cNvPr>
                <p14:cNvContentPartPr/>
                <p14:nvPr/>
              </p14:nvContentPartPr>
              <p14:xfrm>
                <a:off x="2997162" y="5540970"/>
                <a:ext cx="190440" cy="176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8343A6A-5B07-4A48-9F3C-54BD2317D8B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79522" y="5523330"/>
                  <a:ext cx="2260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36A3443-3B6D-4F26-9161-4F40A7F31E85}"/>
                    </a:ext>
                  </a:extLst>
                </p14:cNvPr>
                <p14:cNvContentPartPr/>
                <p14:nvPr/>
              </p14:nvContentPartPr>
              <p14:xfrm>
                <a:off x="3285522" y="5596050"/>
                <a:ext cx="7920" cy="104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36A3443-3B6D-4F26-9161-4F40A7F31E8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67882" y="5578050"/>
                  <a:ext cx="435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DEF45CF-D74F-4EE7-A36B-BF064F0E01BF}"/>
                    </a:ext>
                  </a:extLst>
                </p14:cNvPr>
                <p14:cNvContentPartPr/>
                <p14:nvPr/>
              </p14:nvContentPartPr>
              <p14:xfrm>
                <a:off x="3295242" y="545889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DEF45CF-D74F-4EE7-A36B-BF064F0E01B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77602" y="544089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05D6009-D2FC-4F04-BE26-E531DEA735DA}"/>
                    </a:ext>
                  </a:extLst>
                </p14:cNvPr>
                <p14:cNvContentPartPr/>
                <p14:nvPr/>
              </p14:nvContentPartPr>
              <p14:xfrm>
                <a:off x="3408642" y="5564730"/>
                <a:ext cx="240480" cy="201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05D6009-D2FC-4F04-BE26-E531DEA735D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90642" y="5547090"/>
                  <a:ext cx="276120" cy="23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48744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</a:t>
            </a:r>
            <a:r>
              <a:rPr lang="en-US" dirty="0">
                <a:solidFill>
                  <a:srgbClr val="FFC000"/>
                </a:solidFill>
              </a:rPr>
              <a:t>Merge</a:t>
            </a:r>
            <a:endParaRPr lang="es-419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Es la reunión de dos </a:t>
            </a:r>
            <a:r>
              <a:rPr lang="es-419" dirty="0" err="1"/>
              <a:t>branches</a:t>
            </a:r>
            <a:r>
              <a:rPr lang="es-419" dirty="0"/>
              <a:t>, similar a la operación de conjuntos </a:t>
            </a:r>
            <a:r>
              <a:rPr lang="es-419" dirty="0" err="1"/>
              <a:t>Join</a:t>
            </a:r>
            <a:r>
              <a:rPr lang="es-419" dirty="0"/>
              <a:t>/Unión</a:t>
            </a:r>
          </a:p>
          <a:p>
            <a:pPr marL="0" indent="0">
              <a:buNone/>
            </a:pPr>
            <a:endParaRPr lang="es-419" dirty="0"/>
          </a:p>
          <a:p>
            <a:pPr indent="-342900">
              <a:buFontTx/>
              <a:buChar char="-"/>
            </a:pPr>
            <a:r>
              <a:rPr lang="es-419" dirty="0"/>
              <a:t>Se combinan o agregan carpetas y sus archivos distintos</a:t>
            </a:r>
          </a:p>
          <a:p>
            <a:pPr indent="-342900">
              <a:buFontTx/>
              <a:buChar char="-"/>
            </a:pPr>
            <a:r>
              <a:rPr lang="es-419" dirty="0"/>
              <a:t>Si existen 2 archivos iguales hay 3 casos</a:t>
            </a:r>
          </a:p>
          <a:p>
            <a:pPr lvl="1" indent="-342900">
              <a:buFontTx/>
              <a:buChar char="-"/>
            </a:pPr>
            <a:r>
              <a:rPr lang="es-419" dirty="0"/>
              <a:t>Se </a:t>
            </a:r>
            <a:r>
              <a:rPr lang="es-419" dirty="0">
                <a:solidFill>
                  <a:srgbClr val="FFC000"/>
                </a:solidFill>
              </a:rPr>
              <a:t>conserva el mas reciente </a:t>
            </a:r>
            <a:r>
              <a:rPr lang="es-419" dirty="0"/>
              <a:t>si solo 1 Branch realizo cambios</a:t>
            </a:r>
          </a:p>
          <a:p>
            <a:pPr lvl="1" indent="-342900">
              <a:buFontTx/>
              <a:buChar char="-"/>
            </a:pPr>
            <a:r>
              <a:rPr lang="es-419" dirty="0"/>
              <a:t>Se </a:t>
            </a:r>
            <a:r>
              <a:rPr lang="es-419" dirty="0">
                <a:solidFill>
                  <a:srgbClr val="FFC000"/>
                </a:solidFill>
              </a:rPr>
              <a:t>combinan</a:t>
            </a:r>
            <a:r>
              <a:rPr lang="es-419" dirty="0"/>
              <a:t> los cambios a nivel de </a:t>
            </a:r>
            <a:r>
              <a:rPr lang="es-419" dirty="0" err="1"/>
              <a:t>Lineas</a:t>
            </a:r>
            <a:r>
              <a:rPr lang="es-419" dirty="0"/>
              <a:t> si hay cambios en ambos </a:t>
            </a:r>
            <a:r>
              <a:rPr lang="es-419" dirty="0">
                <a:solidFill>
                  <a:srgbClr val="FFC000"/>
                </a:solidFill>
              </a:rPr>
              <a:t>sin conflictos</a:t>
            </a:r>
          </a:p>
          <a:p>
            <a:pPr lvl="1" indent="-342900">
              <a:buFontTx/>
              <a:buChar char="-"/>
            </a:pPr>
            <a:r>
              <a:rPr lang="es-419" dirty="0" err="1">
                <a:solidFill>
                  <a:srgbClr val="FFC000"/>
                </a:solidFill>
              </a:rPr>
              <a:t>Merge-conflict</a:t>
            </a:r>
            <a:r>
              <a:rPr lang="es-419" dirty="0"/>
              <a:t>, se debe resolver con una herramienta de </a:t>
            </a:r>
            <a:r>
              <a:rPr lang="es-419" dirty="0" err="1"/>
              <a:t>merging</a:t>
            </a:r>
            <a:r>
              <a:rPr lang="es-419" dirty="0"/>
              <a:t> manualmente</a:t>
            </a:r>
          </a:p>
          <a:p>
            <a:pPr indent="-342900">
              <a:buFontTx/>
              <a:buChar char="-"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882495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</a:t>
            </a:r>
            <a:r>
              <a:rPr lang="en-US" dirty="0">
                <a:solidFill>
                  <a:srgbClr val="FFC000"/>
                </a:solidFill>
              </a:rPr>
              <a:t>Merge/Conflict</a:t>
            </a:r>
            <a:endParaRPr lang="es-419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Cuando 1 archivo fue modificado en 2 </a:t>
            </a:r>
            <a:r>
              <a:rPr lang="es-419" dirty="0" err="1"/>
              <a:t>branches</a:t>
            </a:r>
            <a:r>
              <a:rPr lang="es-419" dirty="0"/>
              <a:t> distintas y el </a:t>
            </a:r>
            <a:r>
              <a:rPr lang="es-419" dirty="0" err="1"/>
              <a:t>merger</a:t>
            </a:r>
            <a:r>
              <a:rPr lang="es-419" dirty="0"/>
              <a:t> no puede identificar que es lo mas nuevo (operación </a:t>
            </a:r>
            <a:r>
              <a:rPr lang="es-419" dirty="0" err="1"/>
              <a:t>Diff</a:t>
            </a:r>
            <a:r>
              <a:rPr lang="es-419" dirty="0"/>
              <a:t>) ocurre un </a:t>
            </a:r>
            <a:r>
              <a:rPr lang="es-419" dirty="0" err="1"/>
              <a:t>merge-conflict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endParaRPr lang="es-419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C88E1-6CFE-402D-A136-9E4C28A72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3" y="2885999"/>
            <a:ext cx="10736173" cy="108600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678BEC2-AF6C-41C2-9730-5FE5BA69FD09}"/>
                  </a:ext>
                </a:extLst>
              </p14:cNvPr>
              <p14:cNvContentPartPr/>
              <p14:nvPr/>
            </p14:nvContentPartPr>
            <p14:xfrm>
              <a:off x="1046682" y="2998650"/>
              <a:ext cx="59400" cy="73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678BEC2-AF6C-41C2-9730-5FE5BA69FD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9042" y="2980650"/>
                <a:ext cx="9504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140D7A9-DA60-4E68-B523-6D3DFB22A55F}"/>
                  </a:ext>
                </a:extLst>
              </p14:cNvPr>
              <p14:cNvContentPartPr/>
              <p14:nvPr/>
            </p14:nvContentPartPr>
            <p14:xfrm>
              <a:off x="4864842" y="2993970"/>
              <a:ext cx="79920" cy="60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140D7A9-DA60-4E68-B523-6D3DFB22A5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46842" y="2976330"/>
                <a:ext cx="11556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423C79-E898-4C9F-AFF1-22AB7FC8E601}"/>
                  </a:ext>
                </a:extLst>
              </p14:cNvPr>
              <p14:cNvContentPartPr/>
              <p14:nvPr/>
            </p14:nvContentPartPr>
            <p14:xfrm>
              <a:off x="8626842" y="3024570"/>
              <a:ext cx="91440" cy="64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423C79-E898-4C9F-AFF1-22AB7FC8E60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08842" y="3006930"/>
                <a:ext cx="127080" cy="10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7F2B7CD9-C569-473E-9DF3-857F3B7598BE}"/>
              </a:ext>
            </a:extLst>
          </p:cNvPr>
          <p:cNvGrpSpPr/>
          <p:nvPr/>
        </p:nvGrpSpPr>
        <p:grpSpPr>
          <a:xfrm>
            <a:off x="1016082" y="3197730"/>
            <a:ext cx="53280" cy="58680"/>
            <a:chOff x="1016082" y="3197730"/>
            <a:chExt cx="53280" cy="5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C9DDD21-F3A3-4D00-A6EF-3BBEEDFEE0E7}"/>
                    </a:ext>
                  </a:extLst>
                </p14:cNvPr>
                <p14:cNvContentPartPr/>
                <p14:nvPr/>
              </p14:nvContentPartPr>
              <p14:xfrm>
                <a:off x="1018602" y="3204210"/>
                <a:ext cx="50760" cy="41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C9DDD21-F3A3-4D00-A6EF-3BBEEDFEE0E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00962" y="3186210"/>
                  <a:ext cx="864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B2A1AF6-50EF-4AE7-872B-53C17B90319F}"/>
                    </a:ext>
                  </a:extLst>
                </p14:cNvPr>
                <p14:cNvContentPartPr/>
                <p14:nvPr/>
              </p14:nvContentPartPr>
              <p14:xfrm>
                <a:off x="1016082" y="3197730"/>
                <a:ext cx="50760" cy="58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B2A1AF6-50EF-4AE7-872B-53C17B90319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98082" y="3180090"/>
                  <a:ext cx="86400" cy="9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E851307-6A2F-4C86-BE48-34317AEBB2CA}"/>
                  </a:ext>
                </a:extLst>
              </p14:cNvPr>
              <p14:cNvContentPartPr/>
              <p14:nvPr/>
            </p14:nvContentPartPr>
            <p14:xfrm>
              <a:off x="4841082" y="3220410"/>
              <a:ext cx="88200" cy="536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E851307-6A2F-4C86-BE48-34317AEBB2C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23442" y="3202770"/>
                <a:ext cx="12384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3475C6D-937F-4D07-9E2E-95ED81E33F9F}"/>
                  </a:ext>
                </a:extLst>
              </p14:cNvPr>
              <p14:cNvContentPartPr/>
              <p14:nvPr/>
            </p14:nvContentPartPr>
            <p14:xfrm>
              <a:off x="1049202" y="3374490"/>
              <a:ext cx="52200" cy="41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3475C6D-937F-4D07-9E2E-95ED81E33F9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31562" y="3356490"/>
                <a:ext cx="8784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37D0483-BA26-40D1-B66D-3A0456344FBE}"/>
                  </a:ext>
                </a:extLst>
              </p14:cNvPr>
              <p14:cNvContentPartPr/>
              <p14:nvPr/>
            </p14:nvContentPartPr>
            <p14:xfrm>
              <a:off x="4835682" y="3379530"/>
              <a:ext cx="91440" cy="63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37D0483-BA26-40D1-B66D-3A0456344FB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817682" y="3361530"/>
                <a:ext cx="12708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02F0EB4-A7DD-4120-8D33-C7002E90755B}"/>
                  </a:ext>
                </a:extLst>
              </p14:cNvPr>
              <p14:cNvContentPartPr/>
              <p14:nvPr/>
            </p14:nvContentPartPr>
            <p14:xfrm>
              <a:off x="4840362" y="3575010"/>
              <a:ext cx="32400" cy="34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02F0EB4-A7DD-4120-8D33-C7002E90755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822722" y="3557370"/>
                <a:ext cx="68040" cy="702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56D00678-A5FE-4649-A7C8-63E517ACEC55}"/>
              </a:ext>
            </a:extLst>
          </p:cNvPr>
          <p:cNvSpPr txBox="1"/>
          <p:nvPr/>
        </p:nvSpPr>
        <p:spPr>
          <a:xfrm>
            <a:off x="1253447" y="4756935"/>
            <a:ext cx="790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la </a:t>
            </a:r>
            <a:r>
              <a:rPr lang="en-US" dirty="0" err="1"/>
              <a:t>linea</a:t>
            </a:r>
            <a:r>
              <a:rPr lang="en-US" dirty="0"/>
              <a:t> 2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insertada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2 branches, </a:t>
            </a:r>
            <a:r>
              <a:rPr lang="en-US" dirty="0" err="1"/>
              <a:t>esto</a:t>
            </a:r>
            <a:r>
              <a:rPr lang="en-US" dirty="0"/>
              <a:t> causa un </a:t>
            </a:r>
            <a:r>
              <a:rPr lang="en-US" dirty="0" err="1"/>
              <a:t>conflicto</a:t>
            </a:r>
            <a:r>
              <a:rPr lang="en-US" dirty="0"/>
              <a:t>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85949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16B0-3E4C-448A-A441-9B743C9D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¿Qu</a:t>
            </a:r>
            <a:r>
              <a:rPr lang="es-419" dirty="0"/>
              <a:t>é</a:t>
            </a:r>
            <a:r>
              <a:rPr lang="en-US" dirty="0"/>
              <a:t> diablos es Git?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10BD-6FF3-4FD1-8DCB-47173E51D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519"/>
            <a:ext cx="9031013" cy="2010651"/>
          </a:xfrm>
        </p:spPr>
        <p:txBody>
          <a:bodyPr>
            <a:normAutofit/>
          </a:bodyPr>
          <a:lstStyle/>
          <a:p>
            <a:r>
              <a:rPr lang="en-US" sz="1800" dirty="0"/>
              <a:t>Sistema de control de </a:t>
            </a:r>
            <a:r>
              <a:rPr lang="en-US" sz="1800" dirty="0" err="1"/>
              <a:t>versiones</a:t>
            </a:r>
            <a:endParaRPr lang="en-US" sz="1800" dirty="0"/>
          </a:p>
          <a:p>
            <a:r>
              <a:rPr lang="en-US" sz="1800" dirty="0" err="1"/>
              <a:t>Creado</a:t>
            </a:r>
            <a:r>
              <a:rPr lang="en-US" sz="1800" dirty="0"/>
              <a:t> por San Linus Torvalds (</a:t>
            </a:r>
            <a:r>
              <a:rPr lang="en-US" sz="1800" dirty="0" err="1"/>
              <a:t>Creador</a:t>
            </a:r>
            <a:r>
              <a:rPr lang="en-US" sz="1800" dirty="0"/>
              <a:t> de </a:t>
            </a:r>
            <a:r>
              <a:rPr lang="en-US" sz="1800" dirty="0" err="1"/>
              <a:t>linux</a:t>
            </a:r>
            <a:r>
              <a:rPr lang="en-US" sz="1800" dirty="0"/>
              <a:t> y el pan con queso)</a:t>
            </a:r>
          </a:p>
          <a:p>
            <a:r>
              <a:rPr lang="es-419" sz="1800" dirty="0"/>
              <a:t>Creado con odio puro para reemplazar </a:t>
            </a:r>
            <a:r>
              <a:rPr lang="es-419" sz="1800" dirty="0" err="1"/>
              <a:t>BitKeeper</a:t>
            </a:r>
            <a:endParaRPr lang="es-419" sz="1800" dirty="0"/>
          </a:p>
          <a:p>
            <a:r>
              <a:rPr lang="es-419" sz="1800" dirty="0"/>
              <a:t>Git significa ‘persona desagradable’ en British English </a:t>
            </a:r>
            <a:r>
              <a:rPr lang="es-419" sz="1800" dirty="0" err="1"/>
              <a:t>Slang</a:t>
            </a:r>
            <a:endParaRPr lang="es-419" sz="1800" dirty="0"/>
          </a:p>
          <a:p>
            <a:endParaRPr lang="es-419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1555E-864A-4136-8737-4BC35C6BB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608" y="3429000"/>
            <a:ext cx="4953691" cy="3248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6288E-CC82-4D4A-B888-E310C3AC3AC7}"/>
              </a:ext>
            </a:extLst>
          </p:cNvPr>
          <p:cNvSpPr txBox="1"/>
          <p:nvPr/>
        </p:nvSpPr>
        <p:spPr>
          <a:xfrm>
            <a:off x="838200" y="5754148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"I'm an egotistical bastard, and I name all my projects after myself. First ‘Linux', now 'git’.”</a:t>
            </a:r>
            <a:r>
              <a:rPr lang="es-419" dirty="0"/>
              <a:t> </a:t>
            </a:r>
          </a:p>
          <a:p>
            <a:r>
              <a:rPr lang="es-419" dirty="0"/>
              <a:t>- Linus Torvalds</a:t>
            </a:r>
            <a:endParaRPr lang="en-US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36865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Esquema</a:t>
            </a:r>
            <a:r>
              <a:rPr lang="en-US" dirty="0"/>
              <a:t> de Branches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1387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Comunicaci</a:t>
            </a:r>
            <a:r>
              <a:rPr lang="es-419" dirty="0" err="1"/>
              <a:t>ó</a:t>
            </a:r>
            <a:r>
              <a:rPr lang="en-US" dirty="0"/>
              <a:t>n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0971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Trello/Boards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7504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Conflicts: </a:t>
            </a:r>
            <a:r>
              <a:rPr lang="en-US" dirty="0" err="1"/>
              <a:t>Prevenir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FAB16-376C-468C-A3E6-F4486C832DE7}"/>
              </a:ext>
            </a:extLst>
          </p:cNvPr>
          <p:cNvSpPr txBox="1"/>
          <p:nvPr/>
        </p:nvSpPr>
        <p:spPr>
          <a:xfrm>
            <a:off x="838200" y="3301465"/>
            <a:ext cx="2910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Separacion</a:t>
            </a:r>
            <a:r>
              <a:rPr lang="en-US" dirty="0"/>
              <a:t> de </a:t>
            </a:r>
            <a:r>
              <a:rPr lang="en-US" dirty="0" err="1"/>
              <a:t>código</a:t>
            </a:r>
            <a:endParaRPr lang="es-419" dirty="0"/>
          </a:p>
          <a:p>
            <a:r>
              <a:rPr lang="es-419" dirty="0"/>
              <a:t>Actualizar mi Branch primero</a:t>
            </a:r>
          </a:p>
          <a:p>
            <a:r>
              <a:rPr lang="en-US" dirty="0" err="1"/>
              <a:t>Comunicacion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97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Separar</a:t>
            </a:r>
            <a:r>
              <a:rPr lang="en-US" dirty="0"/>
              <a:t> </a:t>
            </a:r>
            <a:r>
              <a:rPr lang="en-US" dirty="0" err="1"/>
              <a:t>codigo</a:t>
            </a:r>
            <a:endParaRPr lang="es-419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FAB16-376C-468C-A3E6-F4486C832DE7}"/>
              </a:ext>
            </a:extLst>
          </p:cNvPr>
          <p:cNvSpPr txBox="1"/>
          <p:nvPr/>
        </p:nvSpPr>
        <p:spPr>
          <a:xfrm>
            <a:off x="838200" y="3301465"/>
            <a:ext cx="35912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Principios</a:t>
            </a:r>
            <a:r>
              <a:rPr lang="en-US" dirty="0"/>
              <a:t> de </a:t>
            </a:r>
            <a:r>
              <a:rPr lang="en-US" dirty="0" err="1"/>
              <a:t>responsabilidad</a:t>
            </a:r>
            <a:r>
              <a:rPr lang="en-US" dirty="0"/>
              <a:t> simple</a:t>
            </a:r>
          </a:p>
          <a:p>
            <a:r>
              <a:rPr lang="en-US" dirty="0"/>
              <a:t>Interfaces</a:t>
            </a:r>
          </a:p>
          <a:p>
            <a:r>
              <a:rPr lang="en-US" dirty="0" err="1"/>
              <a:t>Caja</a:t>
            </a:r>
            <a:r>
              <a:rPr lang="en-US" dirty="0"/>
              <a:t> </a:t>
            </a:r>
            <a:r>
              <a:rPr lang="en-US" dirty="0" err="1"/>
              <a:t>negra</a:t>
            </a:r>
            <a:r>
              <a:rPr lang="en-US" dirty="0"/>
              <a:t>/ley de Demeter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28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Conflicts: </a:t>
            </a:r>
            <a:r>
              <a:rPr lang="en-US" dirty="0" err="1"/>
              <a:t>Lamentar</a:t>
            </a:r>
            <a:r>
              <a:rPr lang="en-US" dirty="0"/>
              <a:t> (resolver merge)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182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</a:t>
            </a:r>
            <a:r>
              <a:rPr lang="en-US" dirty="0" err="1">
                <a:solidFill>
                  <a:srgbClr val="FFC000"/>
                </a:solidFill>
              </a:rPr>
              <a:t>Versi</a:t>
            </a:r>
            <a:r>
              <a:rPr lang="es-419" dirty="0" err="1">
                <a:solidFill>
                  <a:srgbClr val="FFC000"/>
                </a:solidFill>
              </a:rPr>
              <a:t>ón</a:t>
            </a:r>
            <a:endParaRPr lang="es-419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5C552F-5BD4-4402-A037-30E63B0B60BD}"/>
              </a:ext>
            </a:extLst>
          </p:cNvPr>
          <p:cNvSpPr txBox="1"/>
          <p:nvPr/>
        </p:nvSpPr>
        <p:spPr>
          <a:xfrm>
            <a:off x="838200" y="2387065"/>
            <a:ext cx="5059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Una version es </a:t>
            </a:r>
            <a:r>
              <a:rPr lang="en-US" dirty="0" err="1"/>
              <a:t>cualquier</a:t>
            </a:r>
            <a:r>
              <a:rPr lang="en-US" dirty="0"/>
              <a:t> “</a:t>
            </a:r>
            <a:r>
              <a:rPr lang="en-US" dirty="0" err="1"/>
              <a:t>momento</a:t>
            </a:r>
            <a:r>
              <a:rPr lang="en-US" dirty="0"/>
              <a:t>” de un Software/Código que se </a:t>
            </a:r>
            <a:r>
              <a:rPr lang="en-US" dirty="0" err="1"/>
              <a:t>diferencia</a:t>
            </a:r>
            <a:r>
              <a:rPr lang="en-US" dirty="0"/>
              <a:t> del anterior</a:t>
            </a:r>
            <a:endParaRPr lang="es-419" dirty="0"/>
          </a:p>
        </p:txBody>
      </p:sp>
      <p:pic>
        <p:nvPicPr>
          <p:cNvPr id="6" name="Picture 5" descr="A picture containing person, person, building, holding&#10;&#10;Description automatically generated">
            <a:extLst>
              <a:ext uri="{FF2B5EF4-FFF2-40B4-BE49-F238E27FC236}">
                <a16:creationId xmlns:a16="http://schemas.microsoft.com/office/drawing/2014/main" id="{80E8C9EC-4884-4801-8290-03F50A7C9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3703"/>
            <a:ext cx="59055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1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</a:t>
            </a:r>
            <a:r>
              <a:rPr lang="en-US" dirty="0" err="1">
                <a:solidFill>
                  <a:srgbClr val="FFC000"/>
                </a:solidFill>
              </a:rPr>
              <a:t>Repositorio</a:t>
            </a:r>
            <a:endParaRPr lang="es-419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C5210F-F52F-4CDF-82C2-0B00A6934449}"/>
              </a:ext>
            </a:extLst>
          </p:cNvPr>
          <p:cNvSpPr txBox="1"/>
          <p:nvPr/>
        </p:nvSpPr>
        <p:spPr>
          <a:xfrm>
            <a:off x="1386038" y="2598821"/>
            <a:ext cx="623119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 un </a:t>
            </a:r>
            <a:r>
              <a:rPr lang="en-US" dirty="0" err="1"/>
              <a:t>lugar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se </a:t>
            </a:r>
            <a:r>
              <a:rPr lang="en-US" dirty="0" err="1"/>
              <a:t>almacenan</a:t>
            </a:r>
            <a:r>
              <a:rPr lang="en-US" dirty="0"/>
              <a:t> las </a:t>
            </a:r>
            <a:r>
              <a:rPr lang="en-US" dirty="0" err="1"/>
              <a:t>versiones</a:t>
            </a:r>
            <a:r>
              <a:rPr lang="en-US" dirty="0"/>
              <a:t> de software.</a:t>
            </a:r>
          </a:p>
          <a:p>
            <a:endParaRPr lang="en-US" dirty="0"/>
          </a:p>
          <a:p>
            <a:r>
              <a:rPr lang="en-US" sz="2400" dirty="0">
                <a:solidFill>
                  <a:srgbClr val="FFC000"/>
                </a:solidFill>
              </a:rPr>
              <a:t>Local</a:t>
            </a:r>
            <a:r>
              <a:rPr lang="en-US" dirty="0"/>
              <a:t>: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almancenado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pc del </a:t>
            </a:r>
            <a:r>
              <a:rPr lang="en-US" dirty="0" err="1"/>
              <a:t>desarrollador</a:t>
            </a:r>
            <a:endParaRPr lang="en-US" dirty="0"/>
          </a:p>
          <a:p>
            <a:endParaRPr lang="en-US" dirty="0"/>
          </a:p>
          <a:p>
            <a:r>
              <a:rPr lang="en-US" sz="2400" dirty="0">
                <a:solidFill>
                  <a:srgbClr val="FFC000"/>
                </a:solidFill>
              </a:rPr>
              <a:t>Remote</a:t>
            </a:r>
            <a:r>
              <a:rPr lang="en-US" dirty="0"/>
              <a:t>: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almacenado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servidor</a:t>
            </a:r>
            <a:r>
              <a:rPr lang="en-US" dirty="0"/>
              <a:t>.</a:t>
            </a:r>
            <a:endParaRPr lang="es-419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07CFE0-74C0-4A00-8015-7C89F8982091}"/>
              </a:ext>
            </a:extLst>
          </p:cNvPr>
          <p:cNvSpPr txBox="1"/>
          <p:nvPr/>
        </p:nvSpPr>
        <p:spPr>
          <a:xfrm>
            <a:off x="2542268" y="5428649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>
                <a:solidFill>
                  <a:srgbClr val="FFC000"/>
                </a:solidFill>
              </a:rPr>
              <a:t>sincronización</a:t>
            </a:r>
            <a:r>
              <a:rPr lang="en-US" dirty="0"/>
              <a:t> de ambos repositories se </a:t>
            </a:r>
            <a:r>
              <a:rPr lang="en-US" dirty="0" err="1"/>
              <a:t>realiza</a:t>
            </a:r>
            <a:r>
              <a:rPr lang="en-US" dirty="0"/>
              <a:t> de forma manual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71673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de un </a:t>
            </a:r>
            <a:r>
              <a:rPr lang="en-US" dirty="0" err="1"/>
              <a:t>Repositorio</a:t>
            </a:r>
            <a:endParaRPr lang="es-419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CECD34-2AA5-41A0-80E6-B33058206DCA}"/>
              </a:ext>
            </a:extLst>
          </p:cNvPr>
          <p:cNvSpPr txBox="1"/>
          <p:nvPr/>
        </p:nvSpPr>
        <p:spPr>
          <a:xfrm>
            <a:off x="-875899" y="490889"/>
            <a:ext cx="24701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Branches por </a:t>
            </a:r>
            <a:r>
              <a:rPr lang="en-US" dirty="0" err="1"/>
              <a:t>defecto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Gitignore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License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Readme</a:t>
            </a:r>
          </a:p>
          <a:p>
            <a:endParaRPr lang="en-US" dirty="0"/>
          </a:p>
          <a:p>
            <a:endParaRPr lang="es-419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01663-B259-433F-958F-F1F4815A3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46" y="3021889"/>
            <a:ext cx="2362530" cy="1590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333E7C-DCF2-4052-A66F-31AA619B7ED1}"/>
              </a:ext>
            </a:extLst>
          </p:cNvPr>
          <p:cNvSpPr txBox="1"/>
          <p:nvPr/>
        </p:nvSpPr>
        <p:spPr>
          <a:xfrm>
            <a:off x="3804234" y="2421724"/>
            <a:ext cx="7463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Configuracion</a:t>
            </a:r>
            <a:r>
              <a:rPr lang="en-US" dirty="0"/>
              <a:t> del </a:t>
            </a:r>
            <a:r>
              <a:rPr lang="en-US" dirty="0" err="1"/>
              <a:t>repositorio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lo que le </a:t>
            </a:r>
            <a:r>
              <a:rPr lang="en-US" dirty="0" err="1"/>
              <a:t>indica</a:t>
            </a:r>
            <a:r>
              <a:rPr lang="en-US" dirty="0"/>
              <a:t> a Git que es </a:t>
            </a:r>
            <a:r>
              <a:rPr lang="en-US" dirty="0" err="1"/>
              <a:t>parte</a:t>
            </a:r>
            <a:r>
              <a:rPr lang="en-US" dirty="0"/>
              <a:t> del </a:t>
            </a:r>
            <a:r>
              <a:rPr lang="en-US" dirty="0" err="1"/>
              <a:t>repositorio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y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conectarse</a:t>
            </a:r>
            <a:r>
              <a:rPr lang="en-US" dirty="0"/>
              <a:t>, </a:t>
            </a:r>
            <a:r>
              <a:rPr lang="en-US" dirty="0" err="1"/>
              <a:t>versiones</a:t>
            </a:r>
            <a:r>
              <a:rPr lang="en-US" dirty="0"/>
              <a:t>, etc. </a:t>
            </a:r>
            <a:endParaRPr lang="es-419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AE6F52-D240-495C-B697-A8D2903B3DDC}"/>
              </a:ext>
            </a:extLst>
          </p:cNvPr>
          <p:cNvGrpSpPr/>
          <p:nvPr/>
        </p:nvGrpSpPr>
        <p:grpSpPr>
          <a:xfrm>
            <a:off x="1191013" y="2629958"/>
            <a:ext cx="2484720" cy="767160"/>
            <a:chOff x="1191013" y="2629958"/>
            <a:chExt cx="2484720" cy="76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2EAFC07-BAEA-4A64-8D1C-9A1D3E428048}"/>
                    </a:ext>
                  </a:extLst>
                </p14:cNvPr>
                <p14:cNvContentPartPr/>
                <p14:nvPr/>
              </p14:nvContentPartPr>
              <p14:xfrm>
                <a:off x="1191013" y="2740118"/>
                <a:ext cx="2358360" cy="657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2EAFC07-BAEA-4A64-8D1C-9A1D3E42804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73373" y="2722478"/>
                  <a:ext cx="2394000" cy="69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1C0AD86-982C-4F4D-BEEB-F8BD9C061E71}"/>
                    </a:ext>
                  </a:extLst>
                </p14:cNvPr>
                <p14:cNvContentPartPr/>
                <p14:nvPr/>
              </p14:nvContentPartPr>
              <p14:xfrm>
                <a:off x="3471613" y="2629958"/>
                <a:ext cx="204120" cy="255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1C0AD86-982C-4F4D-BEEB-F8BD9C061E7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53973" y="2611958"/>
                  <a:ext cx="239760" cy="29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1023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de un </a:t>
            </a:r>
            <a:r>
              <a:rPr lang="en-US" dirty="0" err="1"/>
              <a:t>Repositorio</a:t>
            </a:r>
            <a:endParaRPr lang="es-419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CECD34-2AA5-41A0-80E6-B33058206DCA}"/>
              </a:ext>
            </a:extLst>
          </p:cNvPr>
          <p:cNvSpPr txBox="1"/>
          <p:nvPr/>
        </p:nvSpPr>
        <p:spPr>
          <a:xfrm>
            <a:off x="-875899" y="490889"/>
            <a:ext cx="24701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Branches por </a:t>
            </a:r>
            <a:r>
              <a:rPr lang="en-US" dirty="0" err="1"/>
              <a:t>defecto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Gitignore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License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Readme</a:t>
            </a:r>
          </a:p>
          <a:p>
            <a:endParaRPr lang="en-US" dirty="0"/>
          </a:p>
          <a:p>
            <a:endParaRPr lang="es-419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01663-B259-433F-958F-F1F4815A3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46" y="3021889"/>
            <a:ext cx="2362530" cy="1590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333E7C-DCF2-4052-A66F-31AA619B7ED1}"/>
              </a:ext>
            </a:extLst>
          </p:cNvPr>
          <p:cNvSpPr txBox="1"/>
          <p:nvPr/>
        </p:nvSpPr>
        <p:spPr>
          <a:xfrm>
            <a:off x="3804234" y="2421724"/>
            <a:ext cx="7463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Gitignore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wildcards</a:t>
            </a:r>
            <a:r>
              <a:rPr lang="en-US" dirty="0"/>
              <a:t> y </a:t>
            </a:r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regulares</a:t>
            </a:r>
            <a:r>
              <a:rPr lang="en-US" dirty="0"/>
              <a:t> que le </a:t>
            </a:r>
            <a:r>
              <a:rPr lang="en-US" dirty="0" err="1"/>
              <a:t>dicen</a:t>
            </a:r>
            <a:r>
              <a:rPr lang="en-US" dirty="0"/>
              <a:t> a Git que </a:t>
            </a:r>
            <a:r>
              <a:rPr lang="en-US" dirty="0" err="1">
                <a:solidFill>
                  <a:srgbClr val="FFC000"/>
                </a:solidFill>
              </a:rPr>
              <a:t>ignorar</a:t>
            </a:r>
            <a:r>
              <a:rPr lang="en-US" dirty="0"/>
              <a:t> y no </a:t>
            </a:r>
            <a:r>
              <a:rPr lang="en-US" dirty="0" err="1"/>
              <a:t>llevar</a:t>
            </a:r>
            <a:r>
              <a:rPr lang="en-US" dirty="0"/>
              <a:t> </a:t>
            </a:r>
            <a:r>
              <a:rPr lang="en-US" dirty="0" err="1"/>
              <a:t>registro</a:t>
            </a:r>
            <a:endParaRPr lang="es-419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88E40A-308C-4A0C-B380-736CBD854BA4}"/>
              </a:ext>
            </a:extLst>
          </p:cNvPr>
          <p:cNvGrpSpPr/>
          <p:nvPr/>
        </p:nvGrpSpPr>
        <p:grpSpPr>
          <a:xfrm>
            <a:off x="1485417" y="2663072"/>
            <a:ext cx="2261520" cy="1353960"/>
            <a:chOff x="1485417" y="2663072"/>
            <a:chExt cx="2261520" cy="135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47A6DAE-1CAA-4813-92A1-FED1358E29AA}"/>
                    </a:ext>
                  </a:extLst>
                </p14:cNvPr>
                <p14:cNvContentPartPr/>
                <p14:nvPr/>
              </p14:nvContentPartPr>
              <p14:xfrm>
                <a:off x="1485417" y="2771792"/>
                <a:ext cx="2173680" cy="1245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47A6DAE-1CAA-4813-92A1-FED1358E29A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67777" y="2754152"/>
                  <a:ext cx="2209320" cy="12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33E2C52-37F6-4BB7-9A46-31C8E384BE1C}"/>
                    </a:ext>
                  </a:extLst>
                </p14:cNvPr>
                <p14:cNvContentPartPr/>
                <p14:nvPr/>
              </p14:nvContentPartPr>
              <p14:xfrm>
                <a:off x="3559737" y="2663072"/>
                <a:ext cx="187200" cy="226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33E2C52-37F6-4BB7-9A46-31C8E384BE1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42097" y="2645072"/>
                  <a:ext cx="222840" cy="261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48973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de un </a:t>
            </a:r>
            <a:r>
              <a:rPr lang="en-US" dirty="0" err="1"/>
              <a:t>Repositorio</a:t>
            </a:r>
            <a:endParaRPr lang="es-419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CECD34-2AA5-41A0-80E6-B33058206DCA}"/>
              </a:ext>
            </a:extLst>
          </p:cNvPr>
          <p:cNvSpPr txBox="1"/>
          <p:nvPr/>
        </p:nvSpPr>
        <p:spPr>
          <a:xfrm>
            <a:off x="-875899" y="490889"/>
            <a:ext cx="24701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Branches por </a:t>
            </a:r>
            <a:r>
              <a:rPr lang="en-US" dirty="0" err="1"/>
              <a:t>defecto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Gitignore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License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Readme</a:t>
            </a:r>
          </a:p>
          <a:p>
            <a:endParaRPr lang="en-US" dirty="0"/>
          </a:p>
          <a:p>
            <a:endParaRPr lang="es-419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01663-B259-433F-958F-F1F4815A3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46" y="3021889"/>
            <a:ext cx="2362530" cy="1590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333E7C-DCF2-4052-A66F-31AA619B7ED1}"/>
              </a:ext>
            </a:extLst>
          </p:cNvPr>
          <p:cNvSpPr txBox="1"/>
          <p:nvPr/>
        </p:nvSpPr>
        <p:spPr>
          <a:xfrm>
            <a:off x="3804234" y="2421724"/>
            <a:ext cx="7463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Licencia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Archivo</a:t>
            </a:r>
            <a:r>
              <a:rPr lang="en-US" dirty="0"/>
              <a:t> con </a:t>
            </a:r>
            <a:r>
              <a:rPr lang="en-US" dirty="0" err="1"/>
              <a:t>alguna</a:t>
            </a:r>
            <a:r>
              <a:rPr lang="en-US" dirty="0"/>
              <a:t> </a:t>
            </a:r>
            <a:r>
              <a:rPr lang="en-US" dirty="0" err="1"/>
              <a:t>licencia</a:t>
            </a:r>
            <a:r>
              <a:rPr lang="en-US" dirty="0"/>
              <a:t> que </a:t>
            </a:r>
            <a:r>
              <a:rPr lang="en-US" dirty="0" err="1"/>
              <a:t>indica</a:t>
            </a:r>
            <a:r>
              <a:rPr lang="en-US" dirty="0"/>
              <a:t> que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terceros</a:t>
            </a:r>
            <a:r>
              <a:rPr lang="en-US" dirty="0"/>
              <a:t> con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codigo</a:t>
            </a:r>
            <a:r>
              <a:rPr lang="en-US" dirty="0"/>
              <a:t> </a:t>
            </a:r>
            <a:r>
              <a:rPr lang="en-US" dirty="0" err="1"/>
              <a:t>fuente</a:t>
            </a:r>
            <a:r>
              <a:rPr lang="en-US" dirty="0"/>
              <a:t>, (google: software license para mas </a:t>
            </a:r>
            <a:r>
              <a:rPr lang="en-US" dirty="0" err="1"/>
              <a:t>detalles</a:t>
            </a:r>
            <a:r>
              <a:rPr lang="en-US" dirty="0"/>
              <a:t>)</a:t>
            </a:r>
            <a:endParaRPr lang="es-419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18E39D2-D5AB-43D7-B104-0C91B1757BA1}"/>
                  </a:ext>
                </a:extLst>
              </p14:cNvPr>
              <p14:cNvContentPartPr/>
              <p14:nvPr/>
            </p14:nvContentPartPr>
            <p14:xfrm>
              <a:off x="1545537" y="2674592"/>
              <a:ext cx="2150640" cy="1556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18E39D2-D5AB-43D7-B104-0C91B1757B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7537" y="2656592"/>
                <a:ext cx="2186280" cy="15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79687A7-983D-4709-B729-D51699139D24}"/>
                  </a:ext>
                </a:extLst>
              </p14:cNvPr>
              <p14:cNvContentPartPr/>
              <p14:nvPr/>
            </p14:nvContentPartPr>
            <p14:xfrm>
              <a:off x="3544617" y="2587112"/>
              <a:ext cx="251640" cy="253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79687A7-983D-4709-B729-D51699139D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26617" y="2569112"/>
                <a:ext cx="287280" cy="28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44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de un </a:t>
            </a:r>
            <a:r>
              <a:rPr lang="en-US" dirty="0" err="1"/>
              <a:t>Repositorio</a:t>
            </a:r>
            <a:endParaRPr lang="es-419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CECD34-2AA5-41A0-80E6-B33058206DCA}"/>
              </a:ext>
            </a:extLst>
          </p:cNvPr>
          <p:cNvSpPr txBox="1"/>
          <p:nvPr/>
        </p:nvSpPr>
        <p:spPr>
          <a:xfrm>
            <a:off x="-875899" y="490889"/>
            <a:ext cx="24701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Branches por </a:t>
            </a:r>
            <a:r>
              <a:rPr lang="en-US" dirty="0" err="1"/>
              <a:t>defecto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Gitignore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License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Readme</a:t>
            </a:r>
          </a:p>
          <a:p>
            <a:endParaRPr lang="en-US" dirty="0"/>
          </a:p>
          <a:p>
            <a:endParaRPr lang="es-419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01663-B259-433F-958F-F1F4815A3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46" y="3021889"/>
            <a:ext cx="2362530" cy="1590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333E7C-DCF2-4052-A66F-31AA619B7ED1}"/>
              </a:ext>
            </a:extLst>
          </p:cNvPr>
          <p:cNvSpPr txBox="1"/>
          <p:nvPr/>
        </p:nvSpPr>
        <p:spPr>
          <a:xfrm>
            <a:off x="3804234" y="2421724"/>
            <a:ext cx="7463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Readme</a:t>
            </a:r>
          </a:p>
          <a:p>
            <a:endParaRPr lang="en-US" dirty="0"/>
          </a:p>
          <a:p>
            <a:r>
              <a:rPr lang="en-US" dirty="0" err="1"/>
              <a:t>Portada</a:t>
            </a:r>
            <a:r>
              <a:rPr lang="en-US" dirty="0"/>
              <a:t> del </a:t>
            </a:r>
            <a:r>
              <a:rPr lang="en-US" dirty="0" err="1"/>
              <a:t>repositorio</a:t>
            </a:r>
            <a:r>
              <a:rPr lang="en-US" dirty="0"/>
              <a:t>,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informacion</a:t>
            </a:r>
            <a:r>
              <a:rPr lang="en-US" dirty="0"/>
              <a:t> </a:t>
            </a:r>
            <a:r>
              <a:rPr lang="en-US" dirty="0" err="1"/>
              <a:t>relevante</a:t>
            </a:r>
            <a:r>
              <a:rPr lang="en-US" dirty="0"/>
              <a:t> de que es el Proyecto,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compilar</a:t>
            </a:r>
            <a:r>
              <a:rPr lang="en-US" dirty="0"/>
              <a:t>, links, etc. </a:t>
            </a:r>
            <a:r>
              <a:rPr lang="en-US" dirty="0" err="1"/>
              <a:t>soporta</a:t>
            </a:r>
            <a:r>
              <a:rPr lang="en-US" dirty="0"/>
              <a:t> markup, es el major amigo del professor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mandan</a:t>
            </a:r>
            <a:r>
              <a:rPr lang="en-US" dirty="0"/>
              <a:t> un Proyecto, </a:t>
            </a:r>
            <a:r>
              <a:rPr lang="en-US" dirty="0" err="1"/>
              <a:t>pues</a:t>
            </a:r>
            <a:r>
              <a:rPr lang="en-US" dirty="0"/>
              <a:t> le dice que diablos </a:t>
            </a:r>
            <a:r>
              <a:rPr lang="en-US" dirty="0" err="1"/>
              <a:t>hacer</a:t>
            </a:r>
            <a:r>
              <a:rPr lang="en-US" dirty="0"/>
              <a:t>.</a:t>
            </a:r>
            <a:endParaRPr lang="es-419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C95600-38F3-4A12-9A9C-C886094A3B3D}"/>
              </a:ext>
            </a:extLst>
          </p:cNvPr>
          <p:cNvGrpSpPr/>
          <p:nvPr/>
        </p:nvGrpSpPr>
        <p:grpSpPr>
          <a:xfrm>
            <a:off x="1605297" y="3156992"/>
            <a:ext cx="2012400" cy="1304280"/>
            <a:chOff x="1605297" y="3156992"/>
            <a:chExt cx="2012400" cy="13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9988B3F-1012-4AF0-9A19-732C2A86FDA6}"/>
                    </a:ext>
                  </a:extLst>
                </p14:cNvPr>
                <p14:cNvContentPartPr/>
                <p14:nvPr/>
              </p14:nvContentPartPr>
              <p14:xfrm>
                <a:off x="1605297" y="3295232"/>
                <a:ext cx="1959480" cy="1166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9988B3F-1012-4AF0-9A19-732C2A86FDA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87657" y="3277232"/>
                  <a:ext cx="1995120" cy="12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F785FAB-8C98-44FB-B24D-CFB030FA317A}"/>
                    </a:ext>
                  </a:extLst>
                </p14:cNvPr>
                <p14:cNvContentPartPr/>
                <p14:nvPr/>
              </p14:nvContentPartPr>
              <p14:xfrm>
                <a:off x="3444537" y="3156992"/>
                <a:ext cx="173160" cy="264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F785FAB-8C98-44FB-B24D-CFB030FA317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26897" y="3138992"/>
                  <a:ext cx="208800" cy="30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2439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de un </a:t>
            </a:r>
            <a:r>
              <a:rPr lang="en-US" dirty="0" err="1"/>
              <a:t>Repositorio</a:t>
            </a:r>
            <a:endParaRPr lang="es-419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CECD34-2AA5-41A0-80E6-B33058206DCA}"/>
              </a:ext>
            </a:extLst>
          </p:cNvPr>
          <p:cNvSpPr txBox="1"/>
          <p:nvPr/>
        </p:nvSpPr>
        <p:spPr>
          <a:xfrm>
            <a:off x="-875899" y="490889"/>
            <a:ext cx="24701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Branches por </a:t>
            </a:r>
            <a:r>
              <a:rPr lang="en-US" dirty="0" err="1"/>
              <a:t>defecto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Gitignore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License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Readme</a:t>
            </a:r>
          </a:p>
          <a:p>
            <a:endParaRPr lang="en-US" dirty="0"/>
          </a:p>
          <a:p>
            <a:endParaRPr lang="es-419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01663-B259-433F-958F-F1F4815A3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46" y="3021889"/>
            <a:ext cx="2362530" cy="1590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333E7C-DCF2-4052-A66F-31AA619B7ED1}"/>
              </a:ext>
            </a:extLst>
          </p:cNvPr>
          <p:cNvSpPr txBox="1"/>
          <p:nvPr/>
        </p:nvSpPr>
        <p:spPr>
          <a:xfrm>
            <a:off x="3804234" y="2421724"/>
            <a:ext cx="7463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Contenido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Todo</a:t>
            </a:r>
            <a:r>
              <a:rPr lang="en-US" dirty="0"/>
              <a:t> lo que </a:t>
            </a:r>
            <a:r>
              <a:rPr lang="en-US" dirty="0" err="1"/>
              <a:t>agreguen</a:t>
            </a:r>
            <a:r>
              <a:rPr lang="en-US" dirty="0"/>
              <a:t> que no sea </a:t>
            </a:r>
            <a:r>
              <a:rPr lang="en-US" dirty="0" err="1"/>
              <a:t>parte</a:t>
            </a:r>
            <a:r>
              <a:rPr lang="en-US" dirty="0"/>
              <a:t> de los </a:t>
            </a:r>
            <a:r>
              <a:rPr lang="en-US" dirty="0" err="1"/>
              <a:t>archivos</a:t>
            </a:r>
            <a:r>
              <a:rPr lang="en-US" dirty="0"/>
              <a:t> base de un </a:t>
            </a:r>
            <a:r>
              <a:rPr lang="en-US" dirty="0" err="1"/>
              <a:t>repositorio</a:t>
            </a:r>
            <a:r>
              <a:rPr lang="en-US" dirty="0"/>
              <a:t>,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contenido</a:t>
            </a:r>
            <a:r>
              <a:rPr lang="en-US" dirty="0"/>
              <a:t> que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especificado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Gitignore</a:t>
            </a:r>
            <a:r>
              <a:rPr lang="en-US" dirty="0"/>
              <a:t> no se </a:t>
            </a:r>
            <a:r>
              <a:rPr lang="en-US" dirty="0" err="1"/>
              <a:t>enviara</a:t>
            </a:r>
            <a:r>
              <a:rPr lang="en-US" dirty="0"/>
              <a:t> al </a:t>
            </a:r>
            <a:r>
              <a:rPr lang="en-US" dirty="0">
                <a:solidFill>
                  <a:srgbClr val="FFC000"/>
                </a:solidFill>
              </a:rPr>
              <a:t>remote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757570C-0193-4614-B185-5FC85C40EE69}"/>
                  </a:ext>
                </a:extLst>
              </p14:cNvPr>
              <p14:cNvContentPartPr/>
              <p14:nvPr/>
            </p14:nvContentPartPr>
            <p14:xfrm>
              <a:off x="3603657" y="587312"/>
              <a:ext cx="34920" cy="86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757570C-0193-4614-B185-5FC85C40EE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6017" y="569672"/>
                <a:ext cx="70560" cy="12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459D776C-1074-4AC3-B5C8-77B123908BC1}"/>
              </a:ext>
            </a:extLst>
          </p:cNvPr>
          <p:cNvGrpSpPr/>
          <p:nvPr/>
        </p:nvGrpSpPr>
        <p:grpSpPr>
          <a:xfrm>
            <a:off x="1591617" y="2771792"/>
            <a:ext cx="2023200" cy="1056600"/>
            <a:chOff x="1591617" y="2771792"/>
            <a:chExt cx="2023200" cy="105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F30F3EA-1FC1-4984-882B-4352F956DCDF}"/>
                    </a:ext>
                  </a:extLst>
                </p14:cNvPr>
                <p14:cNvContentPartPr/>
                <p14:nvPr/>
              </p14:nvContentPartPr>
              <p14:xfrm>
                <a:off x="1591617" y="3543992"/>
                <a:ext cx="147960" cy="284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F30F3EA-1FC1-4984-882B-4352F956DCD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73617" y="3526352"/>
                  <a:ext cx="1836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6347795-5C27-4984-9220-FA911BCCA203}"/>
                    </a:ext>
                  </a:extLst>
                </p14:cNvPr>
                <p14:cNvContentPartPr/>
                <p14:nvPr/>
              </p14:nvContentPartPr>
              <p14:xfrm>
                <a:off x="1702137" y="2888432"/>
                <a:ext cx="1802880" cy="829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6347795-5C27-4984-9220-FA911BCCA20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84497" y="2870792"/>
                  <a:ext cx="1838520" cy="86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7EB4D98-780E-47F6-AAE7-2D1D7A08EAE8}"/>
                    </a:ext>
                  </a:extLst>
                </p14:cNvPr>
                <p14:cNvContentPartPr/>
                <p14:nvPr/>
              </p14:nvContentPartPr>
              <p14:xfrm>
                <a:off x="3404577" y="2771792"/>
                <a:ext cx="210240" cy="220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7EB4D98-780E-47F6-AAE7-2D1D7A08EAE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86937" y="2753792"/>
                  <a:ext cx="245880" cy="255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16974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692</Words>
  <Application>Microsoft Office PowerPoint</Application>
  <PresentationFormat>Widescreen</PresentationFormat>
  <Paragraphs>121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Wingdings 2</vt:lpstr>
      <vt:lpstr>Slate</vt:lpstr>
      <vt:lpstr>Git Gud 2.0</vt:lpstr>
      <vt:lpstr>¿Qué diablos es Git?</vt:lpstr>
      <vt:lpstr>Conceptos clave: Versión</vt:lpstr>
      <vt:lpstr>Conceptos clave: Repositorio</vt:lpstr>
      <vt:lpstr>Estructura de un Repositorio</vt:lpstr>
      <vt:lpstr>Estructura de un Repositorio</vt:lpstr>
      <vt:lpstr>Estructura de un Repositorio</vt:lpstr>
      <vt:lpstr>Estructura de un Repositorio</vt:lpstr>
      <vt:lpstr>Estructura de un Repositorio</vt:lpstr>
      <vt:lpstr>Git/Github/GitKraken</vt:lpstr>
      <vt:lpstr>Conceptos clave: Control de Versiones</vt:lpstr>
      <vt:lpstr>Conceptos clave: Commit</vt:lpstr>
      <vt:lpstr>Conceptos clave: Push/Pull</vt:lpstr>
      <vt:lpstr>Conceptos clave: Branch</vt:lpstr>
      <vt:lpstr>Conceptos clave: Branch</vt:lpstr>
      <vt:lpstr>Conceptos clave: Branch</vt:lpstr>
      <vt:lpstr>Conceptos clave: Branch</vt:lpstr>
      <vt:lpstr>Conceptos clave: Merge</vt:lpstr>
      <vt:lpstr>Conceptos clave: Merge/Conflict</vt:lpstr>
      <vt:lpstr>Esquema de Branches</vt:lpstr>
      <vt:lpstr>Comunicación</vt:lpstr>
      <vt:lpstr>Trello/Boards</vt:lpstr>
      <vt:lpstr>Conflicts: Prevenir</vt:lpstr>
      <vt:lpstr>Separar codigo</vt:lpstr>
      <vt:lpstr>Conflicts: Lamentar (resolver merge)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Gud 2.0</dc:title>
  <dc:creator>Manuel Morales</dc:creator>
  <cp:lastModifiedBy>Manuel Morales</cp:lastModifiedBy>
  <cp:revision>8</cp:revision>
  <dcterms:created xsi:type="dcterms:W3CDTF">2020-10-16T16:09:36Z</dcterms:created>
  <dcterms:modified xsi:type="dcterms:W3CDTF">2020-10-16T17:12:28Z</dcterms:modified>
</cp:coreProperties>
</file>