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4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7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2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44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694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905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822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081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401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798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37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06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88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70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2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444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CEFB8B4-3F82-4018-B1C2-366872391BA2}" type="datetimeFigureOut">
              <a:rPr lang="es-419" smtClean="0"/>
              <a:t>16/10/2020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343675-9840-401F-9BD3-4F5E348791C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17898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4673-E5F0-48F1-8402-E147C073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3021497"/>
            <a:ext cx="5791735" cy="3001862"/>
          </a:xfrm>
        </p:spPr>
        <p:txBody>
          <a:bodyPr anchor="t">
            <a:normAutofit/>
          </a:bodyPr>
          <a:lstStyle/>
          <a:p>
            <a:pPr algn="l"/>
            <a:r>
              <a:rPr lang="en-US" sz="7200"/>
              <a:t>Git Gud 2.0</a:t>
            </a:r>
            <a:endParaRPr lang="es-419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E315-6129-4157-AF50-D7639FF1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7" y="1722127"/>
            <a:ext cx="5791732" cy="1121738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Crash course b</a:t>
            </a:r>
            <a:r>
              <a:rPr lang="es-419"/>
              <a:t>ásico </a:t>
            </a:r>
            <a:r>
              <a:rPr lang="en-US"/>
              <a:t>sobre git y magia negra</a:t>
            </a:r>
            <a:endParaRPr lang="es-419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DEAEFD-172A-438D-A2D9-45F5E57C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949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Repositorio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CD34-2AA5-41A0-80E6-B33058206DCA}"/>
              </a:ext>
            </a:extLst>
          </p:cNvPr>
          <p:cNvSpPr txBox="1"/>
          <p:nvPr/>
        </p:nvSpPr>
        <p:spPr>
          <a:xfrm>
            <a:off x="952901" y="2531444"/>
            <a:ext cx="2470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Branches por </a:t>
            </a:r>
            <a:r>
              <a:rPr lang="en-US" dirty="0" err="1"/>
              <a:t>defecto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License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Readme</a:t>
            </a:r>
          </a:p>
          <a:p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1023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Git/Github/</a:t>
            </a:r>
            <a:r>
              <a:rPr lang="en-US" dirty="0" err="1"/>
              <a:t>GitKraken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98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Branches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Comunicaci</a:t>
            </a:r>
            <a:r>
              <a:rPr lang="es-419" dirty="0" err="1"/>
              <a:t>ó</a:t>
            </a:r>
            <a:r>
              <a:rPr lang="en-US" dirty="0"/>
              <a:t>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097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Trello/Boards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5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Prevenir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2910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Separacion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s-419" dirty="0"/>
          </a:p>
          <a:p>
            <a:r>
              <a:rPr lang="es-419" dirty="0"/>
              <a:t>Actualizar mi Branch primero</a:t>
            </a:r>
          </a:p>
          <a:p>
            <a:r>
              <a:rPr lang="en-US" dirty="0" err="1"/>
              <a:t>Comunicacion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9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codigo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AB16-376C-468C-A3E6-F4486C832DE7}"/>
              </a:ext>
            </a:extLst>
          </p:cNvPr>
          <p:cNvSpPr txBox="1"/>
          <p:nvPr/>
        </p:nvSpPr>
        <p:spPr>
          <a:xfrm>
            <a:off x="838200" y="3301465"/>
            <a:ext cx="359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responsabilidad</a:t>
            </a:r>
            <a:r>
              <a:rPr lang="en-US" dirty="0"/>
              <a:t> simple</a:t>
            </a:r>
          </a:p>
          <a:p>
            <a:r>
              <a:rPr lang="en-US" dirty="0"/>
              <a:t>Interfaces</a:t>
            </a:r>
          </a:p>
          <a:p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negra</a:t>
            </a:r>
            <a:r>
              <a:rPr lang="en-US" dirty="0"/>
              <a:t>/ley de Demeter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Conflicts: </a:t>
            </a:r>
            <a:r>
              <a:rPr lang="en-US" dirty="0" err="1"/>
              <a:t>Lamentar</a:t>
            </a:r>
            <a:r>
              <a:rPr lang="en-US" dirty="0"/>
              <a:t> (resolver merge)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8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6B0-3E4C-448A-A441-9B743C9D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</a:t>
            </a:r>
            <a:r>
              <a:rPr lang="es-419" dirty="0"/>
              <a:t>é</a:t>
            </a:r>
            <a:r>
              <a:rPr lang="en-US" dirty="0"/>
              <a:t> diablos es Git?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BD-6FF3-4FD1-8DCB-47173E5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519"/>
            <a:ext cx="9031013" cy="2010651"/>
          </a:xfrm>
        </p:spPr>
        <p:txBody>
          <a:bodyPr>
            <a:normAutofit/>
          </a:bodyPr>
          <a:lstStyle/>
          <a:p>
            <a:r>
              <a:rPr lang="en-US" sz="1800" dirty="0"/>
              <a:t>Sistema de control de </a:t>
            </a:r>
            <a:r>
              <a:rPr lang="en-US" sz="1800" dirty="0" err="1"/>
              <a:t>versiones</a:t>
            </a:r>
            <a:endParaRPr lang="en-US" sz="1800" dirty="0"/>
          </a:p>
          <a:p>
            <a:r>
              <a:rPr lang="en-US" sz="1800" dirty="0" err="1"/>
              <a:t>Creado</a:t>
            </a:r>
            <a:r>
              <a:rPr lang="en-US" sz="1800" dirty="0"/>
              <a:t> por San Linus Torvalds (</a:t>
            </a:r>
            <a:r>
              <a:rPr lang="en-US" sz="1800" dirty="0" err="1"/>
              <a:t>Creador</a:t>
            </a:r>
            <a:r>
              <a:rPr lang="en-US" sz="1800" dirty="0"/>
              <a:t> de </a:t>
            </a:r>
            <a:r>
              <a:rPr lang="en-US" sz="1800" dirty="0" err="1"/>
              <a:t>linux</a:t>
            </a:r>
            <a:r>
              <a:rPr lang="en-US" sz="1800" dirty="0"/>
              <a:t> y el pan con queso)</a:t>
            </a:r>
          </a:p>
          <a:p>
            <a:r>
              <a:rPr lang="es-419" sz="1800" dirty="0"/>
              <a:t>Creado con odio puro para reemplazar </a:t>
            </a:r>
            <a:r>
              <a:rPr lang="es-419" sz="1800" dirty="0" err="1"/>
              <a:t>BitKeeper</a:t>
            </a:r>
            <a:endParaRPr lang="es-419" sz="1800" dirty="0"/>
          </a:p>
          <a:p>
            <a:r>
              <a:rPr lang="es-419" sz="1800" dirty="0"/>
              <a:t>Git significa ‘persona desagradable’ en British English </a:t>
            </a:r>
            <a:r>
              <a:rPr lang="es-419" sz="1800" dirty="0" err="1"/>
              <a:t>Slang</a:t>
            </a:r>
            <a:endParaRPr lang="es-419" sz="1800" dirty="0"/>
          </a:p>
          <a:p>
            <a:endParaRPr lang="es-419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1555E-864A-4136-8737-4BC35C6B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608" y="3429000"/>
            <a:ext cx="4953691" cy="3248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6288E-CC82-4D4A-B888-E310C3AC3AC7}"/>
              </a:ext>
            </a:extLst>
          </p:cNvPr>
          <p:cNvSpPr txBox="1"/>
          <p:nvPr/>
        </p:nvSpPr>
        <p:spPr>
          <a:xfrm>
            <a:off x="838200" y="575414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"I'm an egotistical bastard, and I name all my projects after myself. First ‘Linux', now 'git’.”</a:t>
            </a:r>
            <a:r>
              <a:rPr lang="es-419" dirty="0"/>
              <a:t> </a:t>
            </a:r>
          </a:p>
          <a:p>
            <a:r>
              <a:rPr lang="es-419" dirty="0"/>
              <a:t>- Linus Torvalds</a:t>
            </a:r>
            <a:endParaRPr lang="en-US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68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Versi</a:t>
            </a:r>
            <a:r>
              <a:rPr lang="es-419" dirty="0" err="1">
                <a:solidFill>
                  <a:srgbClr val="FFC000"/>
                </a:solidFill>
              </a:rPr>
              <a:t>ón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C552F-5BD4-4402-A037-30E63B0B60BD}"/>
              </a:ext>
            </a:extLst>
          </p:cNvPr>
          <p:cNvSpPr txBox="1"/>
          <p:nvPr/>
        </p:nvSpPr>
        <p:spPr>
          <a:xfrm>
            <a:off x="838200" y="2387065"/>
            <a:ext cx="505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 version es </a:t>
            </a:r>
            <a:r>
              <a:rPr lang="en-US" dirty="0" err="1"/>
              <a:t>cualquier</a:t>
            </a:r>
            <a:r>
              <a:rPr lang="en-US" dirty="0"/>
              <a:t> “</a:t>
            </a:r>
            <a:r>
              <a:rPr lang="en-US" dirty="0" err="1"/>
              <a:t>momento</a:t>
            </a:r>
            <a:r>
              <a:rPr lang="en-US" dirty="0"/>
              <a:t>” de un Software/Código que se </a:t>
            </a:r>
            <a:r>
              <a:rPr lang="en-US" dirty="0" err="1"/>
              <a:t>diferencia</a:t>
            </a:r>
            <a:r>
              <a:rPr lang="en-US" dirty="0"/>
              <a:t> del anterior</a:t>
            </a:r>
            <a:endParaRPr lang="es-419" dirty="0"/>
          </a:p>
        </p:txBody>
      </p:sp>
      <p:pic>
        <p:nvPicPr>
          <p:cNvPr id="6" name="Picture 5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80E8C9EC-4884-4801-8290-03F50A7C9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3703"/>
            <a:ext cx="5905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1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</a:t>
            </a:r>
            <a:r>
              <a:rPr lang="en-US" dirty="0" err="1">
                <a:solidFill>
                  <a:srgbClr val="FFC000"/>
                </a:solidFill>
              </a:rPr>
              <a:t>Repositorio</a:t>
            </a:r>
            <a:endParaRPr lang="es-419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210F-F52F-4CDF-82C2-0B00A6934449}"/>
              </a:ext>
            </a:extLst>
          </p:cNvPr>
          <p:cNvSpPr txBox="1"/>
          <p:nvPr/>
        </p:nvSpPr>
        <p:spPr>
          <a:xfrm>
            <a:off x="1386038" y="2598821"/>
            <a:ext cx="623119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un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las </a:t>
            </a:r>
            <a:r>
              <a:rPr lang="en-US" dirty="0" err="1"/>
              <a:t>versiones</a:t>
            </a:r>
            <a:r>
              <a:rPr lang="en-US" dirty="0"/>
              <a:t> de software.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Local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almancenado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pc del </a:t>
            </a:r>
            <a:r>
              <a:rPr lang="en-US" dirty="0" err="1"/>
              <a:t>desarrollador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C000"/>
                </a:solidFill>
              </a:rPr>
              <a:t>Remote</a:t>
            </a:r>
            <a:r>
              <a:rPr lang="en-US" dirty="0"/>
              <a:t>: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es-41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7CFE0-74C0-4A00-8015-7C89F8982091}"/>
              </a:ext>
            </a:extLst>
          </p:cNvPr>
          <p:cNvSpPr txBox="1"/>
          <p:nvPr/>
        </p:nvSpPr>
        <p:spPr>
          <a:xfrm>
            <a:off x="2542268" y="5428649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>
                <a:solidFill>
                  <a:srgbClr val="FFC000"/>
                </a:solidFill>
              </a:rPr>
              <a:t>sincronización</a:t>
            </a:r>
            <a:r>
              <a:rPr lang="en-US" dirty="0"/>
              <a:t> de ambos repositories se </a:t>
            </a:r>
            <a:r>
              <a:rPr lang="en-US" dirty="0" err="1"/>
              <a:t>realiza</a:t>
            </a:r>
            <a:r>
              <a:rPr lang="en-US" dirty="0"/>
              <a:t> de forma manual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1673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Control de </a:t>
            </a:r>
            <a:r>
              <a:rPr lang="en-US" dirty="0" err="1"/>
              <a:t>Versiones</a:t>
            </a:r>
            <a:endParaRPr lang="es-41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98BA-464C-4956-B1CE-16E01D8B5CE3}"/>
              </a:ext>
            </a:extLst>
          </p:cNvPr>
          <p:cNvSpPr txBox="1"/>
          <p:nvPr/>
        </p:nvSpPr>
        <p:spPr>
          <a:xfrm>
            <a:off x="1638111" y="2290813"/>
            <a:ext cx="903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Sistema para administrar </a:t>
            </a:r>
            <a:r>
              <a:rPr lang="en-US" dirty="0"/>
              <a:t>(</a:t>
            </a:r>
            <a:r>
              <a:rPr lang="en-US" dirty="0" err="1">
                <a:solidFill>
                  <a:srgbClr val="FFC000"/>
                </a:solidFill>
              </a:rPr>
              <a:t>almacenar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crear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dirty="0" err="1">
                <a:solidFill>
                  <a:srgbClr val="FFC000"/>
                </a:solidFill>
              </a:rPr>
              <a:t>restaurar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navegar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software</a:t>
            </a:r>
            <a:endParaRPr lang="es-41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04A3B-C65D-42B5-B90A-622518282074}"/>
              </a:ext>
            </a:extLst>
          </p:cNvPr>
          <p:cNvSpPr txBox="1"/>
          <p:nvPr/>
        </p:nvSpPr>
        <p:spPr>
          <a:xfrm>
            <a:off x="1722922" y="3580598"/>
            <a:ext cx="15504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SCN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BitKeeper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SCCS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Helix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PVCS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RTC</a:t>
            </a:r>
          </a:p>
          <a:p>
            <a:pPr marL="285750" indent="-285750">
              <a:buFontTx/>
              <a:buChar char="-"/>
            </a:pPr>
            <a:r>
              <a:rPr lang="en-US" dirty="0"/>
              <a:t>RCS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Fossil</a:t>
            </a:r>
          </a:p>
          <a:p>
            <a:pPr marL="285750" indent="-285750">
              <a:buFontTx/>
              <a:buChar char="-"/>
            </a:pPr>
            <a:r>
              <a:rPr lang="en-US" dirty="0"/>
              <a:t>Vault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335838F4-2090-4FA5-A130-508ED8F5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856" y="4197856"/>
            <a:ext cx="3524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Commit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52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Push/Pull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Branch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66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4EB-7ECC-4ECF-9E67-D3422B6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Conceptos clave</a:t>
            </a:r>
            <a:r>
              <a:rPr lang="en-US" dirty="0"/>
              <a:t>: Merge/Conflict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22F4-750C-4E9A-B539-BC08DBA1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49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270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 2</vt:lpstr>
      <vt:lpstr>Slate</vt:lpstr>
      <vt:lpstr>Git Gud 2.0</vt:lpstr>
      <vt:lpstr>¿Qué diablos es Git?</vt:lpstr>
      <vt:lpstr>Conceptos clave: Versión</vt:lpstr>
      <vt:lpstr>Conceptos clave: Repositorio</vt:lpstr>
      <vt:lpstr>Conceptos clave: Control de Versiones</vt:lpstr>
      <vt:lpstr>Conceptos clave: Commit</vt:lpstr>
      <vt:lpstr>Conceptos clave: Push/Pull</vt:lpstr>
      <vt:lpstr>Conceptos clave: Branch</vt:lpstr>
      <vt:lpstr>Conceptos clave: Merge/Conflict</vt:lpstr>
      <vt:lpstr>Conceptos clave: Merge/Conflict</vt:lpstr>
      <vt:lpstr>Estructura de un Repositorio</vt:lpstr>
      <vt:lpstr>Git/Github/GitKraken</vt:lpstr>
      <vt:lpstr>Esquema de Branches</vt:lpstr>
      <vt:lpstr>Comunicación</vt:lpstr>
      <vt:lpstr>Trello/Boards</vt:lpstr>
      <vt:lpstr>Conflicts: Prevenir</vt:lpstr>
      <vt:lpstr>Separar codigo</vt:lpstr>
      <vt:lpstr>Conflicts: Lamentar (resolver 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Gud 2.0</dc:title>
  <dc:creator>Manuel Morales</dc:creator>
  <cp:lastModifiedBy>Manuel Morales</cp:lastModifiedBy>
  <cp:revision>16</cp:revision>
  <dcterms:created xsi:type="dcterms:W3CDTF">2020-10-16T00:40:26Z</dcterms:created>
  <dcterms:modified xsi:type="dcterms:W3CDTF">2020-10-16T15:57:10Z</dcterms:modified>
</cp:coreProperties>
</file>