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75" r:id="rId9"/>
    <p:sldId id="262" r:id="rId10"/>
    <p:sldId id="276" r:id="rId11"/>
    <p:sldId id="277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4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6:13:45.7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3009 1 5369,'0'0'1897,"0"0"-293,0 0-205,0 0-52,0 0-122,0 0-124,-8 3-153,-157 47 5276,-25 0-6224,77-23 779,-251 68 837,248-59-1310,4-2 794,-63 10-1100,75-23 556,0 4 1,-20 12-557,39-12 376,-18 2-376,28-5 121,44-13-27,0-1 1,-24 4-95,7-3 99,1 2 0,0 2 1,-20 10-100,15-5 94,-70 21 199,39-14-34,2 3 1,-44 24-260,120-51 6,-5 2 10,1-1 1,0 1-1,-1-1 1,1 0-1,-1 0 1,0-1-1,-2 1-16,7-2 14,1 0 4,-27 11 165,-40 7 65,35-8-594,27-9 309,1 0 1,0 0-1,0 0 1,0 1-1,0-1 0,0 1 1,1 0-1,-1 0 1,0 0-1,-1 2 37,-43 19-197,44-20 169,0 0 0,0-1 0,-1 0 0,1 1 0,-1-1 0,0-1 0,0 1 0,-4 0 28,5-1-22,-1 1-1,0-1 1,0 1 0,1 0-1,-1 0 1,1 1-1,0-1 1,-3 3 22,-5-1-10,-5 3-12,-2 0 30,4-3-10,13-3 1,-1-1 1,1 1-1,-1 0 1,1-1 0,-1 1-1,1 0 1,0 1-1,-1-1 1,1 0-1,0 1 1,0-1 0,0 1-1,0 0 1,0 0 0,6-8-3301,27-29 334,4 1-1674,5-6-1942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6:14:02.6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 0 7922,'0'0'2568,"0"0"-511,0 0-17,0 0-784,0 0-15,-20 173-33,20-132-304,0-7-336,0-11-144,0-11-152,0-6-184,0-6-88,0 0-640,0 0-1056,0-12-1169,0 0-2848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6:14:02.9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9498,'0'0'4329,"0"0"-3001,0 0-23,0 0-1305,0 0-121,0 0-2359,0 0-4217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6:14:03.7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7154,'0'0'2023,"0"0"-276,0 0-318,0 0-335,0 0-71,0 0-56,0 0-31,0 0 24,0 25 1363,0 49-760,3-1 0,4 1 0,10 43-1563,-16-106 80,-1-11-63,0 1 0,0-1 0,0 1 0,0-1 0,0 1 0,0-1 0,0 1 0,1-1-1,-1 1 1,0-1 0,0 1 0,0 0 0,1-1 0,-1 0 0,0 1 0,0-1 0,1 1 0,-1-1 0,0 1 0,1-1 0,-1 0 0,1 1-1,-1-1 1,1 0 0,-1 1 0,1-1 0,-1 0 0,0 1 0,1-1 0,0 0 0,-1 0 0,1 0 0,-1 0 0,1 1 0,-1-1 0,1 0 0,-1 0-1,1 0 1,-1 0 0,1 0 0,0 0 0,-1 0 0,1-1 0,-1 1 0,1 0 0,-1 0 0,1 0 0,-1-1 0,1 1-17,0 0 21,-1 0-10,16-19-13,-7 0-9,0 1 0,1 1 0,1-1-1,1 2 1,8-11 11,71-74-42,-83 91 32,1 0 0,0 1 1,1 0-1,0 1 0,0 0 0,0 1 1,1 0-1,1 1 0,-1 0 1,1 0-1,0 1 0,0 1 1,0 0-1,1 1 0,-1 0 0,1 1 1,0 0-1,1 1 10,-3 0-15,1 1 0,0 0 0,-1 0 1,1 2-1,-1-1 0,0 1 0,1 1 0,-1 0 0,0 1 0,6 2 15,-11-3 15,0 1 1,0-1-1,0 1 0,-1 0 0,0 1 0,0-1 0,0 1 1,0 0-1,-1 0 0,1 0 0,-1 1 0,-1 0 0,1 0 0,-1 0 1,0 0-1,0 0 0,-1 0 0,2 7-15,1 11 111,-1 0 1,-2 1-1,0-1 0,-2 0 0,0 1 1,-2 3-112,0 32 123,3-32-66,0-17-38,-1 0-1,1 0 0,-2 0 1,0 0-1,0-1 0,-1 1 0,0 0 1,-1 0-1,0-1 0,0 0 1,-3 4-19,5-12 30,1-2-158,-36 0-2459,35 0 2455,-1 0-1,1-1 1,-1 1 0,0 0-1,1-1 1,-1 0-1,1 1 1,-1-1 0,1 0-1,-1 0 1,1 1 0,0-1-1,-1 0 1,1 0 0,0-1-1,0 1 1,0 0-1,-1 0 1,1-1 0,1 1-1,-1 0 1,0-1 0,0 1-1,0-1 1,1 1 0,-1-2 132,-11-45-5420,11 25 606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6:13:45.7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3009 1 5369,'0'0'1897,"0"0"-293,0 0-205,0 0-52,0 0-122,0 0-124,-8 3-153,-157 47 5276,-25 0-6224,77-23 779,-251 68 837,248-59-1310,4-2 794,-63 10-1100,75-23 556,0 4 1,-20 12-557,39-12 376,-18 2-376,28-5 121,44-13-27,0-1 1,-24 4-95,7-3 99,1 2 0,0 2 1,-20 10-100,15-5 94,-70 21 199,39-14-34,2 3 1,-44 24-260,120-51 6,-5 2 10,1-1 1,0 1-1,-1-1 1,1 0-1,-1 0 1,0-1-1,-2 1-16,7-2 14,1 0 4,-27 11 165,-40 7 65,35-8-594,27-9 309,1 0 1,0 0-1,0 0 1,0 1-1,0-1 0,0 1 1,1 0-1,-1 0 1,0 0-1,-1 2 37,-43 19-197,44-20 169,0 0 0,0-1 0,-1 0 0,1 1 0,-1-1 0,0-1 0,0 1 0,-4 0 28,5-1-22,-1 1-1,0-1 1,0 1 0,1 0-1,-1 0 1,1 1-1,0-1 1,-3 3 22,-5-1-10,-5 3-12,-2 0 30,4-3-10,13-3 1,-1-1 1,1 1-1,-1 0 1,1-1 0,-1 1-1,1 0 1,0 1-1,-1-1 1,1 0-1,0 1 1,0-1 0,0 1-1,0 0 1,0 0 0,6-8-3301,27-29 334,4 1-1674,5-6-1942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6:14:00.9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10 4585,'0'0'1872,"0"0"-91,0 0-66,0 0-274,0 0-282,0-9 1617,-1 83-731,0-25-1380,1 0 1,2 1 0,3-1-1,2-1 1,2 1-666,9 28 629,2 8 369,3-1 1,12 24-999,-29-215 1291,-6 57-1256,2 0 0,3 0 0,2-4-35,-4 34-1,2 1 1,0 0-1,1 0 0,1 1 0,1-1 1,0 1-1,2 1 0,0 0 0,3-3 1,-9 15-9,0 0 0,1 0-1,-1 1 1,1 0 0,0 0 0,0 0-1,1 0 1,-1 1 0,1 0-1,-1 0 1,1 1 0,0-1-1,0 1 1,1 0 0,-1 1 0,5-1 9,8-1-21,0 2 0,0 0 0,0 1 0,0 0 0,2 2 21,-15-1-7,0 1 0,0-1 0,0 1 0,-1 0 0,1 1 0,0 0 0,-1-1 0,0 2 0,1-1 0,-1 1 0,-1-1 0,1 1 0,-1 1 0,1-1 0,-1 1 0,0-1 1,-1 1-1,1 1 0,-1-1 0,0 0 0,0 1 0,-1-1 0,2 6 7,5 11 16,-1 0 0,-1 1 0,-1 0 0,-2 0 0,2 17-16,-1 28 74,-3 64-74,-2-86 154,0-45-143,0-1 2,0 0-4,0 0-1,0 0 8,0 0 26,0 0-10,0-24 50,1-1-61,1 0-1,2 0 1,0 1-1,2-1 1,0 1-1,10-21-20,4-6-3,3 1 1,18-29 2,-36 70-7,0 1 1,0-1-1,1 1 0,0 0 1,0 1-1,1 0 1,0 0-1,1 0 1,2-2 6,-6 7-8,-1 0 0,0 0 1,1 0-1,-1 1 0,1 0 0,-1-1 1,1 1-1,0 0 0,0 1 1,0-1-1,-1 1 0,1-1 1,0 1-1,0 0 0,0 1 1,0-1-1,-1 1 0,1-1 1,0 1-1,0 1 0,-1-1 1,1 0-1,-1 1 0,1-1 1,-1 1-1,3 2 8,16 9-6,-2 0-1,0 1 1,0 1 0,-2 1-1,1 1 1,7 10 6,-18-18 3,0 1 0,-1 0 0,-1 1 1,1 0-1,-2 0 0,1 0 0,-1 1 0,-1-1 1,0 1-1,-1 0 0,0 0 0,-1 1 0,-1-1 1,1 3-4,0 3 39,-1 0 1,0-1-1,-1 1 1,-1 0-1,-1 0 1,-1 0-1,0 0 1,-1-1-1,-1 1 1,-1-1-1,0 0 1,-1-1-1,-7 12-39,-28 27 180,25-34-101,14-15-98,3-5-181,0-1-247,0 0-352,0-21-3161,0-56-4281,0 37 2901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6:14:02.0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70 113 5393,'0'0'2426,"0"0"-702,0 0-223,0 0-209,0 0-246,0 0-74,7-13-3,-2 2-676,-4 7-214,1 0 0,-1 0-1,1 1 1,0-1 0,0 0-1,0 1 1,1 0 0,-1-1 0,1 1-1,0 0 1,0 0 0,0 0-1,0 1 1,0-1 0,0 1 0,1-1-1,-1 1 1,1 0 0,0 1-1,2-2-78,19-4 466,0 1 0,1 2 0,-1 0 0,1 1 0,0 2 0,0 1 0,-1 0 0,8 3-466,-27-1 36,1 0 0,-1 0 1,0 0-1,1 1 1,-1 0-1,-1 0 0,1 0 1,0 1-1,-1 0 0,0 0 1,0 0-1,0 1 0,0 0 1,-1 0-1,1 0 0,-1 0 1,-1 1-1,1-1 0,-1 1 1,0 0-1,0 0 0,0 2-36,4 7 57,-1 1 0,0-1 0,-1 1 0,-1 0 0,-1 0 0,0 1 0,-1-1 0,0 10-57,-2-26 33,0 1 1,0-1 0,0 0-1,0 0 1,0 1 0,0-1-1,0 0 1,0 0-1,0 0 1,0 1 0,0-1-1,0 0 1,0 0 0,0 1-1,-1-1 1,1 0 0,0 0-1,0 0 1,0 1-1,0-1 1,-1 0 0,1 0-1,0 0 1,0 0 0,0 1-1,-1-1 1,1 0-1,0 0 1,0 0 0,0 0-1,-1 0 1,1 0 0,0 0-1,0 0 1,-1 0 0,1 0-1,0 0 1,0 0-1,-1 0-33,-15-4 658,-35-22-480,-14-6 101,37 28-166,0 1 1,-1 1 0,0 2 0,1 0 0,-20 4-114,35 0 17,-1-1 0,1 2 0,0 0 0,0 0 0,0 1 0,1 1 0,0 0 0,0 1 0,1 0 0,0 1 0,0 0 0,1 1 0,-7 7-17,14-13 2,0 0-1,1 0 0,-1 0 1,1 1-1,0-1 1,0 0-1,0 1 0,1 0 1,0-1-1,0 1 0,0 0 1,0-1-1,1 3-1,2 63 154,-1-68-143,-1 0 0,1 1 0,-1-1-1,1 0 1,0 0 0,0 0-1,0 0 1,0 0 0,0 0-1,0 0 1,0 0 0,1 0 0,-1-1-1,1 1 1,0 0 0,-1-1-1,1 0 1,0 1 0,1 0-11,2 1 6,0-1 0,0 1 0,1-1 1,-1-1-1,0 1 0,1 0 0,-1-1 0,3 0-6,16 1 15,0-1-1,-1 0 0,20-4-14,-35 3 25,11-4-97,0 0 1,0-1 0,-1 0-1,0-2 1,0 0 0,-1-1-1,13-8 72,-4 3-641,-23 12 331,1-1 0,0 0 0,-1-1-1,1 1 1,-1-1 0,0 1 0,1-1-1,-1 0 1,-1 0 0,1 0 0,0-1-1,-1 1 1,0-1 0,0 1 0,0-1-1,1-1 311,8-44-7456,-10 16-528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6:14:02.6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 0 7922,'0'0'2568,"0"0"-511,0 0-17,0 0-784,0 0-15,-20 173-33,20-132-304,0-7-336,0-11-144,0-11-152,0-6-184,0-6-88,0 0-640,0 0-1056,0-12-1169,0 0-2848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6:14:02.9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9498,'0'0'4329,"0"0"-3001,0 0-23,0 0-1305,0 0-121,0 0-2359,0 0-4217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6:14:03.7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7154,'0'0'2023,"0"0"-276,0 0-318,0 0-335,0 0-71,0 0-56,0 0-31,0 0 24,0 25 1363,0 49-760,3-1 0,4 1 0,10 43-1563,-16-106 80,-1-11-63,0 1 0,0-1 0,0 1 0,0-1 0,0 1 0,0-1 0,0 1 0,1-1-1,-1 1 1,0-1 0,0 1 0,0 0 0,1-1 0,-1 0 0,0 1 0,0-1 0,1 1 0,-1-1 0,0 1 0,1-1 0,-1 0 0,1 1-1,-1-1 1,1 0 0,-1 1 0,1-1 0,-1 0 0,0 1 0,1-1 0,0 0 0,-1 0 0,1 0 0,-1 0 0,1 1 0,-1-1 0,1 0 0,-1 0-1,1 0 1,-1 0 0,1 0 0,0 0 0,-1 0 0,1-1 0,-1 1 0,1 0 0,-1 0 0,1 0 0,-1-1 0,1 1-17,0 0 21,-1 0-10,16-19-13,-7 0-9,0 1 0,1 1 0,1-1-1,1 2 1,8-11 11,71-74-42,-83 91 32,1 0 0,0 1 1,1 0-1,0 1 0,0 0 0,0 1 1,1 0-1,1 1 0,-1 0 1,1 0-1,0 1 0,0 1 1,0 0-1,1 1 0,-1 0 0,1 1 1,0 0-1,1 1 10,-3 0-15,1 1 0,0 0 0,-1 0 1,1 2-1,-1-1 0,0 1 0,1 1 0,-1 0 0,0 1 0,6 2 15,-11-3 15,0 1 1,0-1-1,0 1 0,-1 0 0,0 1 0,0-1 0,0 1 1,0 0-1,-1 0 0,1 0 0,-1 1 0,-1 0 0,1 0 0,-1 0 1,0 0-1,0 0 0,-1 0 0,2 7-15,1 11 111,-1 0 1,-2 1-1,0-1 0,-2 0 0,0 1 1,-2 3-112,0 32 123,3-32-66,0-17-38,-1 0-1,1 0 0,-2 0 1,0 0-1,0-1 0,-1 1 0,0 0 1,-1 0-1,0-1 0,0 0 1,-3 4-19,5-12 30,1-2-158,-36 0-2459,35 0 2455,-1 0-1,1-1 1,-1 1 0,0 0-1,1-1 1,-1 0-1,1 1 1,-1-1 0,1 0-1,-1 0 1,1 1 0,0-1-1,-1 0 1,1 0 0,0-1-1,0 1 1,0 0-1,-1 0 1,1-1 0,1 1-1,-1 0 1,0-1 0,0 1-1,0-1 1,1 1 0,-1-2 132,-11-45-5420,11 25 606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6:14:00.9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10 4585,'0'0'1872,"0"0"-91,0 0-66,0 0-274,0 0-282,0-9 1617,-1 83-731,0-25-1380,1 0 1,2 1 0,3-1-1,2-1 1,2 1-666,9 28 629,2 8 369,3-1 1,12 24-999,-29-215 1291,-6 57-1256,2 0 0,3 0 0,2-4-35,-4 34-1,2 1 1,0 0-1,1 0 0,1 1 0,1-1 1,0 1-1,2 1 0,0 0 0,3-3 1,-9 15-9,0 0 0,1 0-1,-1 1 1,1 0 0,0 0 0,0 0-1,1 0 1,-1 1 0,1 0-1,-1 0 1,1 1 0,0-1-1,0 1 1,1 0 0,-1 1 0,5-1 9,8-1-21,0 2 0,0 0 0,0 1 0,0 0 0,2 2 21,-15-1-7,0 1 0,0-1 0,0 1 0,-1 0 0,1 1 0,0 0 0,-1-1 0,0 2 0,1-1 0,-1 1 0,-1-1 0,1 1 0,-1 1 0,1-1 0,-1 1 0,0-1 1,-1 1-1,1 1 0,-1-1 0,0 0 0,0 1 0,-1-1 0,2 6 7,5 11 16,-1 0 0,-1 1 0,-1 0 0,-2 0 0,2 17-16,-1 28 74,-3 64-74,-2-86 154,0-45-143,0-1 2,0 0-4,0 0-1,0 0 8,0 0 26,0 0-10,0-24 50,1-1-61,1 0-1,2 0 1,0 1-1,2-1 1,0 1-1,10-21-20,4-6-3,3 1 1,18-29 2,-36 70-7,0 1 1,0-1-1,1 1 0,0 0 1,0 1-1,1 0 1,0 0-1,1 0 1,2-2 6,-6 7-8,-1 0 0,0 0 1,1 0-1,-1 1 0,1 0 0,-1-1 1,1 1-1,0 0 0,0 1 1,0-1-1,-1 1 0,1-1 1,0 1-1,0 0 0,0 1 1,0-1-1,-1 1 0,1-1 1,0 1-1,0 1 0,-1-1 1,1 0-1,-1 1 0,1-1 1,-1 1-1,3 2 8,16 9-6,-2 0-1,0 1 1,0 1 0,-2 1-1,1 1 1,7 10 6,-18-18 3,0 1 0,-1 0 0,-1 1 1,1 0-1,-2 0 0,1 0 0,-1 1 0,-1-1 1,0 1-1,-1 0 0,0 0 0,-1 1 0,-1-1 1,1 3-4,0 3 39,-1 0 1,0-1-1,-1 1 1,-1 0-1,-1 0 1,-1 0-1,0 0 1,-1-1-1,-1 1 1,-1-1-1,0 0 1,-1-1-1,-7 12-39,-28 27 180,25-34-101,14-15-98,3-5-181,0-1-247,0 0-352,0-21-3161,0-56-4281,0 37 2901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6:14:02.0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70 113 5393,'0'0'2426,"0"0"-702,0 0-223,0 0-209,0 0-246,0 0-74,7-13-3,-2 2-676,-4 7-214,1 0 0,-1 0-1,1 1 1,0-1 0,0 0-1,0 1 1,1 0 0,-1-1 0,1 1-1,0 0 1,0 0 0,0 0-1,0 1 1,0-1 0,0 1 0,1-1-1,-1 1 1,1 0 0,0 1-1,2-2-78,19-4 466,0 1 0,1 2 0,-1 0 0,1 1 0,0 2 0,0 1 0,-1 0 0,8 3-466,-27-1 36,1 0 0,-1 0 1,0 0-1,1 1 1,-1 0-1,-1 0 0,1 0 1,0 1-1,-1 0 0,0 0 1,0 0-1,0 1 0,0 0 1,-1 0-1,1 0 0,-1 0 1,-1 1-1,1-1 0,-1 1 1,0 0-1,0 0 0,0 2-36,4 7 57,-1 1 0,0-1 0,-1 1 0,-1 0 0,-1 0 0,0 1 0,-1-1 0,0 10-57,-2-26 33,0 1 1,0-1 0,0 0-1,0 0 1,0 1 0,0-1-1,0 0 1,0 0-1,0 0 1,0 1 0,0-1-1,0 0 1,0 0 0,0 1-1,-1-1 1,1 0 0,0 0-1,0 0 1,0 1-1,0-1 1,-1 0 0,1 0-1,0 0 1,0 0 0,0 1-1,-1-1 1,1 0-1,0 0 1,0 0 0,0 0-1,-1 0 1,1 0 0,0 0-1,0 0 1,-1 0 0,1 0-1,0 0 1,0 0-1,-1 0-33,-15-4 658,-35-22-480,-14-6 101,37 28-166,0 1 1,-1 1 0,0 2 0,1 0 0,-20 4-114,35 0 17,-1-1 0,1 2 0,0 0 0,0 0 0,0 1 0,1 1 0,0 0 0,0 1 0,1 0 0,0 1 0,0 0 0,1 1 0,-7 7-17,14-13 2,0 0-1,1 0 0,-1 0 1,1 1-1,0-1 1,0 0-1,0 1 0,1 0 1,0-1-1,0 1 0,0 0 1,0-1-1,1 3-1,2 63 154,-1-68-143,-1 0 0,1 1 0,-1-1-1,1 0 1,0 0 0,0 0-1,0 0 1,0 0 0,0 0-1,0 0 1,0 0 0,1 0 0,-1-1-1,1 1 1,0 0 0,-1-1-1,1 0 1,0 1 0,1 0-11,2 1 6,0-1 0,0 1 0,1-1 1,-1-1-1,0 1 0,1 0 0,-1-1 0,3 0-6,16 1 15,0-1-1,-1 0 0,20-4-14,-35 3 25,11-4-97,0 0 1,0-1 0,-1 0-1,0-2 1,0 0 0,-1-1-1,13-8 72,-4 3-641,-23 12 331,1-1 0,0 0 0,-1-1-1,1 1 1,-1-1 0,0 1 0,1-1-1,-1 0 1,-1 0 0,1 0 0,0-1-1,-1 1 1,0-1 0,0 1 0,0-1-1,1-1 311,8-44-7456,-10 16-528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6:14:02.6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 0 7922,'0'0'2568,"0"0"-511,0 0-17,0 0-784,0 0-15,-20 173-33,20-132-304,0-7-336,0-11-144,0-11-152,0-6-184,0-6-88,0 0-640,0 0-1056,0-12-1169,0 0-2848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6:14:02.9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9498,'0'0'4329,"0"0"-3001,0 0-23,0 0-1305,0 0-121,0 0-2359,0 0-4217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6:14:03.7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7154,'0'0'2023,"0"0"-276,0 0-318,0 0-335,0 0-71,0 0-56,0 0-31,0 0 24,0 25 1363,0 49-760,3-1 0,4 1 0,10 43-1563,-16-106 80,-1-11-63,0 1 0,0-1 0,0 1 0,0-1 0,0 1 0,0-1 0,0 1 0,1-1-1,-1 1 1,0-1 0,0 1 0,0 0 0,1-1 0,-1 0 0,0 1 0,0-1 0,1 1 0,-1-1 0,0 1 0,1-1 0,-1 0 0,1 1-1,-1-1 1,1 0 0,-1 1 0,1-1 0,-1 0 0,0 1 0,1-1 0,0 0 0,-1 0 0,1 0 0,-1 0 0,1 1 0,-1-1 0,1 0 0,-1 0-1,1 0 1,-1 0 0,1 0 0,0 0 0,-1 0 0,1-1 0,-1 1 0,1 0 0,-1 0 0,1 0 0,-1-1 0,1 1-17,0 0 21,-1 0-10,16-19-13,-7 0-9,0 1 0,1 1 0,1-1-1,1 2 1,8-11 11,71-74-42,-83 91 32,1 0 0,0 1 1,1 0-1,0 1 0,0 0 0,0 1 1,1 0-1,1 1 0,-1 0 1,1 0-1,0 1 0,0 1 1,0 0-1,1 1 0,-1 0 0,1 1 1,0 0-1,1 1 10,-3 0-15,1 1 0,0 0 0,-1 0 1,1 2-1,-1-1 0,0 1 0,1 1 0,-1 0 0,0 1 0,6 2 15,-11-3 15,0 1 1,0-1-1,0 1 0,-1 0 0,0 1 0,0-1 0,0 1 1,0 0-1,-1 0 0,1 0 0,-1 1 0,-1 0 0,1 0 0,-1 0 1,0 0-1,0 0 0,-1 0 0,2 7-15,1 11 111,-1 0 1,-2 1-1,0-1 0,-2 0 0,0 1 1,-2 3-112,0 32 123,3-32-66,0-17-38,-1 0-1,1 0 0,-2 0 1,0 0-1,0-1 0,-1 1 0,0 0 1,-1 0-1,0-1 0,0 0 1,-3 4-19,5-12 30,1-2-158,-36 0-2459,35 0 2455,-1 0-1,1-1 1,-1 1 0,0 0-1,1-1 1,-1 0-1,1 1 1,-1-1 0,1 0-1,-1 0 1,1 1 0,0-1-1,-1 0 1,1 0 0,0-1-1,0 1 1,0 0-1,-1 0 1,1-1 0,1 1-1,-1 0 1,0-1 0,0 1-1,0-1 1,1 1 0,-1-2 132,-11-45-5420,11 25 606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6:13:45.7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3009 1 5369,'0'0'1897,"0"0"-293,0 0-205,0 0-52,0 0-122,0 0-124,-8 3-153,-157 47 5276,-25 0-6224,77-23 779,-251 68 837,248-59-1310,4-2 794,-63 10-1100,75-23 556,0 4 1,-20 12-557,39-12 376,-18 2-376,28-5 121,44-13-27,0-1 1,-24 4-95,7-3 99,1 2 0,0 2 1,-20 10-100,15-5 94,-70 21 199,39-14-34,2 3 1,-44 24-260,120-51 6,-5 2 10,1-1 1,0 1-1,-1-1 1,1 0-1,-1 0 1,0-1-1,-2 1-16,7-2 14,1 0 4,-27 11 165,-40 7 65,35-8-594,27-9 309,1 0 1,0 0-1,0 0 1,0 1-1,0-1 0,0 1 1,1 0-1,-1 0 1,0 0-1,-1 2 37,-43 19-197,44-20 169,0 0 0,0-1 0,-1 0 0,1 1 0,-1-1 0,0-1 0,0 1 0,-4 0 28,5-1-22,-1 1-1,0-1 1,0 1 0,1 0-1,-1 0 1,1 1-1,0-1 1,-3 3 22,-5-1-10,-5 3-12,-2 0 30,4-3-10,13-3 1,-1-1 1,1 1-1,-1 0 1,1-1 0,-1 1-1,1 0 1,0 1-1,-1-1 1,1 0-1,0 1 1,0-1 0,0 1-1,0 0 1,0 0 0,6-8-3301,27-29 334,4 1-1674,5-6-1942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6:14:00.9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10 4585,'0'0'1872,"0"0"-91,0 0-66,0 0-274,0 0-282,0-9 1617,-1 83-731,0-25-1380,1 0 1,2 1 0,3-1-1,2-1 1,2 1-666,9 28 629,2 8 369,3-1 1,12 24-999,-29-215 1291,-6 57-1256,2 0 0,3 0 0,2-4-35,-4 34-1,2 1 1,0 0-1,1 0 0,1 1 0,1-1 1,0 1-1,2 1 0,0 0 0,3-3 1,-9 15-9,0 0 0,1 0-1,-1 1 1,1 0 0,0 0 0,0 0-1,1 0 1,-1 1 0,1 0-1,-1 0 1,1 1 0,0-1-1,0 1 1,1 0 0,-1 1 0,5-1 9,8-1-21,0 2 0,0 0 0,0 1 0,0 0 0,2 2 21,-15-1-7,0 1 0,0-1 0,0 1 0,-1 0 0,1 1 0,0 0 0,-1-1 0,0 2 0,1-1 0,-1 1 0,-1-1 0,1 1 0,-1 1 0,1-1 0,-1 1 0,0-1 1,-1 1-1,1 1 0,-1-1 0,0 0 0,0 1 0,-1-1 0,2 6 7,5 11 16,-1 0 0,-1 1 0,-1 0 0,-2 0 0,2 17-16,-1 28 74,-3 64-74,-2-86 154,0-45-143,0-1 2,0 0-4,0 0-1,0 0 8,0 0 26,0 0-10,0-24 50,1-1-61,1 0-1,2 0 1,0 1-1,2-1 1,0 1-1,10-21-20,4-6-3,3 1 1,18-29 2,-36 70-7,0 1 1,0-1-1,1 1 0,0 0 1,0 1-1,1 0 1,0 0-1,1 0 1,2-2 6,-6 7-8,-1 0 0,0 0 1,1 0-1,-1 1 0,1 0 0,-1-1 1,1 1-1,0 0 0,0 1 1,0-1-1,-1 1 0,1-1 1,0 1-1,0 0 0,0 1 1,0-1-1,-1 1 0,1-1 1,0 1-1,0 1 0,-1-1 1,1 0-1,-1 1 0,1-1 1,-1 1-1,3 2 8,16 9-6,-2 0-1,0 1 1,0 1 0,-2 1-1,1 1 1,7 10 6,-18-18 3,0 1 0,-1 0 0,-1 1 1,1 0-1,-2 0 0,1 0 0,-1 1 0,-1-1 1,0 1-1,-1 0 0,0 0 0,-1 1 0,-1-1 1,1 3-4,0 3 39,-1 0 1,0-1-1,-1 1 1,-1 0-1,-1 0 1,-1 0-1,0 0 1,-1-1-1,-1 1 1,-1-1-1,0 0 1,-1-1-1,-7 12-39,-28 27 180,25-34-101,14-15-98,3-5-181,0-1-247,0 0-352,0-21-3161,0-56-4281,0 37 2901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6:14:02.0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70 113 5393,'0'0'2426,"0"0"-702,0 0-223,0 0-209,0 0-246,0 0-74,7-13-3,-2 2-676,-4 7-214,1 0 0,-1 0-1,1 1 1,0-1 0,0 0-1,0 1 1,1 0 0,-1-1 0,1 1-1,0 0 1,0 0 0,0 0-1,0 1 1,0-1 0,0 1 0,1-1-1,-1 1 1,1 0 0,0 1-1,2-2-78,19-4 466,0 1 0,1 2 0,-1 0 0,1 1 0,0 2 0,0 1 0,-1 0 0,8 3-466,-27-1 36,1 0 0,-1 0 1,0 0-1,1 1 1,-1 0-1,-1 0 0,1 0 1,0 1-1,-1 0 0,0 0 1,0 0-1,0 1 0,0 0 1,-1 0-1,1 0 0,-1 0 1,-1 1-1,1-1 0,-1 1 1,0 0-1,0 0 0,0 2-36,4 7 57,-1 1 0,0-1 0,-1 1 0,-1 0 0,-1 0 0,0 1 0,-1-1 0,0 10-57,-2-26 33,0 1 1,0-1 0,0 0-1,0 0 1,0 1 0,0-1-1,0 0 1,0 0-1,0 0 1,0 1 0,0-1-1,0 0 1,0 0 0,0 1-1,-1-1 1,1 0 0,0 0-1,0 0 1,0 1-1,0-1 1,-1 0 0,1 0-1,0 0 1,0 0 0,0 1-1,-1-1 1,1 0-1,0 0 1,0 0 0,0 0-1,-1 0 1,1 0 0,0 0-1,0 0 1,-1 0 0,1 0-1,0 0 1,0 0-1,-1 0-33,-15-4 658,-35-22-480,-14-6 101,37 28-166,0 1 1,-1 1 0,0 2 0,1 0 0,-20 4-114,35 0 17,-1-1 0,1 2 0,0 0 0,0 0 0,0 1 0,1 1 0,0 0 0,0 1 0,1 0 0,0 1 0,0 0 0,1 1 0,-7 7-17,14-13 2,0 0-1,1 0 0,-1 0 1,1 1-1,0-1 1,0 0-1,0 1 0,1 0 1,0-1-1,0 1 0,0 0 1,0-1-1,1 3-1,2 63 154,-1-68-143,-1 0 0,1 1 0,-1-1-1,1 0 1,0 0 0,0 0-1,0 0 1,0 0 0,0 0-1,0 0 1,0 0 0,1 0 0,-1-1-1,1 1 1,0 0 0,-1-1-1,1 0 1,0 1 0,1 0-11,2 1 6,0-1 0,0 1 0,1-1 1,-1-1-1,0 1 0,1 0 0,-1-1 0,3 0-6,16 1 15,0-1-1,-1 0 0,20-4-14,-35 3 25,11-4-97,0 0 1,0-1 0,-1 0-1,0-2 1,0 0 0,-1-1-1,13-8 72,-4 3-641,-23 12 331,1-1 0,0 0 0,-1-1-1,1 1 1,-1-1 0,0 1 0,1-1-1,-1 0 1,-1 0 0,1 0 0,0-1-1,-1 1 1,0-1 0,0 1 0,0-1-1,1-1 311,8-44-7456,-10 16-528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8454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87717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87500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5213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84456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46945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59055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34822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60814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54017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87985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2375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11066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388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8707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6248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4444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17898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customXml" Target="../ink/ink12.xml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12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customXml" Target="../ink/ink10.xml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customXml" Target="../ink/ink18.xml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12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customXml" Target="../ink/ink16.xml"/><Relationship Id="rId1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customXml" Target="../ink/ink4.xml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D4673-E5F0-48F1-8402-E147C0737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4" y="3021497"/>
            <a:ext cx="5791735" cy="3001862"/>
          </a:xfrm>
        </p:spPr>
        <p:txBody>
          <a:bodyPr anchor="t">
            <a:normAutofit/>
          </a:bodyPr>
          <a:lstStyle/>
          <a:p>
            <a:pPr algn="l"/>
            <a:r>
              <a:rPr lang="en-US" sz="7200"/>
              <a:t>Git Gud 2.0</a:t>
            </a:r>
            <a:endParaRPr lang="es-419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9E315-6129-4157-AF50-D7639FF1B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7" y="1722127"/>
            <a:ext cx="5791732" cy="1121738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Crash course b</a:t>
            </a:r>
            <a:r>
              <a:rPr lang="es-419"/>
              <a:t>ásico </a:t>
            </a:r>
            <a:r>
              <a:rPr lang="en-US"/>
              <a:t>sobre git y magia negra</a:t>
            </a:r>
            <a:endParaRPr lang="es-419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9DEAEFD-172A-438D-A2D9-45F5E57C09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8"/>
          <a:stretch/>
        </p:blipFill>
        <p:spPr>
          <a:xfrm>
            <a:off x="7534656" y="10"/>
            <a:ext cx="465734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898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Conceptos clave</a:t>
            </a:r>
            <a:r>
              <a:rPr lang="en-US" dirty="0"/>
              <a:t>: </a:t>
            </a:r>
            <a:r>
              <a:rPr lang="en-US" dirty="0">
                <a:solidFill>
                  <a:srgbClr val="FFC000"/>
                </a:solidFill>
              </a:rPr>
              <a:t>Branch</a:t>
            </a:r>
            <a:endParaRPr lang="es-419" dirty="0">
              <a:solidFill>
                <a:srgbClr val="FFC000"/>
              </a:solidFill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A2403F36-6DD4-4B7D-B0D6-78464E57E76E}"/>
              </a:ext>
            </a:extLst>
          </p:cNvPr>
          <p:cNvSpPr txBox="1"/>
          <p:nvPr/>
        </p:nvSpPr>
        <p:spPr>
          <a:xfrm>
            <a:off x="1804887" y="2049555"/>
            <a:ext cx="8571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El c</a:t>
            </a:r>
            <a:r>
              <a:rPr lang="es-419" dirty="0" err="1"/>
              <a:t>ó</a:t>
            </a:r>
            <a:r>
              <a:rPr lang="en-US" dirty="0" err="1"/>
              <a:t>digo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branches </a:t>
            </a:r>
            <a:r>
              <a:rPr lang="en-US" dirty="0" err="1"/>
              <a:t>distintas</a:t>
            </a:r>
            <a:r>
              <a:rPr lang="en-US" dirty="0"/>
              <a:t> es </a:t>
            </a:r>
            <a:r>
              <a:rPr lang="en-US" dirty="0" err="1"/>
              <a:t>distinto</a:t>
            </a:r>
            <a:r>
              <a:rPr lang="en-US" dirty="0"/>
              <a:t> </a:t>
            </a:r>
            <a:r>
              <a:rPr lang="en-US" dirty="0" err="1"/>
              <a:t>mientras</a:t>
            </a:r>
            <a:r>
              <a:rPr lang="en-US" dirty="0"/>
              <a:t> las branches </a:t>
            </a:r>
            <a:r>
              <a:rPr lang="en-US" dirty="0" err="1"/>
              <a:t>esten</a:t>
            </a:r>
            <a:r>
              <a:rPr lang="en-US" dirty="0"/>
              <a:t> </a:t>
            </a:r>
            <a:r>
              <a:rPr lang="en-US" dirty="0" err="1"/>
              <a:t>separadas</a:t>
            </a:r>
            <a:endParaRPr lang="es-419" dirty="0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54645C1F-B4E5-4DF2-B194-A7E6B9FA9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514" y="2702733"/>
            <a:ext cx="7390971" cy="378710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60E235B-FB1E-4BEB-9D27-3C9C1DCA0971}"/>
                  </a:ext>
                </a:extLst>
              </p14:cNvPr>
              <p14:cNvContentPartPr/>
              <p14:nvPr/>
            </p14:nvContentPartPr>
            <p14:xfrm>
              <a:off x="2480562" y="5010330"/>
              <a:ext cx="1083240" cy="332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60E235B-FB1E-4BEB-9D27-3C9C1DCA09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62922" y="4992690"/>
                <a:ext cx="1118880" cy="36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5F35DFA2-5B0E-407E-9BC0-502768FCAACC}"/>
              </a:ext>
            </a:extLst>
          </p:cNvPr>
          <p:cNvGrpSpPr/>
          <p:nvPr/>
        </p:nvGrpSpPr>
        <p:grpSpPr>
          <a:xfrm>
            <a:off x="2536722" y="5458890"/>
            <a:ext cx="1112400" cy="307440"/>
            <a:chOff x="2536722" y="5458890"/>
            <a:chExt cx="1112400" cy="30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FCB7FDE-1666-4349-848E-2BD9D7B4B21A}"/>
                    </a:ext>
                  </a:extLst>
                </p14:cNvPr>
                <p14:cNvContentPartPr/>
                <p14:nvPr/>
              </p14:nvContentPartPr>
              <p14:xfrm>
                <a:off x="2536722" y="5465730"/>
                <a:ext cx="393480" cy="292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FCB7FDE-1666-4349-848E-2BD9D7B4B21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19082" y="5448090"/>
                  <a:ext cx="4291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8343A6A-5B07-4A48-9F3C-54BD2317D8B0}"/>
                    </a:ext>
                  </a:extLst>
                </p14:cNvPr>
                <p14:cNvContentPartPr/>
                <p14:nvPr/>
              </p14:nvContentPartPr>
              <p14:xfrm>
                <a:off x="2997162" y="5540970"/>
                <a:ext cx="190440" cy="176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8343A6A-5B07-4A48-9F3C-54BD2317D8B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79522" y="5523330"/>
                  <a:ext cx="2260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36A3443-3B6D-4F26-9161-4F40A7F31E85}"/>
                    </a:ext>
                  </a:extLst>
                </p14:cNvPr>
                <p14:cNvContentPartPr/>
                <p14:nvPr/>
              </p14:nvContentPartPr>
              <p14:xfrm>
                <a:off x="3285522" y="5596050"/>
                <a:ext cx="7920" cy="104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36A3443-3B6D-4F26-9161-4F40A7F31E8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67882" y="5578050"/>
                  <a:ext cx="435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DEF45CF-D74F-4EE7-A36B-BF064F0E01BF}"/>
                    </a:ext>
                  </a:extLst>
                </p14:cNvPr>
                <p14:cNvContentPartPr/>
                <p14:nvPr/>
              </p14:nvContentPartPr>
              <p14:xfrm>
                <a:off x="3295242" y="5458890"/>
                <a:ext cx="36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DEF45CF-D74F-4EE7-A36B-BF064F0E01B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277602" y="544089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05D6009-D2FC-4F04-BE26-E531DEA735DA}"/>
                    </a:ext>
                  </a:extLst>
                </p14:cNvPr>
                <p14:cNvContentPartPr/>
                <p14:nvPr/>
              </p14:nvContentPartPr>
              <p14:xfrm>
                <a:off x="3408642" y="5564730"/>
                <a:ext cx="240480" cy="201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05D6009-D2FC-4F04-BE26-E531DEA735D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390642" y="5547090"/>
                  <a:ext cx="276120" cy="237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89834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Conceptos clave</a:t>
            </a:r>
            <a:r>
              <a:rPr lang="en-US" dirty="0"/>
              <a:t>: </a:t>
            </a:r>
            <a:r>
              <a:rPr lang="en-US" dirty="0">
                <a:solidFill>
                  <a:srgbClr val="FFC000"/>
                </a:solidFill>
              </a:rPr>
              <a:t>Branch</a:t>
            </a:r>
            <a:endParaRPr lang="es-419" dirty="0">
              <a:solidFill>
                <a:srgbClr val="FFC000"/>
              </a:solidFill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A2403F36-6DD4-4B7D-B0D6-78464E57E76E}"/>
              </a:ext>
            </a:extLst>
          </p:cNvPr>
          <p:cNvSpPr txBox="1"/>
          <p:nvPr/>
        </p:nvSpPr>
        <p:spPr>
          <a:xfrm>
            <a:off x="1804887" y="2049555"/>
            <a:ext cx="96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El c</a:t>
            </a:r>
            <a:r>
              <a:rPr lang="es-419" dirty="0" err="1"/>
              <a:t>ó</a:t>
            </a:r>
            <a:r>
              <a:rPr lang="en-US" dirty="0" err="1"/>
              <a:t>digo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branches </a:t>
            </a:r>
            <a:r>
              <a:rPr lang="en-US" dirty="0" err="1"/>
              <a:t>distintas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no interact</a:t>
            </a:r>
            <a:r>
              <a:rPr lang="es-419" dirty="0">
                <a:solidFill>
                  <a:srgbClr val="FFC000"/>
                </a:solidFill>
              </a:rPr>
              <a:t>ú</a:t>
            </a:r>
            <a:r>
              <a:rPr lang="en-US" dirty="0">
                <a:solidFill>
                  <a:srgbClr val="FFC000"/>
                </a:solidFill>
              </a:rPr>
              <a:t>a </a:t>
            </a:r>
            <a:r>
              <a:rPr lang="en-US" dirty="0"/>
              <a:t>con </a:t>
            </a:r>
            <a:r>
              <a:rPr lang="en-US" dirty="0" err="1"/>
              <a:t>otras</a:t>
            </a:r>
            <a:r>
              <a:rPr lang="en-US" dirty="0"/>
              <a:t> branches </a:t>
            </a:r>
            <a:r>
              <a:rPr lang="en-US" dirty="0" err="1"/>
              <a:t>mientras</a:t>
            </a:r>
            <a:r>
              <a:rPr lang="en-US" dirty="0"/>
              <a:t> </a:t>
            </a:r>
            <a:r>
              <a:rPr lang="en-US" dirty="0" err="1"/>
              <a:t>estén</a:t>
            </a:r>
            <a:r>
              <a:rPr lang="en-US" dirty="0"/>
              <a:t> </a:t>
            </a:r>
            <a:r>
              <a:rPr lang="en-US" dirty="0" err="1"/>
              <a:t>separadas</a:t>
            </a:r>
            <a:endParaRPr lang="es-419" dirty="0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54645C1F-B4E5-4DF2-B194-A7E6B9FA9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514" y="2702733"/>
            <a:ext cx="7390971" cy="378710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60E235B-FB1E-4BEB-9D27-3C9C1DCA0971}"/>
                  </a:ext>
                </a:extLst>
              </p14:cNvPr>
              <p14:cNvContentPartPr/>
              <p14:nvPr/>
            </p14:nvContentPartPr>
            <p14:xfrm>
              <a:off x="2480562" y="5010330"/>
              <a:ext cx="1083240" cy="332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60E235B-FB1E-4BEB-9D27-3C9C1DCA09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62922" y="4992690"/>
                <a:ext cx="1118880" cy="36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5F35DFA2-5B0E-407E-9BC0-502768FCAACC}"/>
              </a:ext>
            </a:extLst>
          </p:cNvPr>
          <p:cNvGrpSpPr/>
          <p:nvPr/>
        </p:nvGrpSpPr>
        <p:grpSpPr>
          <a:xfrm>
            <a:off x="2536722" y="5458890"/>
            <a:ext cx="1112400" cy="307440"/>
            <a:chOff x="2536722" y="5458890"/>
            <a:chExt cx="1112400" cy="30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FCB7FDE-1666-4349-848E-2BD9D7B4B21A}"/>
                    </a:ext>
                  </a:extLst>
                </p14:cNvPr>
                <p14:cNvContentPartPr/>
                <p14:nvPr/>
              </p14:nvContentPartPr>
              <p14:xfrm>
                <a:off x="2536722" y="5465730"/>
                <a:ext cx="393480" cy="292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FCB7FDE-1666-4349-848E-2BD9D7B4B21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19082" y="5448090"/>
                  <a:ext cx="4291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8343A6A-5B07-4A48-9F3C-54BD2317D8B0}"/>
                    </a:ext>
                  </a:extLst>
                </p14:cNvPr>
                <p14:cNvContentPartPr/>
                <p14:nvPr/>
              </p14:nvContentPartPr>
              <p14:xfrm>
                <a:off x="2997162" y="5540970"/>
                <a:ext cx="190440" cy="176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8343A6A-5B07-4A48-9F3C-54BD2317D8B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79522" y="5523330"/>
                  <a:ext cx="2260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36A3443-3B6D-4F26-9161-4F40A7F31E85}"/>
                    </a:ext>
                  </a:extLst>
                </p14:cNvPr>
                <p14:cNvContentPartPr/>
                <p14:nvPr/>
              </p14:nvContentPartPr>
              <p14:xfrm>
                <a:off x="3285522" y="5596050"/>
                <a:ext cx="7920" cy="104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36A3443-3B6D-4F26-9161-4F40A7F31E8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67882" y="5578050"/>
                  <a:ext cx="435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DEF45CF-D74F-4EE7-A36B-BF064F0E01BF}"/>
                    </a:ext>
                  </a:extLst>
                </p14:cNvPr>
                <p14:cNvContentPartPr/>
                <p14:nvPr/>
              </p14:nvContentPartPr>
              <p14:xfrm>
                <a:off x="3295242" y="5458890"/>
                <a:ext cx="36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DEF45CF-D74F-4EE7-A36B-BF064F0E01B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277602" y="544089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05D6009-D2FC-4F04-BE26-E531DEA735DA}"/>
                    </a:ext>
                  </a:extLst>
                </p14:cNvPr>
                <p14:cNvContentPartPr/>
                <p14:nvPr/>
              </p14:nvContentPartPr>
              <p14:xfrm>
                <a:off x="3408642" y="5564730"/>
                <a:ext cx="240480" cy="201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05D6009-D2FC-4F04-BE26-E531DEA735D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390642" y="5547090"/>
                  <a:ext cx="276120" cy="237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48744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Conceptos clave</a:t>
            </a:r>
            <a:r>
              <a:rPr lang="en-US" dirty="0"/>
              <a:t>: Merge/Conflict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2495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Conceptos clave</a:t>
            </a:r>
            <a:r>
              <a:rPr lang="en-US" dirty="0"/>
              <a:t>: Merge/Conflict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9493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Estructura</a:t>
            </a:r>
            <a:r>
              <a:rPr lang="en-US" dirty="0"/>
              <a:t> de un </a:t>
            </a:r>
            <a:r>
              <a:rPr lang="en-US" dirty="0" err="1"/>
              <a:t>Repositorio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CECD34-2AA5-41A0-80E6-B33058206DCA}"/>
              </a:ext>
            </a:extLst>
          </p:cNvPr>
          <p:cNvSpPr txBox="1"/>
          <p:nvPr/>
        </p:nvSpPr>
        <p:spPr>
          <a:xfrm>
            <a:off x="952901" y="2531444"/>
            <a:ext cx="24701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Branches por </a:t>
            </a:r>
            <a:r>
              <a:rPr lang="en-US" dirty="0" err="1"/>
              <a:t>defecto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Gitignore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License</a:t>
            </a:r>
          </a:p>
          <a:p>
            <a:pPr marL="285750" indent="-285750">
              <a:buFontTx/>
              <a:buChar char="-"/>
            </a:pPr>
            <a:r>
              <a:rPr lang="en-US" dirty="0"/>
              <a:t>Readme</a:t>
            </a:r>
          </a:p>
          <a:p>
            <a:endParaRPr lang="en-US" dirty="0"/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210234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Git/Github/</a:t>
            </a:r>
            <a:r>
              <a:rPr lang="en-US" dirty="0" err="1"/>
              <a:t>GitKraken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3982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Esquema</a:t>
            </a:r>
            <a:r>
              <a:rPr lang="en-US" dirty="0"/>
              <a:t> de Branches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1387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Comunicaci</a:t>
            </a:r>
            <a:r>
              <a:rPr lang="es-419" dirty="0" err="1"/>
              <a:t>ó</a:t>
            </a:r>
            <a:r>
              <a:rPr lang="en-US" dirty="0"/>
              <a:t>n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0971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Trello/Boards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7504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Conflicts: </a:t>
            </a:r>
            <a:r>
              <a:rPr lang="en-US" dirty="0" err="1"/>
              <a:t>Prevenir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FAB16-376C-468C-A3E6-F4486C832DE7}"/>
              </a:ext>
            </a:extLst>
          </p:cNvPr>
          <p:cNvSpPr txBox="1"/>
          <p:nvPr/>
        </p:nvSpPr>
        <p:spPr>
          <a:xfrm>
            <a:off x="838200" y="3301465"/>
            <a:ext cx="29102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Separacion</a:t>
            </a:r>
            <a:r>
              <a:rPr lang="en-US" dirty="0"/>
              <a:t> de </a:t>
            </a:r>
            <a:r>
              <a:rPr lang="en-US" dirty="0" err="1"/>
              <a:t>código</a:t>
            </a:r>
            <a:endParaRPr lang="es-419" dirty="0"/>
          </a:p>
          <a:p>
            <a:r>
              <a:rPr lang="es-419" dirty="0"/>
              <a:t>Actualizar mi Branch primero</a:t>
            </a:r>
          </a:p>
          <a:p>
            <a:r>
              <a:rPr lang="en-US" dirty="0" err="1"/>
              <a:t>Comunicacion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97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C16B0-3E4C-448A-A441-9B743C9D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¿Qu</a:t>
            </a:r>
            <a:r>
              <a:rPr lang="es-419" dirty="0"/>
              <a:t>é</a:t>
            </a:r>
            <a:r>
              <a:rPr lang="en-US" dirty="0"/>
              <a:t> diablos es Git?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10BD-6FF3-4FD1-8DCB-47173E51D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519"/>
            <a:ext cx="9031013" cy="2010651"/>
          </a:xfrm>
        </p:spPr>
        <p:txBody>
          <a:bodyPr>
            <a:normAutofit/>
          </a:bodyPr>
          <a:lstStyle/>
          <a:p>
            <a:r>
              <a:rPr lang="en-US" sz="1800" dirty="0"/>
              <a:t>Sistema de control de </a:t>
            </a:r>
            <a:r>
              <a:rPr lang="en-US" sz="1800" dirty="0" err="1"/>
              <a:t>versiones</a:t>
            </a:r>
            <a:endParaRPr lang="en-US" sz="1800" dirty="0"/>
          </a:p>
          <a:p>
            <a:r>
              <a:rPr lang="en-US" sz="1800" dirty="0" err="1"/>
              <a:t>Creado</a:t>
            </a:r>
            <a:r>
              <a:rPr lang="en-US" sz="1800" dirty="0"/>
              <a:t> por San Linus Torvalds (</a:t>
            </a:r>
            <a:r>
              <a:rPr lang="en-US" sz="1800" dirty="0" err="1"/>
              <a:t>Creador</a:t>
            </a:r>
            <a:r>
              <a:rPr lang="en-US" sz="1800" dirty="0"/>
              <a:t> de </a:t>
            </a:r>
            <a:r>
              <a:rPr lang="en-US" sz="1800" dirty="0" err="1"/>
              <a:t>linux</a:t>
            </a:r>
            <a:r>
              <a:rPr lang="en-US" sz="1800" dirty="0"/>
              <a:t> y el pan con queso)</a:t>
            </a:r>
          </a:p>
          <a:p>
            <a:r>
              <a:rPr lang="es-419" sz="1800" dirty="0"/>
              <a:t>Creado con odio puro para reemplazar </a:t>
            </a:r>
            <a:r>
              <a:rPr lang="es-419" sz="1800" dirty="0" err="1"/>
              <a:t>BitKeeper</a:t>
            </a:r>
            <a:endParaRPr lang="es-419" sz="1800" dirty="0"/>
          </a:p>
          <a:p>
            <a:r>
              <a:rPr lang="es-419" sz="1800" dirty="0"/>
              <a:t>Git significa ‘persona desagradable’ en British English </a:t>
            </a:r>
            <a:r>
              <a:rPr lang="es-419" sz="1800" dirty="0" err="1"/>
              <a:t>Slang</a:t>
            </a:r>
            <a:endParaRPr lang="es-419" sz="1800" dirty="0"/>
          </a:p>
          <a:p>
            <a:endParaRPr lang="es-419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C1555E-864A-4136-8737-4BC35C6BB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608" y="3429000"/>
            <a:ext cx="4953691" cy="32484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6288E-CC82-4D4A-B888-E310C3AC3AC7}"/>
              </a:ext>
            </a:extLst>
          </p:cNvPr>
          <p:cNvSpPr txBox="1"/>
          <p:nvPr/>
        </p:nvSpPr>
        <p:spPr>
          <a:xfrm>
            <a:off x="838200" y="5754148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"I'm an egotistical bastard, and I name all my projects after myself. First ‘Linux', now 'git’.”</a:t>
            </a:r>
            <a:r>
              <a:rPr lang="es-419" dirty="0"/>
              <a:t> </a:t>
            </a:r>
          </a:p>
          <a:p>
            <a:r>
              <a:rPr lang="es-419" dirty="0"/>
              <a:t>- Linus Torvalds</a:t>
            </a:r>
            <a:endParaRPr lang="en-US" dirty="0"/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936865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Separar</a:t>
            </a:r>
            <a:r>
              <a:rPr lang="en-US" dirty="0"/>
              <a:t> </a:t>
            </a:r>
            <a:r>
              <a:rPr lang="en-US" dirty="0" err="1"/>
              <a:t>codigo</a:t>
            </a:r>
            <a:endParaRPr lang="es-419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FAB16-376C-468C-A3E6-F4486C832DE7}"/>
              </a:ext>
            </a:extLst>
          </p:cNvPr>
          <p:cNvSpPr txBox="1"/>
          <p:nvPr/>
        </p:nvSpPr>
        <p:spPr>
          <a:xfrm>
            <a:off x="838200" y="3301465"/>
            <a:ext cx="35912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Principios</a:t>
            </a:r>
            <a:r>
              <a:rPr lang="en-US" dirty="0"/>
              <a:t> de </a:t>
            </a:r>
            <a:r>
              <a:rPr lang="en-US" dirty="0" err="1"/>
              <a:t>responsabilidad</a:t>
            </a:r>
            <a:r>
              <a:rPr lang="en-US" dirty="0"/>
              <a:t> simple</a:t>
            </a:r>
          </a:p>
          <a:p>
            <a:r>
              <a:rPr lang="en-US" dirty="0"/>
              <a:t>Interfaces</a:t>
            </a:r>
          </a:p>
          <a:p>
            <a:r>
              <a:rPr lang="en-US" dirty="0" err="1"/>
              <a:t>Caja</a:t>
            </a:r>
            <a:r>
              <a:rPr lang="en-US" dirty="0"/>
              <a:t> </a:t>
            </a:r>
            <a:r>
              <a:rPr lang="en-US" dirty="0" err="1"/>
              <a:t>negra</a:t>
            </a:r>
            <a:r>
              <a:rPr lang="en-US" dirty="0"/>
              <a:t>/ley de Demeter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428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Conflicts: </a:t>
            </a:r>
            <a:r>
              <a:rPr lang="en-US" dirty="0" err="1"/>
              <a:t>Lamentar</a:t>
            </a:r>
            <a:r>
              <a:rPr lang="en-US" dirty="0"/>
              <a:t> (resolver merge)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182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Conceptos clave</a:t>
            </a:r>
            <a:r>
              <a:rPr lang="en-US" dirty="0"/>
              <a:t>: </a:t>
            </a:r>
            <a:r>
              <a:rPr lang="en-US" dirty="0" err="1">
                <a:solidFill>
                  <a:srgbClr val="FFC000"/>
                </a:solidFill>
              </a:rPr>
              <a:t>Versi</a:t>
            </a:r>
            <a:r>
              <a:rPr lang="es-419" dirty="0" err="1">
                <a:solidFill>
                  <a:srgbClr val="FFC000"/>
                </a:solidFill>
              </a:rPr>
              <a:t>ón</a:t>
            </a:r>
            <a:endParaRPr lang="es-419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5C552F-5BD4-4402-A037-30E63B0B60BD}"/>
              </a:ext>
            </a:extLst>
          </p:cNvPr>
          <p:cNvSpPr txBox="1"/>
          <p:nvPr/>
        </p:nvSpPr>
        <p:spPr>
          <a:xfrm>
            <a:off x="838200" y="2387065"/>
            <a:ext cx="5059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Una version es </a:t>
            </a:r>
            <a:r>
              <a:rPr lang="en-US" dirty="0" err="1"/>
              <a:t>cualquier</a:t>
            </a:r>
            <a:r>
              <a:rPr lang="en-US" dirty="0"/>
              <a:t> “</a:t>
            </a:r>
            <a:r>
              <a:rPr lang="en-US" dirty="0" err="1"/>
              <a:t>momento</a:t>
            </a:r>
            <a:r>
              <a:rPr lang="en-US" dirty="0"/>
              <a:t>” de un Software/Código que se </a:t>
            </a:r>
            <a:r>
              <a:rPr lang="en-US" dirty="0" err="1"/>
              <a:t>diferencia</a:t>
            </a:r>
            <a:r>
              <a:rPr lang="en-US" dirty="0"/>
              <a:t> del anterior</a:t>
            </a:r>
            <a:endParaRPr lang="es-419" dirty="0"/>
          </a:p>
        </p:txBody>
      </p:sp>
      <p:pic>
        <p:nvPicPr>
          <p:cNvPr id="6" name="Picture 5" descr="A picture containing person, person, building, holding&#10;&#10;Description automatically generated">
            <a:extLst>
              <a:ext uri="{FF2B5EF4-FFF2-40B4-BE49-F238E27FC236}">
                <a16:creationId xmlns:a16="http://schemas.microsoft.com/office/drawing/2014/main" id="{80E8C9EC-4884-4801-8290-03F50A7C9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3703"/>
            <a:ext cx="59055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1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Conceptos clave</a:t>
            </a:r>
            <a:r>
              <a:rPr lang="en-US" dirty="0"/>
              <a:t>: </a:t>
            </a:r>
            <a:r>
              <a:rPr lang="en-US" dirty="0" err="1">
                <a:solidFill>
                  <a:srgbClr val="FFC000"/>
                </a:solidFill>
              </a:rPr>
              <a:t>Repositorio</a:t>
            </a:r>
            <a:endParaRPr lang="es-419" dirty="0">
              <a:solidFill>
                <a:srgbClr val="FFC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C5210F-F52F-4CDF-82C2-0B00A6934449}"/>
              </a:ext>
            </a:extLst>
          </p:cNvPr>
          <p:cNvSpPr txBox="1"/>
          <p:nvPr/>
        </p:nvSpPr>
        <p:spPr>
          <a:xfrm>
            <a:off x="1386038" y="2598821"/>
            <a:ext cx="6231193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 un </a:t>
            </a:r>
            <a:r>
              <a:rPr lang="en-US" dirty="0" err="1"/>
              <a:t>lugar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se </a:t>
            </a:r>
            <a:r>
              <a:rPr lang="en-US" dirty="0" err="1"/>
              <a:t>almacenan</a:t>
            </a:r>
            <a:r>
              <a:rPr lang="en-US" dirty="0"/>
              <a:t> las </a:t>
            </a:r>
            <a:r>
              <a:rPr lang="en-US" dirty="0" err="1"/>
              <a:t>versiones</a:t>
            </a:r>
            <a:r>
              <a:rPr lang="en-US" dirty="0"/>
              <a:t> de software.</a:t>
            </a:r>
          </a:p>
          <a:p>
            <a:endParaRPr lang="en-US" dirty="0"/>
          </a:p>
          <a:p>
            <a:r>
              <a:rPr lang="en-US" sz="2400" dirty="0">
                <a:solidFill>
                  <a:srgbClr val="FFC000"/>
                </a:solidFill>
              </a:rPr>
              <a:t>Local</a:t>
            </a:r>
            <a:r>
              <a:rPr lang="en-US" dirty="0"/>
              <a:t>: </a:t>
            </a:r>
            <a:r>
              <a:rPr lang="en-US" dirty="0" err="1"/>
              <a:t>repositorio</a:t>
            </a:r>
            <a:r>
              <a:rPr lang="en-US" dirty="0"/>
              <a:t> </a:t>
            </a:r>
            <a:r>
              <a:rPr lang="en-US" dirty="0" err="1"/>
              <a:t>almancenado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pc del </a:t>
            </a:r>
            <a:r>
              <a:rPr lang="en-US" dirty="0" err="1"/>
              <a:t>desarrollador</a:t>
            </a:r>
            <a:endParaRPr lang="en-US" dirty="0"/>
          </a:p>
          <a:p>
            <a:endParaRPr lang="en-US" dirty="0"/>
          </a:p>
          <a:p>
            <a:r>
              <a:rPr lang="en-US" sz="2400" dirty="0">
                <a:solidFill>
                  <a:srgbClr val="FFC000"/>
                </a:solidFill>
              </a:rPr>
              <a:t>Remote</a:t>
            </a:r>
            <a:r>
              <a:rPr lang="en-US" dirty="0"/>
              <a:t>: </a:t>
            </a:r>
            <a:r>
              <a:rPr lang="en-US" dirty="0" err="1"/>
              <a:t>repositorio</a:t>
            </a:r>
            <a:r>
              <a:rPr lang="en-US" dirty="0"/>
              <a:t> </a:t>
            </a:r>
            <a:r>
              <a:rPr lang="en-US" dirty="0" err="1"/>
              <a:t>almacenado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servidor</a:t>
            </a:r>
            <a:r>
              <a:rPr lang="en-US" dirty="0"/>
              <a:t>.</a:t>
            </a:r>
            <a:endParaRPr lang="es-419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07CFE0-74C0-4A00-8015-7C89F8982091}"/>
              </a:ext>
            </a:extLst>
          </p:cNvPr>
          <p:cNvSpPr txBox="1"/>
          <p:nvPr/>
        </p:nvSpPr>
        <p:spPr>
          <a:xfrm>
            <a:off x="2542268" y="5428649"/>
            <a:ext cx="709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 </a:t>
            </a:r>
            <a:r>
              <a:rPr lang="en-US" dirty="0" err="1">
                <a:solidFill>
                  <a:srgbClr val="FFC000"/>
                </a:solidFill>
              </a:rPr>
              <a:t>sincronización</a:t>
            </a:r>
            <a:r>
              <a:rPr lang="en-US" dirty="0"/>
              <a:t> de ambos repositories se </a:t>
            </a:r>
            <a:r>
              <a:rPr lang="en-US" dirty="0" err="1"/>
              <a:t>realiza</a:t>
            </a:r>
            <a:r>
              <a:rPr lang="en-US" dirty="0"/>
              <a:t> de forma manual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716738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Conceptos clave</a:t>
            </a:r>
            <a:r>
              <a:rPr lang="en-US" dirty="0"/>
              <a:t>: </a:t>
            </a:r>
            <a:r>
              <a:rPr lang="en-US" dirty="0">
                <a:solidFill>
                  <a:srgbClr val="FFC000"/>
                </a:solidFill>
              </a:rPr>
              <a:t>Control de </a:t>
            </a:r>
            <a:r>
              <a:rPr lang="en-US" dirty="0" err="1">
                <a:solidFill>
                  <a:srgbClr val="FFC000"/>
                </a:solidFill>
              </a:rPr>
              <a:t>Versiones</a:t>
            </a:r>
            <a:endParaRPr lang="es-419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8598BA-464C-4956-B1CE-16E01D8B5CE3}"/>
              </a:ext>
            </a:extLst>
          </p:cNvPr>
          <p:cNvSpPr txBox="1"/>
          <p:nvPr/>
        </p:nvSpPr>
        <p:spPr>
          <a:xfrm>
            <a:off x="1638111" y="2290813"/>
            <a:ext cx="9033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Sistema para administrar </a:t>
            </a:r>
            <a:r>
              <a:rPr lang="en-US" dirty="0"/>
              <a:t>(</a:t>
            </a:r>
            <a:r>
              <a:rPr lang="en-US" dirty="0" err="1">
                <a:solidFill>
                  <a:srgbClr val="FFC000"/>
                </a:solidFill>
              </a:rPr>
              <a:t>almacenar</a:t>
            </a:r>
            <a:r>
              <a:rPr lang="en-US" dirty="0">
                <a:solidFill>
                  <a:srgbClr val="FFC000"/>
                </a:solidFill>
              </a:rPr>
              <a:t>, </a:t>
            </a:r>
            <a:r>
              <a:rPr lang="en-US" dirty="0" err="1">
                <a:solidFill>
                  <a:srgbClr val="FFC000"/>
                </a:solidFill>
              </a:rPr>
              <a:t>crear</a:t>
            </a:r>
            <a:r>
              <a:rPr lang="en-US" dirty="0">
                <a:solidFill>
                  <a:srgbClr val="FFC000"/>
                </a:solidFill>
              </a:rPr>
              <a:t>, </a:t>
            </a:r>
            <a:r>
              <a:rPr lang="en-US" dirty="0" err="1">
                <a:solidFill>
                  <a:srgbClr val="FFC000"/>
                </a:solidFill>
              </a:rPr>
              <a:t>restaurar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y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navegar</a:t>
            </a:r>
            <a:r>
              <a:rPr lang="en-US" dirty="0"/>
              <a:t> </a:t>
            </a:r>
            <a:r>
              <a:rPr lang="en-US" dirty="0" err="1"/>
              <a:t>versiones</a:t>
            </a:r>
            <a:r>
              <a:rPr lang="en-US" dirty="0"/>
              <a:t> de software</a:t>
            </a:r>
            <a:endParaRPr lang="es-419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C04A3B-C65D-42B5-B90A-622518282074}"/>
              </a:ext>
            </a:extLst>
          </p:cNvPr>
          <p:cNvSpPr txBox="1"/>
          <p:nvPr/>
        </p:nvSpPr>
        <p:spPr>
          <a:xfrm>
            <a:off x="1722922" y="3580598"/>
            <a:ext cx="155042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SCN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BitKeeper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SCCS</a:t>
            </a:r>
          </a:p>
          <a:p>
            <a:pPr marL="285750" indent="-285750">
              <a:buFontTx/>
              <a:buChar char="-"/>
            </a:pPr>
            <a:r>
              <a:rPr lang="en-US" dirty="0"/>
              <a:t>Helix Core</a:t>
            </a:r>
          </a:p>
          <a:p>
            <a:pPr marL="285750" indent="-285750">
              <a:buFontTx/>
              <a:buChar char="-"/>
            </a:pPr>
            <a:r>
              <a:rPr lang="en-US" dirty="0"/>
              <a:t>PVCS</a:t>
            </a:r>
          </a:p>
          <a:p>
            <a:pPr marL="285750" indent="-285750">
              <a:buFontTx/>
              <a:buChar char="-"/>
            </a:pPr>
            <a:r>
              <a:rPr lang="en-US" dirty="0"/>
              <a:t>RTC</a:t>
            </a:r>
          </a:p>
          <a:p>
            <a:pPr marL="285750" indent="-285750">
              <a:buFontTx/>
              <a:buChar char="-"/>
            </a:pPr>
            <a:r>
              <a:rPr lang="en-US" dirty="0"/>
              <a:t>RCS</a:t>
            </a:r>
          </a:p>
          <a:p>
            <a:pPr marL="285750" indent="-285750">
              <a:buFontTx/>
              <a:buChar char="-"/>
            </a:pPr>
            <a:r>
              <a:rPr lang="en-US" dirty="0"/>
              <a:t>Fossil</a:t>
            </a:r>
          </a:p>
          <a:p>
            <a:pPr marL="285750" indent="-285750">
              <a:buFontTx/>
              <a:buChar char="-"/>
            </a:pPr>
            <a:r>
              <a:rPr lang="en-US" dirty="0"/>
              <a:t>Vault</a:t>
            </a:r>
          </a:p>
          <a:p>
            <a:pPr marL="285750" indent="-285750">
              <a:buFontTx/>
              <a:buChar char="-"/>
            </a:pPr>
            <a:r>
              <a:rPr lang="en-US" dirty="0"/>
              <a:t>Git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335838F4-2090-4FA5-A130-508ED8F53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856" y="4197856"/>
            <a:ext cx="35242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97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Conceptos clave</a:t>
            </a:r>
            <a:r>
              <a:rPr lang="en-US" dirty="0"/>
              <a:t>: </a:t>
            </a:r>
            <a:r>
              <a:rPr lang="en-US" dirty="0">
                <a:solidFill>
                  <a:srgbClr val="FFC000"/>
                </a:solidFill>
              </a:rPr>
              <a:t>Commit</a:t>
            </a:r>
            <a:endParaRPr lang="es-419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8B135C-E710-4AAA-9156-2F7A1B4F8011}"/>
              </a:ext>
            </a:extLst>
          </p:cNvPr>
          <p:cNvSpPr txBox="1"/>
          <p:nvPr/>
        </p:nvSpPr>
        <p:spPr>
          <a:xfrm>
            <a:off x="1636295" y="2435192"/>
            <a:ext cx="939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 un </a:t>
            </a:r>
            <a:r>
              <a:rPr lang="en-US" dirty="0">
                <a:solidFill>
                  <a:srgbClr val="FFC000"/>
                </a:solidFill>
              </a:rPr>
              <a:t>snapshot</a:t>
            </a:r>
            <a:r>
              <a:rPr lang="en-US" dirty="0"/>
              <a:t> (</a:t>
            </a:r>
            <a:r>
              <a:rPr lang="en-US" dirty="0" err="1"/>
              <a:t>momento</a:t>
            </a:r>
            <a:r>
              <a:rPr lang="en-US" dirty="0"/>
              <a:t>) del software, es lo que </a:t>
            </a:r>
            <a:r>
              <a:rPr lang="en-US" dirty="0" err="1"/>
              <a:t>consideramos</a:t>
            </a:r>
            <a:r>
              <a:rPr lang="en-US" dirty="0"/>
              <a:t> una </a:t>
            </a:r>
            <a:r>
              <a:rPr lang="en-US" dirty="0" err="1">
                <a:solidFill>
                  <a:srgbClr val="FFC000"/>
                </a:solidFill>
              </a:rPr>
              <a:t>versi</a:t>
            </a:r>
            <a:r>
              <a:rPr lang="es-419" dirty="0" err="1">
                <a:solidFill>
                  <a:srgbClr val="FFC000"/>
                </a:solidFill>
              </a:rPr>
              <a:t>ó</a:t>
            </a:r>
            <a:r>
              <a:rPr lang="en-US" dirty="0">
                <a:solidFill>
                  <a:srgbClr val="FFC000"/>
                </a:solidFill>
              </a:rPr>
              <a:t>n</a:t>
            </a:r>
            <a:r>
              <a:rPr lang="en-US" dirty="0"/>
              <a:t> del software</a:t>
            </a:r>
            <a:endParaRPr lang="es-419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9E66C7-3640-4CEC-8E15-DE21A9B1F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461" y="3597848"/>
            <a:ext cx="6306430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29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Conceptos clave</a:t>
            </a:r>
            <a:r>
              <a:rPr lang="en-US" dirty="0"/>
              <a:t>: </a:t>
            </a:r>
            <a:r>
              <a:rPr lang="en-US" dirty="0">
                <a:solidFill>
                  <a:srgbClr val="FFC000"/>
                </a:solidFill>
              </a:rPr>
              <a:t>Push/Pull</a:t>
            </a:r>
            <a:endParaRPr lang="es-419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78F0FD-2D23-4CE4-A7A3-B818E4041AA7}"/>
              </a:ext>
            </a:extLst>
          </p:cNvPr>
          <p:cNvSpPr txBox="1"/>
          <p:nvPr/>
        </p:nvSpPr>
        <p:spPr>
          <a:xfrm>
            <a:off x="2079057" y="2223436"/>
            <a:ext cx="73036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Pull</a:t>
            </a:r>
            <a:r>
              <a:rPr lang="en-US" dirty="0"/>
              <a:t>: es la </a:t>
            </a:r>
            <a:r>
              <a:rPr lang="en-US" dirty="0" err="1"/>
              <a:t>accion</a:t>
            </a:r>
            <a:r>
              <a:rPr lang="en-US" dirty="0"/>
              <a:t> de </a:t>
            </a:r>
            <a:r>
              <a:rPr lang="en-US" dirty="0" err="1">
                <a:solidFill>
                  <a:srgbClr val="FFC000"/>
                </a:solidFill>
              </a:rPr>
              <a:t>traer</a:t>
            </a:r>
            <a:r>
              <a:rPr lang="en-US" dirty="0"/>
              <a:t> </a:t>
            </a:r>
            <a:r>
              <a:rPr lang="en-US" dirty="0" err="1"/>
              <a:t>versiones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el </a:t>
            </a:r>
            <a:r>
              <a:rPr lang="en-US" dirty="0">
                <a:solidFill>
                  <a:srgbClr val="FFC000"/>
                </a:solidFill>
              </a:rPr>
              <a:t>Remote </a:t>
            </a:r>
            <a:r>
              <a:rPr lang="en-US" dirty="0" err="1"/>
              <a:t>hacia</a:t>
            </a:r>
            <a:r>
              <a:rPr lang="en-US" dirty="0"/>
              <a:t> mi </a:t>
            </a:r>
            <a:r>
              <a:rPr lang="en-US" dirty="0">
                <a:solidFill>
                  <a:srgbClr val="FFC000"/>
                </a:solidFill>
              </a:rPr>
              <a:t>Local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sz="2400" dirty="0">
                <a:solidFill>
                  <a:srgbClr val="FFC000"/>
                </a:solidFill>
              </a:rPr>
              <a:t>Push</a:t>
            </a:r>
            <a:r>
              <a:rPr lang="en-US" dirty="0"/>
              <a:t>: la </a:t>
            </a:r>
            <a:r>
              <a:rPr lang="en-US" dirty="0" err="1"/>
              <a:t>accion</a:t>
            </a:r>
            <a:r>
              <a:rPr lang="en-US" dirty="0"/>
              <a:t> de </a:t>
            </a:r>
            <a:r>
              <a:rPr lang="en-US" dirty="0" err="1">
                <a:solidFill>
                  <a:srgbClr val="FFC000"/>
                </a:solidFill>
              </a:rPr>
              <a:t>enviar</a:t>
            </a:r>
            <a:r>
              <a:rPr lang="en-US" dirty="0"/>
              <a:t> </a:t>
            </a:r>
            <a:r>
              <a:rPr lang="en-US" dirty="0" err="1"/>
              <a:t>versiones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el </a:t>
            </a:r>
            <a:r>
              <a:rPr lang="en-US" dirty="0">
                <a:solidFill>
                  <a:srgbClr val="FFC000"/>
                </a:solidFill>
              </a:rPr>
              <a:t>Local</a:t>
            </a:r>
            <a:r>
              <a:rPr lang="en-US" dirty="0"/>
              <a:t> </a:t>
            </a:r>
            <a:r>
              <a:rPr lang="en-US" dirty="0" err="1"/>
              <a:t>hacia</a:t>
            </a:r>
            <a:r>
              <a:rPr lang="en-US" dirty="0"/>
              <a:t> el </a:t>
            </a:r>
            <a:r>
              <a:rPr lang="en-US" dirty="0">
                <a:solidFill>
                  <a:srgbClr val="FFC000"/>
                </a:solidFill>
              </a:rPr>
              <a:t>Remote</a:t>
            </a:r>
            <a:endParaRPr lang="es-419" dirty="0">
              <a:solidFill>
                <a:srgbClr val="FFC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EF4626-456F-48AD-94FE-B836D840C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803" y="4851630"/>
            <a:ext cx="2934109" cy="14861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1A5F0D-6120-4640-A1A7-B4F0FF8E5E8F}"/>
              </a:ext>
            </a:extLst>
          </p:cNvPr>
          <p:cNvSpPr txBox="1"/>
          <p:nvPr/>
        </p:nvSpPr>
        <p:spPr>
          <a:xfrm>
            <a:off x="3541796" y="4058292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Siempre</a:t>
            </a:r>
            <a:r>
              <a:rPr lang="en-US" dirty="0"/>
              <a:t> </a:t>
            </a:r>
            <a:r>
              <a:rPr lang="en-US" dirty="0" err="1"/>
              <a:t>haz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pull</a:t>
            </a:r>
            <a:r>
              <a:rPr lang="en-US" dirty="0"/>
              <a:t> antes de </a:t>
            </a:r>
            <a:r>
              <a:rPr lang="en-US" dirty="0" err="1"/>
              <a:t>hacer</a:t>
            </a:r>
            <a:r>
              <a:rPr lang="en-US" dirty="0"/>
              <a:t> un </a:t>
            </a:r>
            <a:r>
              <a:rPr lang="en-US" dirty="0">
                <a:solidFill>
                  <a:srgbClr val="FFC000"/>
                </a:solidFill>
              </a:rPr>
              <a:t>push</a:t>
            </a:r>
            <a:endParaRPr lang="es-419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66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AEFCC674-69EB-437C-B645-4B48107ADD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9" b="126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1769540"/>
            <a:ext cx="9440034" cy="1828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Conceptos clave: Branch</a:t>
            </a:r>
          </a:p>
        </p:txBody>
      </p:sp>
    </p:spTree>
    <p:extLst>
      <p:ext uri="{BB962C8B-B14F-4D97-AF65-F5344CB8AC3E}">
        <p14:creationId xmlns:p14="http://schemas.microsoft.com/office/powerpoint/2010/main" val="3169587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Conceptos clave</a:t>
            </a:r>
            <a:r>
              <a:rPr lang="en-US" dirty="0"/>
              <a:t>: </a:t>
            </a:r>
            <a:r>
              <a:rPr lang="en-US" dirty="0">
                <a:solidFill>
                  <a:srgbClr val="FFC000"/>
                </a:solidFill>
              </a:rPr>
              <a:t>Branch</a:t>
            </a:r>
            <a:endParaRPr lang="es-419" dirty="0">
              <a:solidFill>
                <a:srgbClr val="FFC000"/>
              </a:solidFill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A2403F36-6DD4-4B7D-B0D6-78464E57E76E}"/>
              </a:ext>
            </a:extLst>
          </p:cNvPr>
          <p:cNvSpPr txBox="1"/>
          <p:nvPr/>
        </p:nvSpPr>
        <p:spPr>
          <a:xfrm>
            <a:off x="2683333" y="2079677"/>
            <a:ext cx="6814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Es una </a:t>
            </a:r>
            <a:r>
              <a:rPr lang="en-US" dirty="0" err="1"/>
              <a:t>separación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>
                <a:solidFill>
                  <a:srgbClr val="FFC000"/>
                </a:solidFill>
              </a:rPr>
              <a:t>paralelo</a:t>
            </a:r>
            <a:r>
              <a:rPr lang="en-US" dirty="0"/>
              <a:t> de las </a:t>
            </a:r>
            <a:r>
              <a:rPr lang="en-US" dirty="0" err="1"/>
              <a:t>versiones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repositorio</a:t>
            </a:r>
            <a:endParaRPr lang="es-419" dirty="0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54645C1F-B4E5-4DF2-B194-A7E6B9FA9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514" y="2702733"/>
            <a:ext cx="7390971" cy="378710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60E235B-FB1E-4BEB-9D27-3C9C1DCA0971}"/>
                  </a:ext>
                </a:extLst>
              </p14:cNvPr>
              <p14:cNvContentPartPr/>
              <p14:nvPr/>
            </p14:nvContentPartPr>
            <p14:xfrm>
              <a:off x="2480562" y="5010330"/>
              <a:ext cx="1083240" cy="332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60E235B-FB1E-4BEB-9D27-3C9C1DCA09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62922" y="4992690"/>
                <a:ext cx="1118880" cy="36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5F35DFA2-5B0E-407E-9BC0-502768FCAACC}"/>
              </a:ext>
            </a:extLst>
          </p:cNvPr>
          <p:cNvGrpSpPr/>
          <p:nvPr/>
        </p:nvGrpSpPr>
        <p:grpSpPr>
          <a:xfrm>
            <a:off x="2536722" y="5458890"/>
            <a:ext cx="1112400" cy="307440"/>
            <a:chOff x="2536722" y="5458890"/>
            <a:chExt cx="1112400" cy="30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FCB7FDE-1666-4349-848E-2BD9D7B4B21A}"/>
                    </a:ext>
                  </a:extLst>
                </p14:cNvPr>
                <p14:cNvContentPartPr/>
                <p14:nvPr/>
              </p14:nvContentPartPr>
              <p14:xfrm>
                <a:off x="2536722" y="5465730"/>
                <a:ext cx="393480" cy="292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FCB7FDE-1666-4349-848E-2BD9D7B4B21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19082" y="5448090"/>
                  <a:ext cx="4291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8343A6A-5B07-4A48-9F3C-54BD2317D8B0}"/>
                    </a:ext>
                  </a:extLst>
                </p14:cNvPr>
                <p14:cNvContentPartPr/>
                <p14:nvPr/>
              </p14:nvContentPartPr>
              <p14:xfrm>
                <a:off x="2997162" y="5540970"/>
                <a:ext cx="190440" cy="176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8343A6A-5B07-4A48-9F3C-54BD2317D8B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79522" y="5523330"/>
                  <a:ext cx="2260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36A3443-3B6D-4F26-9161-4F40A7F31E85}"/>
                    </a:ext>
                  </a:extLst>
                </p14:cNvPr>
                <p14:cNvContentPartPr/>
                <p14:nvPr/>
              </p14:nvContentPartPr>
              <p14:xfrm>
                <a:off x="3285522" y="5596050"/>
                <a:ext cx="7920" cy="104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36A3443-3B6D-4F26-9161-4F40A7F31E8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67882" y="5578050"/>
                  <a:ext cx="435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DEF45CF-D74F-4EE7-A36B-BF064F0E01BF}"/>
                    </a:ext>
                  </a:extLst>
                </p14:cNvPr>
                <p14:cNvContentPartPr/>
                <p14:nvPr/>
              </p14:nvContentPartPr>
              <p14:xfrm>
                <a:off x="3295242" y="5458890"/>
                <a:ext cx="36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DEF45CF-D74F-4EE7-A36B-BF064F0E01B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277602" y="544089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05D6009-D2FC-4F04-BE26-E531DEA735DA}"/>
                    </a:ext>
                  </a:extLst>
                </p14:cNvPr>
                <p14:cNvContentPartPr/>
                <p14:nvPr/>
              </p14:nvContentPartPr>
              <p14:xfrm>
                <a:off x="3408642" y="5564730"/>
                <a:ext cx="240480" cy="201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05D6009-D2FC-4F04-BE26-E531DEA735D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390642" y="5547090"/>
                  <a:ext cx="276120" cy="237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16666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376</Words>
  <Application>Microsoft Office PowerPoint</Application>
  <PresentationFormat>Widescreen</PresentationFormat>
  <Paragraphs>75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Wingdings 2</vt:lpstr>
      <vt:lpstr>Slate</vt:lpstr>
      <vt:lpstr>Git Gud 2.0</vt:lpstr>
      <vt:lpstr>¿Qué diablos es Git?</vt:lpstr>
      <vt:lpstr>Conceptos clave: Versión</vt:lpstr>
      <vt:lpstr>Conceptos clave: Repositorio</vt:lpstr>
      <vt:lpstr>Conceptos clave: Control de Versiones</vt:lpstr>
      <vt:lpstr>Conceptos clave: Commit</vt:lpstr>
      <vt:lpstr>Conceptos clave: Push/Pull</vt:lpstr>
      <vt:lpstr>Conceptos clave: Branch</vt:lpstr>
      <vt:lpstr>Conceptos clave: Branch</vt:lpstr>
      <vt:lpstr>Conceptos clave: Branch</vt:lpstr>
      <vt:lpstr>Conceptos clave: Branch</vt:lpstr>
      <vt:lpstr>Conceptos clave: Merge/Conflict</vt:lpstr>
      <vt:lpstr>Conceptos clave: Merge/Conflict</vt:lpstr>
      <vt:lpstr>Estructura de un Repositorio</vt:lpstr>
      <vt:lpstr>Git/Github/GitKraken</vt:lpstr>
      <vt:lpstr>Esquema de Branches</vt:lpstr>
      <vt:lpstr>Comunicación</vt:lpstr>
      <vt:lpstr>Trello/Boards</vt:lpstr>
      <vt:lpstr>Conflicts: Prevenir</vt:lpstr>
      <vt:lpstr>Separar codigo</vt:lpstr>
      <vt:lpstr>Conflicts: Lamentar (resolver merge)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Gud 2.0</dc:title>
  <dc:creator>Manuel Morales</dc:creator>
  <cp:lastModifiedBy>Manuel Morales</cp:lastModifiedBy>
  <cp:revision>3</cp:revision>
  <dcterms:created xsi:type="dcterms:W3CDTF">2020-10-16T16:09:36Z</dcterms:created>
  <dcterms:modified xsi:type="dcterms:W3CDTF">2020-10-16T16:28:44Z</dcterms:modified>
</cp:coreProperties>
</file>