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25B6-C7BE-4146-ADA0-A9F82875C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42E71-09E2-4FD7-B1E9-92721D9E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1445-5518-4BF6-A9BF-727A5E25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F88D7-478D-482D-B2CB-DD29AC51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E65-7163-4729-A8F6-0ABC7B0C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557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97BB-8630-4A60-9FC1-AB3ABD92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FA2A1-0225-49FF-AAA4-E0CE6D814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7E4A-F33D-4966-892F-B5978ADF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A3D87-13AD-416A-8434-C270BFB2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BA63-6008-48A5-B9BE-5981AC13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42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86528-58C6-4F7D-B3A0-EF4F8E0E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88A07-A975-4046-8694-73FB44DDB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CE87-A83A-4A03-A573-57651E6D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FC38-0536-4E2D-A25D-DED66979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C74E-DFDD-45FE-A620-2D298337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553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6C68-3778-4F4C-95CE-633896E4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F8B6-7E31-48E5-97DC-8D8508A2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B6E9-9F1F-419D-8DB4-429893A8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0C40-5984-4EC5-AEDA-E324BD61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5BC2-60E2-4807-95AA-3C99AF4E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191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86A8-C85F-4A78-9118-05AB09D5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0DF83-0B07-4969-AE72-063188FB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3BB7-FB12-4C0F-8C95-506E8E05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04D8A-2B08-49AE-AC22-31996E58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942E-BEBA-4509-B6D5-CACCEF8C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662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6FDD-A2FF-4487-AD5C-FA3C3A55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8DA0-EA3F-40DD-B9AF-8AD84228B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1F89C-7A60-4644-9FB7-AEAAAF422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FAE0-F0CA-423C-B85E-35820CC8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730C3-3F20-4554-98E2-A1F5D18D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33FD6-DF35-45D9-8CE6-BF82EA8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64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CD88-11F8-4BBD-A7B2-6A5F9BE2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A58B0-B9F0-42C1-B941-5B17D7FB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666EF-9039-433D-91EC-84516DCAE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55A35-97C6-4683-AE69-417D8AFE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A9BC-CBF5-4C3E-8494-17D02DA8B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13319-D817-4A01-90B5-88092A57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F9C27-71B0-44C5-9CCA-65D493F0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EA63E-83A0-4D4B-A2A7-31311841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0270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BA9-F502-4D58-BD9B-7B8C8EEF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DF845-711E-48BD-BD0D-0D2EF9E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3D6D1-B3A3-4C63-922D-BD77D4A7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4AD9A-F776-4DEF-87C4-634C315C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1811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E91AF-75E4-4A5E-A083-988CE608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9C0A0-EF7F-4320-B1F2-A504CF22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86212-7FDA-4A34-B1C2-E4D30DD6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0122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045C-CC25-4AFF-8790-569EB693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135B-44B3-433F-AF9B-C06F226B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16EFE-2753-4051-B3B5-10FC530FA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7CF66-F614-4BEF-9D92-6391DB9D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9E20-06D6-4994-9E88-51C8C187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B470-F03B-4C0C-B25E-266672A3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965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3B36-7A5F-4210-B205-E3E11375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B20CD-3208-4087-BCE0-C695BFCAF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82481-BCE0-4E0A-8DC8-73C4E8ACD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7792B-FBE9-4F24-ADD8-2CF85D0D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B3A1D-E777-4334-83DE-F2ECE027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26930-5E94-4651-A88A-75480681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720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14EA3-0CB9-4162-89A4-0D0D41E9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0259E-A371-4DD5-87A1-077292AE1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DE72D-01FA-494B-9647-AAA4C6878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1AD7-0CD1-4DC3-90E8-49536EB19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A041-D503-444F-9D67-B7DDDACEE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452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D4673-E5F0-48F1-8402-E147C073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4" y="3021497"/>
            <a:ext cx="5791735" cy="3001862"/>
          </a:xfrm>
        </p:spPr>
        <p:txBody>
          <a:bodyPr anchor="t">
            <a:normAutofit/>
          </a:bodyPr>
          <a:lstStyle/>
          <a:p>
            <a:pPr algn="l"/>
            <a:r>
              <a:rPr lang="en-US" sz="7200"/>
              <a:t>Git Gud 2.0</a:t>
            </a:r>
            <a:endParaRPr lang="es-419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E315-6129-4157-AF50-D7639FF1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1722127"/>
            <a:ext cx="5791732" cy="1121738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Crash course b</a:t>
            </a:r>
            <a:r>
              <a:rPr lang="es-419"/>
              <a:t>ásico </a:t>
            </a:r>
            <a:r>
              <a:rPr lang="en-US"/>
              <a:t>sobre git y magia negra</a:t>
            </a:r>
            <a:endParaRPr lang="es-41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EB5BCA-605E-4D26-BD18-648801C13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094" y="746452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BEBD5C3-A60D-49BB-888A-D00CB07F6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8EE7430-E140-4250-8523-F8FF8417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DEAEFD-172A-438D-A2D9-45F5E57C0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8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9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16B0-3E4C-448A-A441-9B743C9D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 diablos es Git?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10BD-6FF3-4FD1-8DCB-47173E51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519"/>
            <a:ext cx="9031013" cy="2010651"/>
          </a:xfrm>
        </p:spPr>
        <p:txBody>
          <a:bodyPr>
            <a:normAutofit/>
          </a:bodyPr>
          <a:lstStyle/>
          <a:p>
            <a:r>
              <a:rPr lang="en-US" sz="1800" dirty="0"/>
              <a:t>Sistema de control de </a:t>
            </a:r>
            <a:r>
              <a:rPr lang="en-US" sz="1800" dirty="0" err="1"/>
              <a:t>versiones</a:t>
            </a:r>
            <a:endParaRPr lang="en-US" sz="1800" dirty="0"/>
          </a:p>
          <a:p>
            <a:r>
              <a:rPr lang="en-US" sz="1800" dirty="0" err="1"/>
              <a:t>Creado</a:t>
            </a:r>
            <a:r>
              <a:rPr lang="en-US" sz="1800" dirty="0"/>
              <a:t> por San Linus Torvalds (</a:t>
            </a:r>
            <a:r>
              <a:rPr lang="en-US" sz="1800" dirty="0" err="1"/>
              <a:t>Creador</a:t>
            </a:r>
            <a:r>
              <a:rPr lang="en-US" sz="1800" dirty="0"/>
              <a:t> de </a:t>
            </a:r>
            <a:r>
              <a:rPr lang="en-US" sz="1800" dirty="0" err="1"/>
              <a:t>linux</a:t>
            </a:r>
            <a:r>
              <a:rPr lang="en-US" sz="1800" dirty="0"/>
              <a:t> y el pan con queso)</a:t>
            </a:r>
          </a:p>
          <a:p>
            <a:r>
              <a:rPr lang="es-419" sz="1800" dirty="0"/>
              <a:t>Creado con odio puro para reemplazar </a:t>
            </a:r>
            <a:r>
              <a:rPr lang="es-419" sz="1800" dirty="0" err="1"/>
              <a:t>BitKeeper</a:t>
            </a:r>
            <a:endParaRPr lang="es-419" sz="1800" dirty="0"/>
          </a:p>
          <a:p>
            <a:r>
              <a:rPr lang="es-419" sz="1800" dirty="0"/>
              <a:t>Git significa ‘persona desagradable’ en British English </a:t>
            </a:r>
            <a:r>
              <a:rPr lang="es-419" sz="1800" dirty="0" err="1"/>
              <a:t>Slang</a:t>
            </a:r>
            <a:endParaRPr lang="es-419" sz="1800" dirty="0"/>
          </a:p>
          <a:p>
            <a:endParaRPr lang="es-419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1555E-864A-4136-8737-4BC35C6B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08" y="3429000"/>
            <a:ext cx="4953691" cy="3248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6288E-CC82-4D4A-B888-E310C3AC3AC7}"/>
              </a:ext>
            </a:extLst>
          </p:cNvPr>
          <p:cNvSpPr txBox="1"/>
          <p:nvPr/>
        </p:nvSpPr>
        <p:spPr>
          <a:xfrm>
            <a:off x="838200" y="575414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"I'm an egotistical bastard, and I name all my projects after myself. First ‘Linux', now 'git’.”</a:t>
            </a:r>
            <a:r>
              <a:rPr lang="es-419" dirty="0"/>
              <a:t> </a:t>
            </a:r>
          </a:p>
          <a:p>
            <a:r>
              <a:rPr lang="es-419" dirty="0"/>
              <a:t>- Linus Torvalds</a:t>
            </a:r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3686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651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Git Gud 2.0</vt:lpstr>
      <vt:lpstr>Que diablos es Git?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 2.0</dc:title>
  <dc:creator>Manuel Morales</dc:creator>
  <cp:lastModifiedBy>Manuel Morales</cp:lastModifiedBy>
  <cp:revision>3</cp:revision>
  <dcterms:created xsi:type="dcterms:W3CDTF">2020-10-16T00:40:26Z</dcterms:created>
  <dcterms:modified xsi:type="dcterms:W3CDTF">2020-10-16T01:08:53Z</dcterms:modified>
</cp:coreProperties>
</file>