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62" r:id="rId4"/>
    <p:sldId id="257" r:id="rId5"/>
    <p:sldId id="259" r:id="rId6"/>
    <p:sldId id="263" r:id="rId7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0DCB70-36E1-8E44-E46B-8EAC5AC35CDB}" v="24" dt="2025-03-11T15:03:17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CD8CD9B-8A0D-49FB-BD1A-CA69E3EF29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FF4FBE-967E-4D96-BDDF-259D88CEB3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69311-0672-4F37-BD1E-E6730C0E8D83}" type="datetimeFigureOut">
              <a:rPr lang="es-ES" smtClean="0"/>
              <a:t>11/03/2025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F01DB9A-2653-4B98-BB8C-0BA8DA5019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4AB87FC-D04A-441D-B822-B74EB14C65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6C4A0-3E8F-4D48-8071-D73BD9E1255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9957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B7A4F-50A9-4DA7-9289-06E5C00AC94D}" type="datetimeFigureOut">
              <a:rPr lang="es-ES" noProof="0" smtClean="0"/>
              <a:t>11/03/2025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8D6B6-868D-4AD4-8E33-DA924FE7BA9E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572008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8D6B6-868D-4AD4-8E33-DA924FE7BA9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0036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bre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 rtlCol="0"/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C5690D-11FB-4CC9-B5C3-A21D74BCB7EF}" type="datetime1">
              <a:rPr lang="es-ES" noProof="0" smtClean="0"/>
              <a:t>11/03/2025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5" name="Marcador de posición de imagen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34D447-4C6D-454A-87BB-97BBF243C83C}" type="datetime1">
              <a:rPr lang="es-ES" noProof="0" smtClean="0"/>
              <a:t>11/03/2025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bre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rtlCol="0" anchor="b"/>
          <a:lstStyle>
            <a:lvl1pPr algn="l">
              <a:defRPr sz="4200" b="1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rtlCol="0"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ECC8AE-4F90-4AA2-AB7E-DD523F8B4C93}" type="datetime1">
              <a:rPr lang="es-ES" noProof="0" smtClean="0"/>
              <a:t>11/03/2025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bre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ítulo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rtlCol="0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BC7658-9153-46A0-B203-D9C9CB21CA4B}" type="datetime1">
              <a:rPr lang="es-ES" noProof="0" smtClean="0"/>
              <a:t>11/03/2025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B5981D-6F94-41A0-90B8-202D4E4E51F2}" type="datetime1">
              <a:rPr lang="es-ES" noProof="0" smtClean="0"/>
              <a:t>11/03/2025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F9FFEB-ACC8-4A54-9CF0-EF03CDE134C3}" type="datetime1">
              <a:rPr lang="es-ES" noProof="0" smtClean="0"/>
              <a:t>11/03/2025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b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B29F68-D462-4687-8E65-A93BC174FCBF}" type="datetime1">
              <a:rPr lang="es-ES" noProof="0" smtClean="0"/>
              <a:t>11/03/2025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rtlCol="0" anchor="b"/>
          <a:lstStyle>
            <a:lvl1pPr algn="r">
              <a:defRPr sz="4800" b="1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rtlCol="0"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05DFFE-F4B2-4155-A75D-D6AA80D48E4E}" type="datetime1">
              <a:rPr lang="es-ES" noProof="0" smtClean="0"/>
              <a:t>11/03/2025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b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E63D9E-A5E9-4A1A-BFA5-7431A71E6F8A}" type="datetime1">
              <a:rPr lang="es-ES" noProof="0" smtClean="0"/>
              <a:t>11/03/2025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CF209F-3336-4F58-B11E-F4EF263F4B77}" type="datetime1">
              <a:rPr lang="es-ES" noProof="0" smtClean="0"/>
              <a:t>11/03/2025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b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F0749-A9AA-4C51-AEBE-5480FBB42150}" type="datetime1">
              <a:rPr lang="es-ES" noProof="0" smtClean="0"/>
              <a:t>11/03/2025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5DD359-C497-44CB-8B08-FB4AC1BEDFA7}" type="datetime1">
              <a:rPr lang="es-ES" noProof="0" smtClean="0"/>
              <a:t>11/03/2025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C6E13D-B742-426B-9CFB-89103DB8DD56}" type="datetime1">
              <a:rPr lang="es-ES" noProof="0" smtClean="0"/>
              <a:t>11/03/2025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posición de imagen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rtlCol="0"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 rtlCol="0"/>
          <a:lstStyle/>
          <a:p>
            <a:pPr rtl="0"/>
            <a:fld id="{BDFDD110-1A7C-480C-B312-BDD8EF0110DD}" type="datetime1">
              <a:rPr lang="es-ES" noProof="0" smtClean="0"/>
              <a:t>11/03/2025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rtl="0"/>
            <a:fld id="{065BBA8F-9CB4-4EF8-BB63-C97BE1B3D568}" type="datetime1">
              <a:rPr lang="es-ES" noProof="0" smtClean="0"/>
              <a:t>11/03/2025</a:t>
            </a:fld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factoring.guru/es/design-patterns/stat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err="1"/>
              <a:t>Iterator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058428"/>
          </a:xfrm>
        </p:spPr>
        <p:txBody>
          <a:bodyPr rtlCol="0"/>
          <a:lstStyle/>
          <a:p>
            <a:r>
              <a:rPr lang="es-ES" dirty="0"/>
              <a:t>Carlos Danilo Vélez</a:t>
            </a:r>
          </a:p>
          <a:p>
            <a:r>
              <a:rPr lang="es-ES" dirty="0"/>
              <a:t>Esteban Quiceno Loaiza</a:t>
            </a:r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BE158-B252-1D93-C7D4-C3858227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Básico de </a:t>
            </a:r>
            <a:r>
              <a:rPr lang="es-ES" dirty="0" err="1"/>
              <a:t>Iterator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530794D-C245-4DEB-F1C0-F311DD2E07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0B190B-EDAA-FA88-9006-547CC6EE9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1414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28425-A49E-8746-E5F7-84CCEB2A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/>
              <a:t>En que situaciones del día a día es más usado </a:t>
            </a:r>
            <a:r>
              <a:rPr lang="es-ES" sz="2800" dirty="0" err="1"/>
              <a:t>Iterator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671352-DFB1-B084-EC4C-2DCB0B2E3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7921B1-B4E8-2A24-8F15-906AB8A08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842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65B69-36E5-047D-5582-74BB9FEC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 que trata </a:t>
            </a:r>
            <a:r>
              <a:rPr lang="es-ES" dirty="0" err="1"/>
              <a:t>Iterator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C5826B-DC22-26CC-E51B-363C0E797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190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DA3FA-519F-96A4-16D5-4719E6A44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Pros y Contras de </a:t>
            </a:r>
            <a:r>
              <a:rPr lang="es-ES" dirty="0" err="1"/>
              <a:t>Iterator</a:t>
            </a:r>
            <a:endParaRPr lang="es-ES" b="0" dirty="0" err="1">
              <a:solidFill>
                <a:srgbClr val="000000"/>
              </a:solidFill>
            </a:endParaRPr>
          </a:p>
          <a:p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B77BB1-552D-7B31-5671-B02CE86400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Pros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2385D6-FE31-DDD7-7F82-8E0ED94F13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AutoNum type="arabicPeriod"/>
            </a:pPr>
            <a:r>
              <a:rPr lang="es-ES" dirty="0"/>
              <a:t>A</a:t>
            </a:r>
            <a:endParaRPr lang="en-US" dirty="0"/>
          </a:p>
          <a:p>
            <a:pPr>
              <a:buAutoNum type="arabicPeriod"/>
            </a:pPr>
            <a:r>
              <a:rPr lang="es-ES" dirty="0"/>
              <a:t>B</a:t>
            </a:r>
          </a:p>
          <a:p>
            <a:pPr>
              <a:buAutoNum type="arabicPeriod"/>
            </a:pPr>
            <a:r>
              <a:rPr lang="es-ES" dirty="0"/>
              <a:t>C</a:t>
            </a:r>
          </a:p>
          <a:p>
            <a:pPr>
              <a:buAutoNum type="arabicPeriod"/>
            </a:pP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1D9ADF4-9870-4FC9-CA19-99BA0800E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Contras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3C4B6BE-1453-B7F9-67E0-BFB653DF62A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AutoNum type="arabicPeriod"/>
            </a:pPr>
            <a:r>
              <a:rPr lang="es-ES" dirty="0"/>
              <a:t>A</a:t>
            </a:r>
            <a:endParaRPr lang="en-US" dirty="0"/>
          </a:p>
          <a:p>
            <a:pPr>
              <a:buAutoNum type="arabicPeriod"/>
            </a:pPr>
            <a:r>
              <a:rPr lang="es-ES" dirty="0"/>
              <a:t>B</a:t>
            </a:r>
          </a:p>
          <a:p>
            <a:pPr>
              <a:buAutoNum type="arabicPeriod"/>
            </a:pPr>
            <a:r>
              <a:rPr lang="es-ES" dirty="0"/>
              <a:t>C</a:t>
            </a:r>
          </a:p>
          <a:p>
            <a:pPr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0771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5BF2F-40E7-C249-60EF-7BE8D487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Fuentes consultadas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B60CCA-5293-9E2A-349F-E98165F19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accent1">
                    <a:lumMod val="20000"/>
                    <a:lumOff val="80000"/>
                  </a:schemeClr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https://refactoring.guru/es/design-patterns/state</a:t>
            </a:r>
            <a:endParaRPr lang="es-ES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5769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1</Words>
  <Application>Microsoft Office PowerPoint</Application>
  <PresentationFormat>Widescreen</PresentationFormat>
  <Paragraphs>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Citable</vt:lpstr>
      <vt:lpstr>Iterator</vt:lpstr>
      <vt:lpstr>Diagrama Básico de Iterator</vt:lpstr>
      <vt:lpstr>En que situaciones del día a día es más usado Iterator</vt:lpstr>
      <vt:lpstr>De que trata Iterator</vt:lpstr>
      <vt:lpstr>Pros y Contras de Iterator </vt:lpstr>
      <vt:lpstr>Fuentes consultadas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70</cp:revision>
  <dcterms:created xsi:type="dcterms:W3CDTF">2025-03-07T15:09:38Z</dcterms:created>
  <dcterms:modified xsi:type="dcterms:W3CDTF">2025-03-11T15:17:31Z</dcterms:modified>
</cp:coreProperties>
</file>