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27EE83-001E-40B9-8DCB-AFE8B50717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56A17EA-6C4E-4E21-A2B3-1B9B61D53C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8F5BA1D-EF81-4E12-AFCF-3F33E2CDD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84066-1B35-4AB8-92BE-780EAC268AC3}" type="datetimeFigureOut">
              <a:rPr kumimoji="1" lang="ja-JP" altLang="en-US" smtClean="0"/>
              <a:t>2020/4/5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6E23753-2031-4669-9BCE-EFC7BA638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2E3F7AE-ACC8-41DD-9CB0-A61CD3245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586D4-B386-4B76-99D3-57A750F7FB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6097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6AC2CD-866A-4C1B-96FA-7A0C673EB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E3C6F02-279D-41CC-B90F-5D8EE7AE7F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7472781-B57F-4C97-98E9-0C1394DD8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84066-1B35-4AB8-92BE-780EAC268AC3}" type="datetimeFigureOut">
              <a:rPr kumimoji="1" lang="ja-JP" altLang="en-US" smtClean="0"/>
              <a:t>2020/4/5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1C5DFD4-773A-42C7-8391-E0DE197BA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E9EBD85-87C0-4AAE-A7AF-23C78789A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586D4-B386-4B76-99D3-57A750F7FB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0756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A1BC954-54D6-496A-BA1F-68B5266689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62746FE-8780-4FE3-9887-1458D5DB6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05286A-E291-4D28-83CF-B6DCBBAC1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84066-1B35-4AB8-92BE-780EAC268AC3}" type="datetimeFigureOut">
              <a:rPr kumimoji="1" lang="ja-JP" altLang="en-US" smtClean="0"/>
              <a:t>2020/4/5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E0C2315-5528-4C26-B4E7-BA3281C6D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897B3BB-E5E1-4A97-8606-6504D55C5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586D4-B386-4B76-99D3-57A750F7FB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2114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A24F95-7AAD-4F08-AAA7-069F80D75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37AA1F8-AB59-4D7B-91A4-1405D1FDF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7D7896C-2A77-4C47-B04F-159CD5143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84066-1B35-4AB8-92BE-780EAC268AC3}" type="datetimeFigureOut">
              <a:rPr kumimoji="1" lang="ja-JP" altLang="en-US" smtClean="0"/>
              <a:t>2020/4/5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1870319-BA9A-41DD-AF2E-DBAF47967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B2BA46E-7DDD-4A72-8E18-A24A3EE63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586D4-B386-4B76-99D3-57A750F7FB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5731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A16BC4-E1FA-49CA-A94F-C0964E22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5D2CBA3-4B6E-4F9C-9A4D-B8C8D89E3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D0E3D80-AC2E-4918-A5FA-7628CA92B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84066-1B35-4AB8-92BE-780EAC268AC3}" type="datetimeFigureOut">
              <a:rPr kumimoji="1" lang="ja-JP" altLang="en-US" smtClean="0"/>
              <a:t>2020/4/5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0E5B226-3030-4FCF-8D81-ACE1D4EEA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2F3F08C-A4B3-48ED-A5B2-C5C88D4E9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586D4-B386-4B76-99D3-57A750F7FB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467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2056FC-990F-4C61-B298-EBED3D05A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EAB3ACA-8297-4B76-BB35-370C2AC90E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388612D-D6A5-4429-B5B9-0541898AF2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C9F05F1-8F63-43EB-B3F5-6FB1B1722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84066-1B35-4AB8-92BE-780EAC268AC3}" type="datetimeFigureOut">
              <a:rPr kumimoji="1" lang="ja-JP" altLang="en-US" smtClean="0"/>
              <a:t>2020/4/5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E690AC6-0558-4FC6-B0F8-C68117152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2F9DF4F-C948-4FA3-B94B-D7BB7B4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586D4-B386-4B76-99D3-57A750F7FB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16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1711B0-2A1F-4472-999C-234C585FB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1FC183A-40CA-4FC8-9FB2-EBA92D2F21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3D2F95B-14D5-4EB3-95DC-E6EF3224BB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B4034CE-1594-444F-841B-307D2A6019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B6CA560-CFBD-4B29-9091-0E3F1A95BE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F2A44B0-1485-4466-BDD0-D3E694E64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84066-1B35-4AB8-92BE-780EAC268AC3}" type="datetimeFigureOut">
              <a:rPr kumimoji="1" lang="ja-JP" altLang="en-US" smtClean="0"/>
              <a:t>2020/4/5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DC014D3-7248-423C-B44E-40ADCFF6E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72177C8-8613-4339-82F8-55EC65BCE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586D4-B386-4B76-99D3-57A750F7FB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2949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DC05E9-D0BB-45E9-BFFD-6E0B9FA7A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70A1C3C-620D-4481-9D95-FF2204128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84066-1B35-4AB8-92BE-780EAC268AC3}" type="datetimeFigureOut">
              <a:rPr kumimoji="1" lang="ja-JP" altLang="en-US" smtClean="0"/>
              <a:t>2020/4/5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1E01545-DDF2-44BC-B24A-FAAD39F38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2A59F31-657D-4308-A1A1-1976C9778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586D4-B386-4B76-99D3-57A750F7FB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2426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3CA1C18-A688-4333-B47D-867018293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84066-1B35-4AB8-92BE-780EAC268AC3}" type="datetimeFigureOut">
              <a:rPr kumimoji="1" lang="ja-JP" altLang="en-US" smtClean="0"/>
              <a:t>2020/4/5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37C3239-C9EC-42BF-A096-911979233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1BB5290-42D8-484A-8CFE-799F03867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586D4-B386-4B76-99D3-57A750F7FB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1404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A4C7AB-89CE-4C1D-86FA-5FD3FC9B6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163C4A8-9EC6-4840-B7BD-56568785E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32A4E15-5860-4C15-8252-B927B4039B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2C146FC-E840-4BEF-9AAB-129602C0A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84066-1B35-4AB8-92BE-780EAC268AC3}" type="datetimeFigureOut">
              <a:rPr kumimoji="1" lang="ja-JP" altLang="en-US" smtClean="0"/>
              <a:t>2020/4/5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2AA8715-7259-4E10-A0FE-1DDB8866F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4409DC3-3069-4C37-BED2-BBA5F5D87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586D4-B386-4B76-99D3-57A750F7FB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3899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5DF960-274C-45B5-8696-76E98E3C0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0394AC1-6AA2-4372-B5A7-A3DFC1DB84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02DC1CF-AA6B-45CD-9406-DAB3902213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8593619-CBE6-4739-84AB-F72841CB2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84066-1B35-4AB8-92BE-780EAC268AC3}" type="datetimeFigureOut">
              <a:rPr kumimoji="1" lang="ja-JP" altLang="en-US" smtClean="0"/>
              <a:t>2020/4/5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CB59A71-672E-4B55-9FC5-CB85AEFE7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10D8911-FA9F-4347-B703-5913C982C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586D4-B386-4B76-99D3-57A750F7FB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128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4CBB37B-544E-4C83-9DDB-6C0D42017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4DE888F-92C8-4E53-A018-9FA74FFB65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D8C185D-F00B-4417-A043-9ADCD27C3D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84066-1B35-4AB8-92BE-780EAC268AC3}" type="datetimeFigureOut">
              <a:rPr kumimoji="1" lang="ja-JP" altLang="en-US" smtClean="0"/>
              <a:t>2020/4/5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36F7BF1-AED1-4260-832C-410695400D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9C2804D-7F09-48CF-A773-762EC9EEBA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586D4-B386-4B76-99D3-57A750F7FB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2000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FFE7A044-8A3D-4D35-B19C-63FA3F618890}"/>
              </a:ext>
            </a:extLst>
          </p:cNvPr>
          <p:cNvCxnSpPr>
            <a:cxnSpLocks/>
          </p:cNvCxnSpPr>
          <p:nvPr/>
        </p:nvCxnSpPr>
        <p:spPr>
          <a:xfrm flipV="1">
            <a:off x="745724" y="1642369"/>
            <a:ext cx="0" cy="30716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7C8EEAB4-9E24-4329-9E47-CC45B63ED06A}"/>
              </a:ext>
            </a:extLst>
          </p:cNvPr>
          <p:cNvCxnSpPr>
            <a:cxnSpLocks/>
          </p:cNvCxnSpPr>
          <p:nvPr/>
        </p:nvCxnSpPr>
        <p:spPr>
          <a:xfrm flipV="1">
            <a:off x="745724" y="4714045"/>
            <a:ext cx="3494843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矢印: 五方向 8">
            <a:extLst>
              <a:ext uri="{FF2B5EF4-FFF2-40B4-BE49-F238E27FC236}">
                <a16:creationId xmlns:a16="http://schemas.microsoft.com/office/drawing/2014/main" id="{C64F3AD6-B769-4173-A31A-1FE75B1D9CFD}"/>
              </a:ext>
            </a:extLst>
          </p:cNvPr>
          <p:cNvSpPr/>
          <p:nvPr/>
        </p:nvSpPr>
        <p:spPr>
          <a:xfrm rot="19058108">
            <a:off x="1925234" y="2758602"/>
            <a:ext cx="1203789" cy="887668"/>
          </a:xfrm>
          <a:prstGeom prst="homePlat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F679A54D-E866-4828-8B11-9945F73A356C}"/>
              </a:ext>
            </a:extLst>
          </p:cNvPr>
          <p:cNvSpPr/>
          <p:nvPr/>
        </p:nvSpPr>
        <p:spPr>
          <a:xfrm rot="19098437">
            <a:off x="1689186" y="2844816"/>
            <a:ext cx="587638" cy="145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9939EEBA-DBB9-454E-9B04-4E5D1AC53748}"/>
              </a:ext>
            </a:extLst>
          </p:cNvPr>
          <p:cNvSpPr/>
          <p:nvPr/>
        </p:nvSpPr>
        <p:spPr>
          <a:xfrm rot="19098437">
            <a:off x="2473406" y="3703198"/>
            <a:ext cx="587638" cy="145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E7E6E763-B740-4B49-B338-1309F7068C5D}"/>
              </a:ext>
            </a:extLst>
          </p:cNvPr>
          <p:cNvCxnSpPr>
            <a:cxnSpLocks/>
          </p:cNvCxnSpPr>
          <p:nvPr/>
        </p:nvCxnSpPr>
        <p:spPr>
          <a:xfrm>
            <a:off x="1715365" y="2623365"/>
            <a:ext cx="1319500" cy="1452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D94A5CA8-16C0-42AD-B4EE-E54AAC80F37F}"/>
              </a:ext>
            </a:extLst>
          </p:cNvPr>
          <p:cNvCxnSpPr>
            <a:cxnSpLocks/>
          </p:cNvCxnSpPr>
          <p:nvPr/>
        </p:nvCxnSpPr>
        <p:spPr>
          <a:xfrm flipV="1">
            <a:off x="1895903" y="2534017"/>
            <a:ext cx="1339074" cy="12417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5059EE3C-07B1-4263-8827-3F2B102BA4BC}"/>
              </a:ext>
            </a:extLst>
          </p:cNvPr>
          <p:cNvCxnSpPr>
            <a:cxnSpLocks/>
          </p:cNvCxnSpPr>
          <p:nvPr/>
        </p:nvCxnSpPr>
        <p:spPr>
          <a:xfrm>
            <a:off x="1403035" y="3340712"/>
            <a:ext cx="21746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540A5072-5360-438A-86C7-1C0A2B065D38}"/>
              </a:ext>
            </a:extLst>
          </p:cNvPr>
          <p:cNvCxnSpPr>
            <a:cxnSpLocks/>
          </p:cNvCxnSpPr>
          <p:nvPr/>
        </p:nvCxnSpPr>
        <p:spPr>
          <a:xfrm flipV="1">
            <a:off x="1968052" y="2783428"/>
            <a:ext cx="146977" cy="13391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22A3851B-ED91-44B2-8219-B206A953BCC7}"/>
              </a:ext>
            </a:extLst>
          </p:cNvPr>
          <p:cNvCxnSpPr>
            <a:cxnSpLocks/>
          </p:cNvCxnSpPr>
          <p:nvPr/>
        </p:nvCxnSpPr>
        <p:spPr>
          <a:xfrm flipV="1">
            <a:off x="2753965" y="3365069"/>
            <a:ext cx="453688" cy="41336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円弧 33">
            <a:extLst>
              <a:ext uri="{FF2B5EF4-FFF2-40B4-BE49-F238E27FC236}">
                <a16:creationId xmlns:a16="http://schemas.microsoft.com/office/drawing/2014/main" id="{A60BCF50-8DEA-4BB2-B24D-0616FC64D3E1}"/>
              </a:ext>
            </a:extLst>
          </p:cNvPr>
          <p:cNvSpPr/>
          <p:nvPr/>
        </p:nvSpPr>
        <p:spPr>
          <a:xfrm rot="1117507">
            <a:off x="2140476" y="2573447"/>
            <a:ext cx="1163910" cy="1176975"/>
          </a:xfrm>
          <a:prstGeom prst="arc">
            <a:avLst>
              <a:gd name="adj1" fmla="val 17259719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D56A57E2-6924-4241-9BA4-7811F3E688C1}"/>
              </a:ext>
            </a:extLst>
          </p:cNvPr>
          <p:cNvCxnSpPr>
            <a:cxnSpLocks/>
          </p:cNvCxnSpPr>
          <p:nvPr/>
        </p:nvCxnSpPr>
        <p:spPr>
          <a:xfrm flipV="1">
            <a:off x="2363721" y="3009747"/>
            <a:ext cx="358710" cy="33246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矢印: 上カーブ 38">
            <a:extLst>
              <a:ext uri="{FF2B5EF4-FFF2-40B4-BE49-F238E27FC236}">
                <a16:creationId xmlns:a16="http://schemas.microsoft.com/office/drawing/2014/main" id="{9919A819-3164-428F-9D25-B40D2C52730B}"/>
              </a:ext>
            </a:extLst>
          </p:cNvPr>
          <p:cNvSpPr/>
          <p:nvPr/>
        </p:nvSpPr>
        <p:spPr>
          <a:xfrm rot="18169677">
            <a:off x="3452138" y="3035459"/>
            <a:ext cx="798814" cy="360955"/>
          </a:xfrm>
          <a:prstGeom prst="curvedUpArrow">
            <a:avLst>
              <a:gd name="adj1" fmla="val 8275"/>
              <a:gd name="adj2" fmla="val 25587"/>
              <a:gd name="adj3" fmla="val 213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2470A61C-E01B-4845-97E1-2C9E22C7D671}"/>
                  </a:ext>
                </a:extLst>
              </p:cNvPr>
              <p:cNvSpPr txBox="1"/>
              <p:nvPr/>
            </p:nvSpPr>
            <p:spPr>
              <a:xfrm>
                <a:off x="471667" y="1380476"/>
                <a:ext cx="3954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2470A61C-E01B-4845-97E1-2C9E22C7D6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67" y="1380476"/>
                <a:ext cx="395493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AF6370D3-2E8D-4E25-B74F-EE198FE83BF9}"/>
                  </a:ext>
                </a:extLst>
              </p:cNvPr>
              <p:cNvSpPr txBox="1"/>
              <p:nvPr/>
            </p:nvSpPr>
            <p:spPr>
              <a:xfrm>
                <a:off x="4200750" y="4714044"/>
                <a:ext cx="4051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AF6370D3-2E8D-4E25-B74F-EE198FE83B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0750" y="4714044"/>
                <a:ext cx="40511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0E6A7DD1-0A2D-4022-9D77-9CABD2AF01D0}"/>
                  </a:ext>
                </a:extLst>
              </p:cNvPr>
              <p:cNvSpPr txBox="1"/>
              <p:nvPr/>
            </p:nvSpPr>
            <p:spPr>
              <a:xfrm>
                <a:off x="2967560" y="3597404"/>
                <a:ext cx="109517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𝑟</m:t>
                      </m:r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sz="16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0E6A7DD1-0A2D-4022-9D77-9CABD2AF01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7560" y="3597404"/>
                <a:ext cx="1095172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CD9E9E6F-544D-4326-BB6C-093574F13B3B}"/>
                  </a:ext>
                </a:extLst>
              </p:cNvPr>
              <p:cNvSpPr txBox="1"/>
              <p:nvPr/>
            </p:nvSpPr>
            <p:spPr>
              <a:xfrm>
                <a:off x="943394" y="2619146"/>
                <a:ext cx="106208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𝑟</m:t>
                      </m:r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sz="16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CD9E9E6F-544D-4326-BB6C-093574F13B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394" y="2619146"/>
                <a:ext cx="1062086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4C1E7F52-0C9D-4579-8D50-83DD162BD6EA}"/>
                  </a:ext>
                </a:extLst>
              </p:cNvPr>
              <p:cNvSpPr txBox="1"/>
              <p:nvPr/>
            </p:nvSpPr>
            <p:spPr>
              <a:xfrm>
                <a:off x="2450320" y="2756959"/>
                <a:ext cx="36221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4C1E7F52-0C9D-4579-8D50-83DD162BD6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0320" y="2756959"/>
                <a:ext cx="362214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FFF6B743-00DA-4D71-8573-05D790E511C9}"/>
                  </a:ext>
                </a:extLst>
              </p:cNvPr>
              <p:cNvSpPr txBox="1"/>
              <p:nvPr/>
            </p:nvSpPr>
            <p:spPr>
              <a:xfrm>
                <a:off x="4005760" y="2766255"/>
                <a:ext cx="39754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1600" b="0" i="1" smtClean="0">
                          <a:latin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FFF6B743-00DA-4D71-8573-05D790E511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5760" y="2766255"/>
                <a:ext cx="397545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E2FEA003-FB51-42BF-80E4-F45317B9A346}"/>
                  </a:ext>
                </a:extLst>
              </p:cNvPr>
              <p:cNvSpPr txBox="1"/>
              <p:nvPr/>
            </p:nvSpPr>
            <p:spPr>
              <a:xfrm>
                <a:off x="3220285" y="2763970"/>
                <a:ext cx="36542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16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E2FEA003-FB51-42BF-80E4-F45317B9A3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0285" y="2763970"/>
                <a:ext cx="365420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49A1ED7E-D2F5-42CD-90D2-5995CF53ED94}"/>
              </a:ext>
            </a:extLst>
          </p:cNvPr>
          <p:cNvCxnSpPr>
            <a:cxnSpLocks/>
          </p:cNvCxnSpPr>
          <p:nvPr/>
        </p:nvCxnSpPr>
        <p:spPr>
          <a:xfrm flipV="1">
            <a:off x="2367716" y="3356564"/>
            <a:ext cx="0" cy="135748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7BAA1B5A-4FA9-4588-898A-134906819897}"/>
              </a:ext>
            </a:extLst>
          </p:cNvPr>
          <p:cNvCxnSpPr>
            <a:cxnSpLocks/>
          </p:cNvCxnSpPr>
          <p:nvPr/>
        </p:nvCxnSpPr>
        <p:spPr>
          <a:xfrm>
            <a:off x="745724" y="3340712"/>
            <a:ext cx="1617997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025C86DF-6B96-4584-86EE-96EAE7012860}"/>
                  </a:ext>
                </a:extLst>
              </p:cNvPr>
              <p:cNvSpPr txBox="1"/>
              <p:nvPr/>
            </p:nvSpPr>
            <p:spPr>
              <a:xfrm>
                <a:off x="2211100" y="4738164"/>
                <a:ext cx="35920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025C86DF-6B96-4584-86EE-96EAE70128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1100" y="4738164"/>
                <a:ext cx="359201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ECE12DCC-58BA-4803-B9F6-5430BC544095}"/>
                  </a:ext>
                </a:extLst>
              </p:cNvPr>
              <p:cNvSpPr txBox="1"/>
              <p:nvPr/>
            </p:nvSpPr>
            <p:spPr>
              <a:xfrm>
                <a:off x="409178" y="3178206"/>
                <a:ext cx="36292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ECE12DCC-58BA-4803-B9F6-5430BC5440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178" y="3178206"/>
                <a:ext cx="362920" cy="338554"/>
              </a:xfrm>
              <a:prstGeom prst="rect">
                <a:avLst/>
              </a:prstGeom>
              <a:blipFill>
                <a:blip r:embed="rId10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テキスト ボックス 59">
                <a:extLst>
                  <a:ext uri="{FF2B5EF4-FFF2-40B4-BE49-F238E27FC236}">
                    <a16:creationId xmlns:a16="http://schemas.microsoft.com/office/drawing/2014/main" id="{29B02C08-8FF8-4312-A9C9-F3CF02BC7077}"/>
                  </a:ext>
                </a:extLst>
              </p:cNvPr>
              <p:cNvSpPr txBox="1"/>
              <p:nvPr/>
            </p:nvSpPr>
            <p:spPr>
              <a:xfrm>
                <a:off x="8043169" y="292431"/>
                <a:ext cx="3873368" cy="28695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kumimoji="1" lang="ja-JP" altLang="en-US" dirty="0"/>
                  <a:t>位置座標</a:t>
                </a:r>
                <a:r>
                  <a:rPr kumimoji="1" lang="en-US" altLang="ja-JP" dirty="0"/>
                  <a:t>[m]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ja-JP" altLang="en-US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: </m:t>
                    </m:r>
                    <m:r>
                      <a:rPr lang="ja-JP" altLang="en-US" i="1" smtClean="0">
                        <a:latin typeface="Cambria Math" panose="02040503050406030204" pitchFamily="18" charset="0"/>
                      </a:rPr>
                      <m:t>方位角</m:t>
                    </m:r>
                  </m:oMath>
                </a14:m>
                <a:r>
                  <a:rPr lang="en-US" altLang="ja-JP" dirty="0"/>
                  <a:t>[rad]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: </m:t>
                    </m:r>
                    <m:r>
                      <a:rPr lang="ja-JP" altLang="en-US" i="1" smtClean="0">
                        <a:latin typeface="Cambria Math" panose="02040503050406030204" pitchFamily="18" charset="0"/>
                      </a:rPr>
                      <m:t>進行</m:t>
                    </m:r>
                  </m:oMath>
                </a14:m>
                <a:r>
                  <a:rPr lang="ja-JP" altLang="en-US" dirty="0"/>
                  <a:t>速度</a:t>
                </a:r>
                <a:r>
                  <a:rPr lang="en-US" altLang="ja-JP" dirty="0"/>
                  <a:t>[m/s]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ja-JP" altLang="en-US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ja-JP" altLang="en-US" i="1" smtClean="0">
                        <a:latin typeface="Cambria Math" panose="02040503050406030204" pitchFamily="18" charset="0"/>
                      </a:rPr>
                      <m:t>旋回</m:t>
                    </m:r>
                  </m:oMath>
                </a14:m>
                <a:r>
                  <a:rPr lang="ja-JP" altLang="en-US" dirty="0"/>
                  <a:t>角速度</a:t>
                </a:r>
                <a:r>
                  <a:rPr lang="en-US" altLang="ja-JP" dirty="0"/>
                  <a:t>[rad/s]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: 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右車輪</m:t>
                    </m:r>
                  </m:oMath>
                </a14:m>
                <a:r>
                  <a:rPr lang="ja-JP" altLang="en-US" dirty="0"/>
                  <a:t>の回転角速度</a:t>
                </a:r>
                <a:r>
                  <a:rPr lang="en-US" altLang="ja-JP" dirty="0"/>
                  <a:t>[rad/s]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i="1">
                            <a:latin typeface="Cambria Math" panose="02040503050406030204" pitchFamily="18" charset="0"/>
                          </a:rPr>
                          <m:t>L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: 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左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車輪</m:t>
                    </m:r>
                  </m:oMath>
                </a14:m>
                <a:r>
                  <a:rPr lang="ja-JP" altLang="en-US" dirty="0"/>
                  <a:t>の回転角速度</a:t>
                </a:r>
                <a:r>
                  <a:rPr lang="en-US" altLang="ja-JP" dirty="0"/>
                  <a:t>[rad/s]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: 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右車輪</m:t>
                    </m:r>
                  </m:oMath>
                </a14:m>
                <a:r>
                  <a:rPr lang="ja-JP" altLang="en-US" dirty="0"/>
                  <a:t>の進行速度</a:t>
                </a:r>
                <a:r>
                  <a:rPr lang="en-US" altLang="ja-JP" dirty="0"/>
                  <a:t>[m/s]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i="1">
                            <a:latin typeface="Cambria Math" panose="02040503050406030204" pitchFamily="18" charset="0"/>
                          </a:rPr>
                          <m:t>L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: 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左車輪</m:t>
                    </m:r>
                  </m:oMath>
                </a14:m>
                <a:r>
                  <a:rPr lang="ja-JP" altLang="en-US" dirty="0"/>
                  <a:t>の進行速度</a:t>
                </a:r>
                <a:r>
                  <a:rPr lang="en-US" altLang="ja-JP" dirty="0"/>
                  <a:t>[m/s]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: 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車輪</m:t>
                    </m:r>
                  </m:oMath>
                </a14:m>
                <a:r>
                  <a:rPr lang="ja-JP" altLang="en-US" dirty="0"/>
                  <a:t>の半径</a:t>
                </a:r>
                <a:r>
                  <a:rPr lang="en-US" altLang="ja-JP" dirty="0"/>
                  <a:t>[m]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ja-JP" altLang="en-US" dirty="0"/>
                  <a:t>左右車輪間のトレッド</a:t>
                </a:r>
                <a:r>
                  <a:rPr lang="en-US" altLang="ja-JP" dirty="0"/>
                  <a:t>[m]</a:t>
                </a:r>
              </a:p>
            </p:txBody>
          </p:sp>
        </mc:Choice>
        <mc:Fallback>
          <p:sp>
            <p:nvSpPr>
              <p:cNvPr id="60" name="テキスト ボックス 59">
                <a:extLst>
                  <a:ext uri="{FF2B5EF4-FFF2-40B4-BE49-F238E27FC236}">
                    <a16:creationId xmlns:a16="http://schemas.microsoft.com/office/drawing/2014/main" id="{29B02C08-8FF8-4312-A9C9-F3CF02BC70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3169" y="292431"/>
                <a:ext cx="3873368" cy="2869503"/>
              </a:xfrm>
              <a:prstGeom prst="rect">
                <a:avLst/>
              </a:prstGeom>
              <a:blipFill>
                <a:blip r:embed="rId11"/>
                <a:stretch>
                  <a:fillRect l="-943" t="-1062" b="-25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417D27C1-F6CE-4B0A-B8DE-A12BA2849027}"/>
              </a:ext>
            </a:extLst>
          </p:cNvPr>
          <p:cNvCxnSpPr/>
          <p:nvPr/>
        </p:nvCxnSpPr>
        <p:spPr>
          <a:xfrm>
            <a:off x="1615738" y="3213718"/>
            <a:ext cx="792373" cy="8976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4FEB5BD8-0EEB-45A5-AAD2-C36683E041D9}"/>
                  </a:ext>
                </a:extLst>
              </p:cNvPr>
              <p:cNvSpPr txBox="1"/>
              <p:nvPr/>
            </p:nvSpPr>
            <p:spPr>
              <a:xfrm>
                <a:off x="1847743" y="3647913"/>
                <a:ext cx="37029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4FEB5BD8-0EEB-45A5-AAD2-C36683E041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7743" y="3647913"/>
                <a:ext cx="370294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17DC935E-000E-46A7-9DBB-1F9DCAD83445}"/>
                  </a:ext>
                </a:extLst>
              </p:cNvPr>
              <p:cNvSpPr txBox="1"/>
              <p:nvPr/>
            </p:nvSpPr>
            <p:spPr>
              <a:xfrm>
                <a:off x="1895903" y="523783"/>
                <a:ext cx="13932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1" lang="en-US" altLang="ja-JP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e>
                                    <m:r>
                                      <a:rPr kumimoji="1" lang="ja-JP" altLang="en-US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17DC935E-000E-46A7-9DBB-1F9DCAD834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5903" y="523783"/>
                <a:ext cx="1393267" cy="369332"/>
              </a:xfrm>
              <a:prstGeom prst="rect">
                <a:avLst/>
              </a:prstGeom>
              <a:blipFill>
                <a:blip r:embed="rId1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テキスト ボックス 65">
                <a:extLst>
                  <a:ext uri="{FF2B5EF4-FFF2-40B4-BE49-F238E27FC236}">
                    <a16:creationId xmlns:a16="http://schemas.microsoft.com/office/drawing/2014/main" id="{3E64C233-5A17-49A2-91F4-8321DCE9C1D0}"/>
                  </a:ext>
                </a:extLst>
              </p:cNvPr>
              <p:cNvSpPr txBox="1"/>
              <p:nvPr/>
            </p:nvSpPr>
            <p:spPr>
              <a:xfrm>
                <a:off x="3805114" y="1046019"/>
                <a:ext cx="2796150" cy="7585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ja-JP" altLang="en-US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type m:val="skw"/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num>
                                  <m:den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skw"/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num>
                                  <m:den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type m:val="skw"/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num>
                                  <m:den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type m:val="skw"/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num>
                                  <m:den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ja-JP" altLang="en-US" b="0" i="1" smtClea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ja-JP" altLang="en-US" b="0" i="1" smtClea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66" name="テキスト ボックス 65">
                <a:extLst>
                  <a:ext uri="{FF2B5EF4-FFF2-40B4-BE49-F238E27FC236}">
                    <a16:creationId xmlns:a16="http://schemas.microsoft.com/office/drawing/2014/main" id="{3E64C233-5A17-49A2-91F4-8321DCE9C1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5114" y="1046019"/>
                <a:ext cx="2796150" cy="75854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テキスト ボックス 66">
                <a:extLst>
                  <a:ext uri="{FF2B5EF4-FFF2-40B4-BE49-F238E27FC236}">
                    <a16:creationId xmlns:a16="http://schemas.microsoft.com/office/drawing/2014/main" id="{2E23822E-4CF5-4D72-90F0-67BBCD6D0761}"/>
                  </a:ext>
                </a:extLst>
              </p:cNvPr>
              <p:cNvSpPr txBox="1"/>
              <p:nvPr/>
            </p:nvSpPr>
            <p:spPr>
              <a:xfrm>
                <a:off x="2834443" y="5430754"/>
                <a:ext cx="5020092" cy="8559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ja-JP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ja-JP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ja-JP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ja-JP" altLang="en-US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ja-JP" altLang="en-US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kumimoji="1" lang="en-US" altLang="ja-JP" b="0" i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ja-JP" altLang="en-US" b="0" i="1" smtClean="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∆</m:t>
                                    </m:r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ja-JP" altLang="en-US" b="0" i="1" smtClean="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func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ja-JP" altLang="en-US" b="0" i="1" smtClea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67" name="テキスト ボックス 66">
                <a:extLst>
                  <a:ext uri="{FF2B5EF4-FFF2-40B4-BE49-F238E27FC236}">
                    <a16:creationId xmlns:a16="http://schemas.microsoft.com/office/drawing/2014/main" id="{2E23822E-4CF5-4D72-90F0-67BBCD6D07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4443" y="5430754"/>
                <a:ext cx="5020092" cy="85594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正方形/長方形 67">
                <a:extLst>
                  <a:ext uri="{FF2B5EF4-FFF2-40B4-BE49-F238E27FC236}">
                    <a16:creationId xmlns:a16="http://schemas.microsoft.com/office/drawing/2014/main" id="{A62F58AA-3D3F-4144-AF0D-6FED4FADFE7F}"/>
                  </a:ext>
                </a:extLst>
              </p:cNvPr>
              <p:cNvSpPr/>
              <p:nvPr/>
            </p:nvSpPr>
            <p:spPr>
              <a:xfrm>
                <a:off x="6096000" y="3617433"/>
                <a:ext cx="3261149" cy="8357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ja-JP" altLang="en-US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68" name="正方形/長方形 67">
                <a:extLst>
                  <a:ext uri="{FF2B5EF4-FFF2-40B4-BE49-F238E27FC236}">
                    <a16:creationId xmlns:a16="http://schemas.microsoft.com/office/drawing/2014/main" id="{A62F58AA-3D3F-4144-AF0D-6FED4FADFE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617433"/>
                <a:ext cx="3261149" cy="83574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1959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</TotalTime>
  <Words>139</Words>
  <Application>Microsoft Office PowerPoint</Application>
  <PresentationFormat>ワイド画面</PresentationFormat>
  <Paragraphs>24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詩知</dc:creator>
  <cp:lastModifiedBy>詩知</cp:lastModifiedBy>
  <cp:revision>16</cp:revision>
  <dcterms:created xsi:type="dcterms:W3CDTF">2020-04-05T02:02:14Z</dcterms:created>
  <dcterms:modified xsi:type="dcterms:W3CDTF">2020-04-05T09:01:56Z</dcterms:modified>
</cp:coreProperties>
</file>