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7EE83-001E-40B9-8DCB-AFE8B507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A17EA-6C4E-4E21-A2B3-1B9B61D5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5BA1D-EF81-4E12-AFCF-3F33E2C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23753-2031-4669-9BCE-EFC7BA63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3F7AE-ACC8-41DD-9CB0-A61CD324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AC2CD-866A-4C1B-96FA-7A0C673E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6F02-279D-41CC-B90F-5D8EE7AE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72781-B57F-4C97-98E9-0C1394D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5DFD4-773A-42C7-8391-E0DE197B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BD85-87C0-4AAE-A7AF-23C787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BC954-54D6-496A-BA1F-68B526668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746FE-8780-4FE3-9887-1458D5DB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5286A-E291-4D28-83CF-B6DCBBAC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C2315-5528-4C26-B4E7-BA3281C6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7B3BB-E5E1-4A97-8606-6504D55C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1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24F95-7AAD-4F08-AAA7-069F80D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AA1F8-AB59-4D7B-91A4-1405D1FD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896C-2A77-4C47-B04F-159CD51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70319-BA9A-41DD-AF2E-DBAF4796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BA46E-7DDD-4A72-8E18-A24A3EE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16BC4-E1FA-49CA-A94F-C0964E2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D2CBA3-4B6E-4F9C-9A4D-B8C8D89E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E3D80-AC2E-4918-A5FA-7628CA92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B226-3030-4FCF-8D81-ACE1D4E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3F08C-A4B3-48ED-A5B2-C5C88D4E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056FC-990F-4C61-B298-EBED3D0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B3ACA-8297-4B76-BB35-370C2AC90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8612D-D6A5-4429-B5B9-0541898A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F05F1-8F63-43EB-B3F5-6FB1B172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690AC6-0558-4FC6-B0F8-C681171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9DF4F-C948-4FA3-B94B-D7BB7B4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711B0-2A1F-4472-999C-234C585F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FC183A-40CA-4FC8-9FB2-EBA92D2F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2F95B-14D5-4EB3-95DC-E6EF3224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4034CE-1594-444F-841B-307D2A601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6CA560-CFBD-4B29-9091-0E3F1A95B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A44B0-1485-4466-BDD0-D3E694E6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C014D3-7248-423C-B44E-40ADCFF6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2177C8-8613-4339-82F8-55EC65BC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C05E9-D0BB-45E9-BFFD-6E0B9FA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0A1C3C-620D-4481-9D95-FF220412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E01545-DDF2-44BC-B24A-FAAD39F3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A59F31-657D-4308-A1A1-1976C977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4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CA1C18-A688-4333-B47D-86701829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7C3239-C9EC-42BF-A096-91197923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BB5290-42D8-484A-8CFE-799F038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4C7AB-89CE-4C1D-86FA-5FD3FC9B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3C4A8-9EC6-4840-B7BD-56568785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A4E15-5860-4C15-8252-B927B403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146FC-E840-4BEF-9AAB-129602C0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AA8715-7259-4E10-A0FE-1DDB886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409DC3-3069-4C37-BED2-BBA5F5D8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8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F960-274C-45B5-8696-76E98E3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394AC1-6AA2-4372-B5A7-A3DFC1DB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DC1CF-AA6B-45CD-9406-DAB39022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593619-CBE6-4739-84AB-F72841CB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59A71-672E-4B55-9FC5-CB85AEFE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0D8911-FA9F-4347-B703-5913C982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CBB37B-544E-4C83-9DDB-6C0D4201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DE888F-92C8-4E53-A018-9FA74FFB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C185D-F00B-4417-A043-9ADCD27C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4066-1B35-4AB8-92BE-780EAC268AC3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F7BF1-AED1-4260-832C-41069540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2804D-7F09-48CF-A773-762EC9EE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86D4-B386-4B76-99D3-57A750F7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0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E7A044-8A3D-4D35-B19C-63FA3F618890}"/>
              </a:ext>
            </a:extLst>
          </p:cNvPr>
          <p:cNvCxnSpPr>
            <a:cxnSpLocks/>
          </p:cNvCxnSpPr>
          <p:nvPr/>
        </p:nvCxnSpPr>
        <p:spPr>
          <a:xfrm flipV="1">
            <a:off x="745724" y="1642369"/>
            <a:ext cx="0" cy="3071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C8EEAB4-9E24-4329-9E47-CC45B63ED06A}"/>
              </a:ext>
            </a:extLst>
          </p:cNvPr>
          <p:cNvCxnSpPr>
            <a:cxnSpLocks/>
          </p:cNvCxnSpPr>
          <p:nvPr/>
        </p:nvCxnSpPr>
        <p:spPr>
          <a:xfrm flipV="1">
            <a:off x="745724" y="4714045"/>
            <a:ext cx="34948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C64F3AD6-B769-4173-A31A-1FE75B1D9CFD}"/>
              </a:ext>
            </a:extLst>
          </p:cNvPr>
          <p:cNvSpPr/>
          <p:nvPr/>
        </p:nvSpPr>
        <p:spPr>
          <a:xfrm rot="19058108">
            <a:off x="1925234" y="2758602"/>
            <a:ext cx="1203789" cy="887668"/>
          </a:xfrm>
          <a:prstGeom prst="homePlat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79A54D-E866-4828-8B11-9945F73A356C}"/>
              </a:ext>
            </a:extLst>
          </p:cNvPr>
          <p:cNvSpPr/>
          <p:nvPr/>
        </p:nvSpPr>
        <p:spPr>
          <a:xfrm rot="19098437">
            <a:off x="1689186" y="2844816"/>
            <a:ext cx="587638" cy="14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39EEBA-DBB9-454E-9B04-4E5D1AC53748}"/>
              </a:ext>
            </a:extLst>
          </p:cNvPr>
          <p:cNvSpPr/>
          <p:nvPr/>
        </p:nvSpPr>
        <p:spPr>
          <a:xfrm rot="19098437">
            <a:off x="2473406" y="3703198"/>
            <a:ext cx="587638" cy="14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E6E763-B740-4B49-B338-1309F7068C5D}"/>
              </a:ext>
            </a:extLst>
          </p:cNvPr>
          <p:cNvCxnSpPr>
            <a:cxnSpLocks/>
          </p:cNvCxnSpPr>
          <p:nvPr/>
        </p:nvCxnSpPr>
        <p:spPr>
          <a:xfrm>
            <a:off x="1715365" y="2623365"/>
            <a:ext cx="1319500" cy="14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4A5CA8-16C0-42AD-B4EE-E54AAC80F37F}"/>
              </a:ext>
            </a:extLst>
          </p:cNvPr>
          <p:cNvCxnSpPr>
            <a:cxnSpLocks/>
          </p:cNvCxnSpPr>
          <p:nvPr/>
        </p:nvCxnSpPr>
        <p:spPr>
          <a:xfrm flipV="1">
            <a:off x="1895903" y="2534017"/>
            <a:ext cx="1339074" cy="124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59EE3C-07B1-4263-8827-3F2B102BA4BC}"/>
              </a:ext>
            </a:extLst>
          </p:cNvPr>
          <p:cNvCxnSpPr>
            <a:cxnSpLocks/>
          </p:cNvCxnSpPr>
          <p:nvPr/>
        </p:nvCxnSpPr>
        <p:spPr>
          <a:xfrm>
            <a:off x="1403035" y="3340712"/>
            <a:ext cx="217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40A5072-5360-438A-86C7-1C0A2B065D38}"/>
              </a:ext>
            </a:extLst>
          </p:cNvPr>
          <p:cNvCxnSpPr>
            <a:cxnSpLocks/>
          </p:cNvCxnSpPr>
          <p:nvPr/>
        </p:nvCxnSpPr>
        <p:spPr>
          <a:xfrm flipV="1">
            <a:off x="1968052" y="2783428"/>
            <a:ext cx="146977" cy="133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2A3851B-ED91-44B2-8219-B206A953BCC7}"/>
              </a:ext>
            </a:extLst>
          </p:cNvPr>
          <p:cNvCxnSpPr>
            <a:cxnSpLocks/>
          </p:cNvCxnSpPr>
          <p:nvPr/>
        </p:nvCxnSpPr>
        <p:spPr>
          <a:xfrm flipV="1">
            <a:off x="2753965" y="3365069"/>
            <a:ext cx="453688" cy="4133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弧 33">
            <a:extLst>
              <a:ext uri="{FF2B5EF4-FFF2-40B4-BE49-F238E27FC236}">
                <a16:creationId xmlns:a16="http://schemas.microsoft.com/office/drawing/2014/main" id="{A60BCF50-8DEA-4BB2-B24D-0616FC64D3E1}"/>
              </a:ext>
            </a:extLst>
          </p:cNvPr>
          <p:cNvSpPr/>
          <p:nvPr/>
        </p:nvSpPr>
        <p:spPr>
          <a:xfrm rot="1117507">
            <a:off x="2140476" y="2573447"/>
            <a:ext cx="1163910" cy="1176975"/>
          </a:xfrm>
          <a:prstGeom prst="arc">
            <a:avLst>
              <a:gd name="adj1" fmla="val 172597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56A57E2-6924-4241-9BA4-7811F3E688C1}"/>
              </a:ext>
            </a:extLst>
          </p:cNvPr>
          <p:cNvCxnSpPr>
            <a:cxnSpLocks/>
          </p:cNvCxnSpPr>
          <p:nvPr/>
        </p:nvCxnSpPr>
        <p:spPr>
          <a:xfrm flipV="1">
            <a:off x="2363721" y="3009747"/>
            <a:ext cx="358710" cy="332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矢印: 上カーブ 38">
            <a:extLst>
              <a:ext uri="{FF2B5EF4-FFF2-40B4-BE49-F238E27FC236}">
                <a16:creationId xmlns:a16="http://schemas.microsoft.com/office/drawing/2014/main" id="{9919A819-3164-428F-9D25-B40D2C52730B}"/>
              </a:ext>
            </a:extLst>
          </p:cNvPr>
          <p:cNvSpPr/>
          <p:nvPr/>
        </p:nvSpPr>
        <p:spPr>
          <a:xfrm rot="18169677">
            <a:off x="3452138" y="3035459"/>
            <a:ext cx="798814" cy="360955"/>
          </a:xfrm>
          <a:prstGeom prst="curvedUpArrow">
            <a:avLst>
              <a:gd name="adj1" fmla="val 8275"/>
              <a:gd name="adj2" fmla="val 25587"/>
              <a:gd name="adj3" fmla="val 2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470A61C-E01B-4845-97E1-2C9E22C7D671}"/>
                  </a:ext>
                </a:extLst>
              </p:cNvPr>
              <p:cNvSpPr txBox="1"/>
              <p:nvPr/>
            </p:nvSpPr>
            <p:spPr>
              <a:xfrm>
                <a:off x="471667" y="1380476"/>
                <a:ext cx="39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470A61C-E01B-4845-97E1-2C9E22C7D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7" y="1380476"/>
                <a:ext cx="3954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6370D3-2E8D-4E25-B74F-EE198FE83BF9}"/>
                  </a:ext>
                </a:extLst>
              </p:cNvPr>
              <p:cNvSpPr txBox="1"/>
              <p:nvPr/>
            </p:nvSpPr>
            <p:spPr>
              <a:xfrm>
                <a:off x="4200750" y="4714044"/>
                <a:ext cx="405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6370D3-2E8D-4E25-B74F-EE198FE8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50" y="4714044"/>
                <a:ext cx="4051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E6A7DD1-0A2D-4022-9D77-9CABD2AF01D0}"/>
                  </a:ext>
                </a:extLst>
              </p:cNvPr>
              <p:cNvSpPr txBox="1"/>
              <p:nvPr/>
            </p:nvSpPr>
            <p:spPr>
              <a:xfrm>
                <a:off x="2967560" y="3597404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E6A7DD1-0A2D-4022-9D77-9CABD2AF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60" y="3597404"/>
                <a:ext cx="109517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9E9E6F-544D-4326-BB6C-093574F13B3B}"/>
                  </a:ext>
                </a:extLst>
              </p:cNvPr>
              <p:cNvSpPr txBox="1"/>
              <p:nvPr/>
            </p:nvSpPr>
            <p:spPr>
              <a:xfrm>
                <a:off x="943394" y="2619146"/>
                <a:ext cx="1062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D9E9E6F-544D-4326-BB6C-093574F1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4" y="2619146"/>
                <a:ext cx="10620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C1E7F52-0C9D-4579-8D50-83DD162BD6EA}"/>
                  </a:ext>
                </a:extLst>
              </p:cNvPr>
              <p:cNvSpPr txBox="1"/>
              <p:nvPr/>
            </p:nvSpPr>
            <p:spPr>
              <a:xfrm>
                <a:off x="2450320" y="2756959"/>
                <a:ext cx="362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C1E7F52-0C9D-4579-8D50-83DD162B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320" y="2756959"/>
                <a:ext cx="36221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FF6B743-00DA-4D71-8573-05D790E511C9}"/>
                  </a:ext>
                </a:extLst>
              </p:cNvPr>
              <p:cNvSpPr txBox="1"/>
              <p:nvPr/>
            </p:nvSpPr>
            <p:spPr>
              <a:xfrm>
                <a:off x="4005760" y="2766255"/>
                <a:ext cx="397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FF6B743-00DA-4D71-8573-05D790E51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60" y="2766255"/>
                <a:ext cx="39754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FEA003-FB51-42BF-80E4-F45317B9A346}"/>
                  </a:ext>
                </a:extLst>
              </p:cNvPr>
              <p:cNvSpPr txBox="1"/>
              <p:nvPr/>
            </p:nvSpPr>
            <p:spPr>
              <a:xfrm>
                <a:off x="3220285" y="2763970"/>
                <a:ext cx="365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FEA003-FB51-42BF-80E4-F45317B9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85" y="2763970"/>
                <a:ext cx="3654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A1ED7E-D2F5-42CD-90D2-5995CF53ED94}"/>
              </a:ext>
            </a:extLst>
          </p:cNvPr>
          <p:cNvCxnSpPr>
            <a:cxnSpLocks/>
          </p:cNvCxnSpPr>
          <p:nvPr/>
        </p:nvCxnSpPr>
        <p:spPr>
          <a:xfrm flipV="1">
            <a:off x="2367716" y="3356564"/>
            <a:ext cx="0" cy="13574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BAA1B5A-4FA9-4588-898A-134906819897}"/>
              </a:ext>
            </a:extLst>
          </p:cNvPr>
          <p:cNvCxnSpPr>
            <a:cxnSpLocks/>
          </p:cNvCxnSpPr>
          <p:nvPr/>
        </p:nvCxnSpPr>
        <p:spPr>
          <a:xfrm>
            <a:off x="745724" y="3340712"/>
            <a:ext cx="16179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25C86DF-6B96-4584-86EE-96EAE7012860}"/>
                  </a:ext>
                </a:extLst>
              </p:cNvPr>
              <p:cNvSpPr txBox="1"/>
              <p:nvPr/>
            </p:nvSpPr>
            <p:spPr>
              <a:xfrm>
                <a:off x="2211100" y="4738164"/>
                <a:ext cx="359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25C86DF-6B96-4584-86EE-96EAE701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00" y="4738164"/>
                <a:ext cx="3592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CE12DCC-58BA-4803-B9F6-5430BC544095}"/>
                  </a:ext>
                </a:extLst>
              </p:cNvPr>
              <p:cNvSpPr txBox="1"/>
              <p:nvPr/>
            </p:nvSpPr>
            <p:spPr>
              <a:xfrm>
                <a:off x="409178" y="3178206"/>
                <a:ext cx="362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CE12DCC-58BA-4803-B9F6-5430BC544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8" y="3178206"/>
                <a:ext cx="362920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9B02C08-8FF8-4312-A9C9-F3CF02BC7077}"/>
                  </a:ext>
                </a:extLst>
              </p:cNvPr>
              <p:cNvSpPr txBox="1"/>
              <p:nvPr/>
            </p:nvSpPr>
            <p:spPr>
              <a:xfrm>
                <a:off x="8043169" y="292431"/>
                <a:ext cx="3873368" cy="286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/>
                  <a:t>位置座標</a:t>
                </a:r>
                <a:r>
                  <a:rPr kumimoji="1" lang="en-US" altLang="ja-JP" dirty="0"/>
                  <a:t>[m]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方位角</m:t>
                    </m:r>
                  </m:oMath>
                </a14:m>
                <a:r>
                  <a:rPr lang="en-US" altLang="ja-JP" dirty="0"/>
                  <a:t>[rad]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進行</m:t>
                    </m:r>
                  </m:oMath>
                </a14:m>
                <a:r>
                  <a:rPr lang="ja-JP" altLang="en-US" dirty="0"/>
                  <a:t>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旋回</m:t>
                    </m:r>
                  </m:oMath>
                </a14:m>
                <a:r>
                  <a:rPr lang="ja-JP" altLang="en-US" dirty="0"/>
                  <a:t>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右車輪</m:t>
                    </m:r>
                  </m:oMath>
                </a14:m>
                <a:r>
                  <a:rPr lang="ja-JP" altLang="en-US" dirty="0"/>
                  <a:t>の回転角速度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左車輪</m:t>
                    </m:r>
                  </m:oMath>
                </a14:m>
                <a:r>
                  <a:rPr lang="ja-JP" altLang="en-US" dirty="0"/>
                  <a:t>の回転角速度</a:t>
                </a:r>
                <a:r>
                  <a:rPr lang="en-US" altLang="ja-JP" dirty="0"/>
                  <a:t>[rad/s]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右車輪</m:t>
                    </m:r>
                  </m:oMath>
                </a14:m>
                <a:r>
                  <a:rPr lang="ja-JP" altLang="en-US" dirty="0"/>
                  <a:t>の進行速度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左車輪</m:t>
                    </m:r>
                  </m:oMath>
                </a14:m>
                <a:r>
                  <a:rPr lang="ja-JP" altLang="en-US" dirty="0"/>
                  <a:t>の進行速度</a:t>
                </a:r>
                <a:r>
                  <a:rPr lang="en-US" altLang="ja-JP" dirty="0"/>
                  <a:t>[m/s]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車輪</m:t>
                    </m:r>
                  </m:oMath>
                </a14:m>
                <a:r>
                  <a:rPr lang="ja-JP" altLang="en-US" dirty="0"/>
                  <a:t>の半径</a:t>
                </a:r>
                <a:r>
                  <a:rPr lang="en-US" altLang="ja-JP" dirty="0"/>
                  <a:t>[m]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 dirty="0"/>
                  <a:t>左右車輪間のトレッド</a:t>
                </a:r>
                <a:r>
                  <a:rPr lang="en-US" altLang="ja-JP" dirty="0"/>
                  <a:t>[m]</a:t>
                </a: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9B02C08-8FF8-4312-A9C9-F3CF02BC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69" y="292431"/>
                <a:ext cx="3873368" cy="2869503"/>
              </a:xfrm>
              <a:prstGeom prst="rect">
                <a:avLst/>
              </a:prstGeom>
              <a:blipFill>
                <a:blip r:embed="rId11"/>
                <a:stretch>
                  <a:fillRect l="-943" t="-1062" b="-2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17D27C1-F6CE-4B0A-B8DE-A12BA2849027}"/>
              </a:ext>
            </a:extLst>
          </p:cNvPr>
          <p:cNvCxnSpPr/>
          <p:nvPr/>
        </p:nvCxnSpPr>
        <p:spPr>
          <a:xfrm>
            <a:off x="1615738" y="3213718"/>
            <a:ext cx="792373" cy="897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FEB5BD8-0EEB-45A5-AAD2-C36683E041D9}"/>
                  </a:ext>
                </a:extLst>
              </p:cNvPr>
              <p:cNvSpPr txBox="1"/>
              <p:nvPr/>
            </p:nvSpPr>
            <p:spPr>
              <a:xfrm>
                <a:off x="1847743" y="3647913"/>
                <a:ext cx="3702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FEB5BD8-0EEB-45A5-AAD2-C36683E0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43" y="3647913"/>
                <a:ext cx="37029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7DC935E-000E-46A7-9DBB-1F9DCAD83445}"/>
                  </a:ext>
                </a:extLst>
              </p:cNvPr>
              <p:cNvSpPr txBox="1"/>
              <p:nvPr/>
            </p:nvSpPr>
            <p:spPr>
              <a:xfrm>
                <a:off x="1895903" y="523783"/>
                <a:ext cx="1393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7DC935E-000E-46A7-9DBB-1F9DCAD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03" y="523783"/>
                <a:ext cx="139326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64C233-5A17-49A2-91F4-8321DCE9C1D0}"/>
                  </a:ext>
                </a:extLst>
              </p:cNvPr>
              <p:cNvSpPr txBox="1"/>
              <p:nvPr/>
            </p:nvSpPr>
            <p:spPr>
              <a:xfrm>
                <a:off x="3805114" y="1046019"/>
                <a:ext cx="2796150" cy="758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E64C233-5A17-49A2-91F4-8321DCE9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14" y="1046019"/>
                <a:ext cx="2796150" cy="7585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E23822E-4CF5-4D72-90F0-67BBCD6D0761}"/>
                  </a:ext>
                </a:extLst>
              </p:cNvPr>
              <p:cNvSpPr txBox="1"/>
              <p:nvPr/>
            </p:nvSpPr>
            <p:spPr>
              <a:xfrm>
                <a:off x="2834443" y="5430754"/>
                <a:ext cx="5020092" cy="855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E23822E-4CF5-4D72-90F0-67BBCD6D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43" y="5430754"/>
                <a:ext cx="5020092" cy="8559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62F58AA-3D3F-4144-AF0D-6FED4FADFE7F}"/>
                  </a:ext>
                </a:extLst>
              </p:cNvPr>
              <p:cNvSpPr/>
              <p:nvPr/>
            </p:nvSpPr>
            <p:spPr>
              <a:xfrm>
                <a:off x="6096000" y="3617433"/>
                <a:ext cx="3261149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A62F58AA-3D3F-4144-AF0D-6FED4FAD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7433"/>
                <a:ext cx="3261149" cy="8357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95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C5B413-9B08-43B0-8F08-443BAFDB6F92}"/>
                  </a:ext>
                </a:extLst>
              </p:cNvPr>
              <p:cNvSpPr txBox="1"/>
              <p:nvPr/>
            </p:nvSpPr>
            <p:spPr>
              <a:xfrm>
                <a:off x="697877" y="716712"/>
                <a:ext cx="4996432" cy="83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C5B413-9B08-43B0-8F08-443BAFDB6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7" y="716712"/>
                <a:ext cx="4996432" cy="830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AB6152-A817-4139-B154-B9542E04EBDD}"/>
              </a:ext>
            </a:extLst>
          </p:cNvPr>
          <p:cNvSpPr/>
          <p:nvPr/>
        </p:nvSpPr>
        <p:spPr>
          <a:xfrm>
            <a:off x="1926458" y="677383"/>
            <a:ext cx="1091953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7F2A3B-72DC-43AB-B518-251432CD0E8B}"/>
              </a:ext>
            </a:extLst>
          </p:cNvPr>
          <p:cNvSpPr/>
          <p:nvPr/>
        </p:nvSpPr>
        <p:spPr>
          <a:xfrm>
            <a:off x="3712351" y="672665"/>
            <a:ext cx="133017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EA8FB-EE40-4612-B0A0-DAD18C0D7BF2}"/>
              </a:ext>
            </a:extLst>
          </p:cNvPr>
          <p:cNvSpPr txBox="1"/>
          <p:nvPr/>
        </p:nvSpPr>
        <p:spPr>
          <a:xfrm>
            <a:off x="2300752" y="15946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C4DB56-29A8-47BC-AB58-F52F41642B09}"/>
              </a:ext>
            </a:extLst>
          </p:cNvPr>
          <p:cNvSpPr txBox="1"/>
          <p:nvPr/>
        </p:nvSpPr>
        <p:spPr>
          <a:xfrm>
            <a:off x="4203350" y="15895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2790B26-CD14-47AB-AC70-527D98358507}"/>
                  </a:ext>
                </a:extLst>
              </p:cNvPr>
              <p:cNvSpPr/>
              <p:nvPr/>
            </p:nvSpPr>
            <p:spPr>
              <a:xfrm>
                <a:off x="660399" y="2110794"/>
                <a:ext cx="3454792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+0 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2790B26-CD14-47AB-AC70-527D98358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2110794"/>
                <a:ext cx="3454792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4A55443-8A6E-4B02-92DE-D4F410309027}"/>
              </a:ext>
            </a:extLst>
          </p:cNvPr>
          <p:cNvSpPr/>
          <p:nvPr/>
        </p:nvSpPr>
        <p:spPr>
          <a:xfrm>
            <a:off x="1501810" y="2066404"/>
            <a:ext cx="1091953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36BB42-6294-4A9E-B68B-F50CD386309D}"/>
              </a:ext>
            </a:extLst>
          </p:cNvPr>
          <p:cNvSpPr txBox="1"/>
          <p:nvPr/>
        </p:nvSpPr>
        <p:spPr>
          <a:xfrm>
            <a:off x="1872898" y="2983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C</a:t>
            </a:r>
            <a:endParaRPr kumimoji="1"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ED03721-BAB2-4A1E-86B7-611FF0E1BE3D}"/>
              </a:ext>
            </a:extLst>
          </p:cNvPr>
          <p:cNvSpPr/>
          <p:nvPr/>
        </p:nvSpPr>
        <p:spPr>
          <a:xfrm>
            <a:off x="3261074" y="2317071"/>
            <a:ext cx="263362" cy="426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19429E-33A7-4950-9172-EDC3A1F7501E}"/>
              </a:ext>
            </a:extLst>
          </p:cNvPr>
          <p:cNvSpPr txBox="1"/>
          <p:nvPr/>
        </p:nvSpPr>
        <p:spPr>
          <a:xfrm>
            <a:off x="3196093" y="2847284"/>
            <a:ext cx="3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1F98D7A-60BC-4BD6-8327-6C9E3F0AC0C4}"/>
                  </a:ext>
                </a:extLst>
              </p:cNvPr>
              <p:cNvSpPr txBox="1"/>
              <p:nvPr/>
            </p:nvSpPr>
            <p:spPr>
              <a:xfrm>
                <a:off x="7061389" y="1029809"/>
                <a:ext cx="237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1F98D7A-60BC-4BD6-8327-6C9E3F0A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9" y="1029809"/>
                <a:ext cx="237911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D40E60-F002-46B4-8364-8FE69C971E64}"/>
                  </a:ext>
                </a:extLst>
              </p:cNvPr>
              <p:cNvSpPr txBox="1"/>
              <p:nvPr/>
            </p:nvSpPr>
            <p:spPr>
              <a:xfrm>
                <a:off x="7520039" y="1547260"/>
                <a:ext cx="146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D40E60-F002-46B4-8364-8FE69C97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39" y="1547260"/>
                <a:ext cx="14618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184108CE-FCB3-46AF-9208-6848AE962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878" y="2530135"/>
            <a:ext cx="4173542" cy="147656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DB0EDE-5BA4-44A7-BBD3-460B468C5414}"/>
              </a:ext>
            </a:extLst>
          </p:cNvPr>
          <p:cNvSpPr/>
          <p:nvPr/>
        </p:nvSpPr>
        <p:spPr>
          <a:xfrm>
            <a:off x="5672118" y="2913526"/>
            <a:ext cx="127022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53B9D7-97FD-428C-A539-2FA0D889D0E6}"/>
              </a:ext>
            </a:extLst>
          </p:cNvPr>
          <p:cNvSpPr/>
          <p:nvPr/>
        </p:nvSpPr>
        <p:spPr>
          <a:xfrm>
            <a:off x="6960860" y="2915003"/>
            <a:ext cx="116220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01082-83F2-481C-B6E7-9D7847B093CA}"/>
              </a:ext>
            </a:extLst>
          </p:cNvPr>
          <p:cNvSpPr/>
          <p:nvPr/>
        </p:nvSpPr>
        <p:spPr>
          <a:xfrm>
            <a:off x="8178579" y="2907605"/>
            <a:ext cx="116220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1E13D3-F728-403D-AA0B-0448990C2E8E}"/>
                  </a:ext>
                </a:extLst>
              </p:cNvPr>
              <p:cNvSpPr txBox="1"/>
              <p:nvPr/>
            </p:nvSpPr>
            <p:spPr>
              <a:xfrm>
                <a:off x="6099403" y="4025608"/>
                <a:ext cx="408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E1E13D3-F728-403D-AA0B-0448990C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403" y="4025608"/>
                <a:ext cx="40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C9BA6F-9C96-4A3F-8571-3D483E0787E9}"/>
                  </a:ext>
                </a:extLst>
              </p:cNvPr>
              <p:cNvSpPr txBox="1"/>
              <p:nvPr/>
            </p:nvSpPr>
            <p:spPr>
              <a:xfrm>
                <a:off x="7270820" y="4035966"/>
                <a:ext cx="55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C9BA6F-9C96-4A3F-8571-3D483E07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0" y="4035966"/>
                <a:ext cx="554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0C921A0-139A-420D-8DB5-AF03E8AE9291}"/>
                  </a:ext>
                </a:extLst>
              </p:cNvPr>
              <p:cNvSpPr txBox="1"/>
              <p:nvPr/>
            </p:nvSpPr>
            <p:spPr>
              <a:xfrm>
                <a:off x="8489261" y="4046321"/>
                <a:ext cx="659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0C921A0-139A-420D-8DB5-AF03E8AE9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261" y="4046321"/>
                <a:ext cx="6598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C1A60E2-1D66-4239-9214-AC278541C100}"/>
                  </a:ext>
                </a:extLst>
              </p:cNvPr>
              <p:cNvSpPr txBox="1"/>
              <p:nvPr/>
            </p:nvSpPr>
            <p:spPr>
              <a:xfrm>
                <a:off x="562852" y="4394940"/>
                <a:ext cx="235814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C1A60E2-1D66-4239-9214-AC278541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2" y="4394940"/>
                <a:ext cx="2358145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79E2383-85F1-44DD-BCED-27E4EAEA382F}"/>
                  </a:ext>
                </a:extLst>
              </p:cNvPr>
              <p:cNvSpPr txBox="1"/>
              <p:nvPr/>
            </p:nvSpPr>
            <p:spPr>
              <a:xfrm>
                <a:off x="3610588" y="3852165"/>
                <a:ext cx="1221616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79E2383-85F1-44DD-BCED-27E4EAEA3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88" y="3852165"/>
                <a:ext cx="1221616" cy="1126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9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C776ABA-AF62-482C-B888-4E7226A0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86333"/>
            <a:ext cx="2211141" cy="2805951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44314CC-3659-430C-BCCF-E0178644D30A}"/>
              </a:ext>
            </a:extLst>
          </p:cNvPr>
          <p:cNvSpPr/>
          <p:nvPr/>
        </p:nvSpPr>
        <p:spPr>
          <a:xfrm>
            <a:off x="1757066" y="1200137"/>
            <a:ext cx="1110421" cy="77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C6F1E4-326C-4BD9-9EE1-CEE720D088F3}"/>
                  </a:ext>
                </a:extLst>
              </p:cNvPr>
              <p:cNvSpPr txBox="1"/>
              <p:nvPr/>
            </p:nvSpPr>
            <p:spPr>
              <a:xfrm>
                <a:off x="1220376" y="1405263"/>
                <a:ext cx="398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C6F1E4-326C-4BD9-9EE1-CEE720D0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76" y="1405263"/>
                <a:ext cx="398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B5824F-C55F-4818-A79B-043E5E512BC2}"/>
              </a:ext>
            </a:extLst>
          </p:cNvPr>
          <p:cNvSpPr/>
          <p:nvPr/>
        </p:nvSpPr>
        <p:spPr>
          <a:xfrm>
            <a:off x="1758545" y="2009486"/>
            <a:ext cx="1110421" cy="77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20DF08-8101-4364-9D84-851D3175E894}"/>
              </a:ext>
            </a:extLst>
          </p:cNvPr>
          <p:cNvSpPr/>
          <p:nvPr/>
        </p:nvSpPr>
        <p:spPr>
          <a:xfrm>
            <a:off x="1760025" y="2818835"/>
            <a:ext cx="1110421" cy="779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C8C92C-90E1-4636-8E0E-7909F154D25B}"/>
                  </a:ext>
                </a:extLst>
              </p:cNvPr>
              <p:cNvSpPr txBox="1"/>
              <p:nvPr/>
            </p:nvSpPr>
            <p:spPr>
              <a:xfrm>
                <a:off x="1152861" y="2232366"/>
                <a:ext cx="536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4C8C92C-90E1-4636-8E0E-7909F154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61" y="2232366"/>
                <a:ext cx="5363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9CD74A9-B57F-446D-B55B-C5A986ADC238}"/>
                  </a:ext>
                </a:extLst>
              </p:cNvPr>
              <p:cNvSpPr txBox="1"/>
              <p:nvPr/>
            </p:nvSpPr>
            <p:spPr>
              <a:xfrm>
                <a:off x="1088974" y="3032835"/>
                <a:ext cx="64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9CD74A9-B57F-446D-B55B-C5A986AD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" y="3032835"/>
                <a:ext cx="6493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D568AD-0A5D-4F7F-824E-F7C524BCEB1A}"/>
                  </a:ext>
                </a:extLst>
              </p:cNvPr>
              <p:cNvSpPr txBox="1"/>
              <p:nvPr/>
            </p:nvSpPr>
            <p:spPr>
              <a:xfrm>
                <a:off x="5678648" y="260826"/>
                <a:ext cx="6263188" cy="5544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num>
                                  <m:den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 algn="ctr"/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D568AD-0A5D-4F7F-824E-F7C524BC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48" y="260826"/>
                <a:ext cx="6263188" cy="5544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FE44CB-33A7-4095-A672-577309591D46}"/>
                  </a:ext>
                </a:extLst>
              </p:cNvPr>
              <p:cNvSpPr txBox="1"/>
              <p:nvPr/>
            </p:nvSpPr>
            <p:spPr>
              <a:xfrm>
                <a:off x="266255" y="520565"/>
                <a:ext cx="7300780" cy="2635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FE44CB-33A7-4095-A672-57730959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" y="520565"/>
                <a:ext cx="7300780" cy="2635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0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212</Words>
  <Application>Microsoft Office PowerPoint</Application>
  <PresentationFormat>ワイド画面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26</cp:revision>
  <dcterms:created xsi:type="dcterms:W3CDTF">2020-04-05T02:02:14Z</dcterms:created>
  <dcterms:modified xsi:type="dcterms:W3CDTF">2020-04-26T14:34:18Z</dcterms:modified>
</cp:coreProperties>
</file>