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5691F-6611-48B9-8A1E-D1496A98B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548407-A3C3-4824-8F0B-89FF0770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B8415-D039-4650-9C30-1636099A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7186A-310C-4C73-86A0-07A2BE5A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0429F-46B7-4D10-8D40-EB3F9AEA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17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A4989-D31B-4301-8440-9D9DD882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6B965F-6B43-4588-B934-37521AA9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E883-9C3E-4A9B-84C3-2150BE4C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49538-D71D-4B50-A589-35DB904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D8403-094D-4943-8CC3-61513FD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8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DCD000-FAAE-44CD-AE3F-6A14B19A1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A4C90-43CA-4A48-B581-EDEF6CDC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5663E-9811-4AB8-A69A-E512014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7C3EA-6D10-45EF-B4D9-50223614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C4114-9E15-48A7-A47D-537F010C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13C85-F3A4-4749-9945-74C9EBD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0CE8-33DB-4D5E-98C4-95696CD7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478603-AFDE-4749-BCD5-1064436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82A36-D23E-45E6-97BC-EFD6F613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0A278-9939-49F4-9CBD-EDD7A8D1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3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7B4B5-F2A7-49D8-9902-BD904CDD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4B4959-F842-49D1-995D-E0FD2351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B6C46-0C34-4BD7-9F96-C4C727E7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CB4B8-E687-4BEA-843F-4C75F4B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04F2F-8CFC-4C78-9D18-138CD24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6F94C-0A02-4065-BD3B-E1F0B2E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EFF86F-3D73-4261-BB36-31D9859B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1B4E62-E2A4-4660-BA02-D585559B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34E91F-C38F-4805-BE5A-D0F955E0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D2C796-F813-4D25-82D4-0CB4B020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AC106-2F55-4437-AA36-7382AFC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69A9A-713B-4D15-9C58-2875813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61819-1BCC-466C-A74C-57A05D9A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BC5EE-6658-4A30-9CB0-7DF674DC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798391-10C5-4133-80AA-0C22276B6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1A2553-780E-4A32-9496-257AD933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AD8282-10ED-41E0-8EBF-52AC9F41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87F1C1-0904-4A19-B232-708F3E11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4B828A-6CE9-4EC9-9989-17C3C8E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44F99-FFC6-4D52-963F-430FC88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998040-DD1E-4499-8208-B0BE0838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D1B806-0439-4941-921B-CC2EAB72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8C0D1B-E7E6-44ED-B1D4-EA85076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0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789F55-9D11-4170-8421-632C5B91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41B5C4-0118-444B-B31C-EBB8D50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5557D4-DFDD-4BFA-A5A0-816ABBD1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CAE14-3B57-4660-9C27-DE164C0C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087D0B-393E-4EFA-B46C-A484218A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2E1927-8681-4DA8-B879-C39814DC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1A15F-4EE8-4A89-879A-8F4870E7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F6711D-DC26-433D-A296-40382A39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677D5-900B-4144-BE27-E0B21B8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B1A65-A0E6-4685-A2B6-19679095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72B78-EC29-40A4-8F16-79023890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2D9516-ED5B-4E65-957B-6D96091C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F44E1D-2DAB-442F-8DCF-C5963295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7C7D41-1073-499D-9DE2-994E1D9D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3D1B9-7FF2-46EC-A517-20FBF7E8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5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5071AA-4A8F-47D7-B567-508F1E9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415399-2C7B-4D61-9C2A-801DD897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6289B-E953-4ACA-9D50-DE4D05D8C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FFD5-7A88-4759-9EDD-B85309770726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92843-0306-46AE-A74F-FEF9D72CE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3B1A3-CB3E-437B-9E6C-10463937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CB55-3F52-44A5-848F-2C1A80404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3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81BB85-6334-470F-B704-FD4F7BA4C23D}"/>
              </a:ext>
            </a:extLst>
          </p:cNvPr>
          <p:cNvSpPr txBox="1"/>
          <p:nvPr/>
        </p:nvSpPr>
        <p:spPr>
          <a:xfrm>
            <a:off x="257452" y="3551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データセット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AE52F52-6A8D-418D-BAF8-010B203BC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8057"/>
              </p:ext>
            </p:extLst>
          </p:nvPr>
        </p:nvGraphicFramePr>
        <p:xfrm>
          <a:off x="323230" y="1462063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993084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62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4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Alcohol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アルコール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56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Malic acid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リンゴ酸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Ash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3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Alcalinity</a:t>
                      </a:r>
                      <a:r>
                        <a:rPr kumimoji="1" lang="en-US" altLang="ja-JP" dirty="0"/>
                        <a:t> of ash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灰のアルカリ性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5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Magnesium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マグネシウム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37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 phenols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総フェノール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Flavanoids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フラボノイド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0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Nonflavanoid</a:t>
                      </a:r>
                      <a:r>
                        <a:rPr kumimoji="1" lang="en-US" altLang="ja-JP" dirty="0"/>
                        <a:t> phenols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非フラボノイドフェノール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Proanthocyanins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プロアントシアニン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Color intensity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色彩強度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65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Hue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色調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2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OD280/OD315 of diluted wines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蒸留ワインの</a:t>
                      </a:r>
                      <a:r>
                        <a:rPr kumimoji="1" lang="en-US" altLang="ja-JP" dirty="0"/>
                        <a:t>OD280/OD315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37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Proline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プロリン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7532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523A8B-0067-460A-AFC2-8B009797C26E}"/>
              </a:ext>
            </a:extLst>
          </p:cNvPr>
          <p:cNvSpPr txBox="1"/>
          <p:nvPr/>
        </p:nvSpPr>
        <p:spPr>
          <a:xfrm>
            <a:off x="9197266" y="146481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178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× 14</a:t>
            </a:r>
            <a:r>
              <a:rPr kumimoji="1" lang="ja-JP" altLang="en-US" dirty="0"/>
              <a:t>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036A9F-4605-4C47-8EF9-0E0333E620AE}"/>
              </a:ext>
            </a:extLst>
          </p:cNvPr>
          <p:cNvSpPr txBox="1"/>
          <p:nvPr/>
        </p:nvSpPr>
        <p:spPr>
          <a:xfrm>
            <a:off x="9198745" y="2283040"/>
            <a:ext cx="28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</a:t>
            </a:r>
            <a:r>
              <a:rPr lang="ja-JP" altLang="en-US" dirty="0"/>
              <a:t>種類の成分を含むワインのサンプルが</a:t>
            </a:r>
            <a:r>
              <a:rPr lang="en-US" altLang="ja-JP" dirty="0"/>
              <a:t>178</a:t>
            </a:r>
            <a:r>
              <a:rPr lang="ja-JP" altLang="en-US" dirty="0"/>
              <a:t>個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84C059-B3F1-4E90-8AE4-E92B1ECA1025}"/>
              </a:ext>
            </a:extLst>
          </p:cNvPr>
          <p:cNvSpPr txBox="1"/>
          <p:nvPr/>
        </p:nvSpPr>
        <p:spPr>
          <a:xfrm>
            <a:off x="9217977" y="3296570"/>
            <a:ext cx="28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各サンプルは</a:t>
            </a:r>
            <a:r>
              <a:rPr kumimoji="1" lang="en-US" altLang="ja-JP" dirty="0"/>
              <a:t>1, 2, 3</a:t>
            </a:r>
            <a:r>
              <a:rPr kumimoji="1" lang="ja-JP" altLang="en-US" dirty="0"/>
              <a:t>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クラスに分かれる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B3D2ED-7366-42E5-9E66-66719CB75C96}"/>
              </a:ext>
            </a:extLst>
          </p:cNvPr>
          <p:cNvSpPr txBox="1"/>
          <p:nvPr/>
        </p:nvSpPr>
        <p:spPr>
          <a:xfrm>
            <a:off x="9228333" y="4336740"/>
            <a:ext cx="185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</a:t>
            </a:r>
            <a:r>
              <a:rPr lang="en-US" altLang="ja-JP" dirty="0"/>
              <a:t>1 × 59</a:t>
            </a:r>
          </a:p>
          <a:p>
            <a:endParaRPr kumimoji="1" lang="en-US" altLang="ja-JP" dirty="0"/>
          </a:p>
          <a:p>
            <a:r>
              <a:rPr lang="ja-JP" altLang="en-US" dirty="0"/>
              <a:t>クラス</a:t>
            </a:r>
            <a:r>
              <a:rPr lang="en-US" altLang="ja-JP" dirty="0"/>
              <a:t>2 × 71</a:t>
            </a:r>
          </a:p>
          <a:p>
            <a:endParaRPr kumimoji="1" lang="en-US" altLang="ja-JP" dirty="0"/>
          </a:p>
          <a:p>
            <a:r>
              <a:rPr lang="ja-JP" altLang="en-US" dirty="0"/>
              <a:t>クラス</a:t>
            </a:r>
            <a:r>
              <a:rPr lang="en-US" altLang="ja-JP" dirty="0"/>
              <a:t>3 × 48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6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CCB6F5-F42F-46D1-8991-C3784266BE2E}"/>
              </a:ext>
            </a:extLst>
          </p:cNvPr>
          <p:cNvSpPr txBox="1"/>
          <p:nvPr/>
        </p:nvSpPr>
        <p:spPr>
          <a:xfrm>
            <a:off x="257452" y="35510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各列のデータに属性を対応付けしてデータフレーム化</a:t>
            </a:r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0A49971-EB56-41FE-B07F-73074CEE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5" y="1704486"/>
            <a:ext cx="3791407" cy="420658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83F5662-90E6-4F45-8BA9-204ECA5D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82" y="1623132"/>
            <a:ext cx="3704651" cy="42879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523C12-AFB8-4273-9372-B1EA7A71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77" y="1587621"/>
            <a:ext cx="3552618" cy="43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5FBCBF-065B-4380-867A-31C0DEDD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6" y="1851641"/>
            <a:ext cx="2530384" cy="225927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5253D-0858-4225-8D8D-E6668E73B53F}"/>
              </a:ext>
            </a:extLst>
          </p:cNvPr>
          <p:cNvSpPr txBox="1"/>
          <p:nvPr/>
        </p:nvSpPr>
        <p:spPr>
          <a:xfrm>
            <a:off x="233734" y="13851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データの欠損はない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8B4A2C-59D0-4AE9-8EE6-629A6C6D1006}"/>
              </a:ext>
            </a:extLst>
          </p:cNvPr>
          <p:cNvSpPr txBox="1"/>
          <p:nvPr/>
        </p:nvSpPr>
        <p:spPr>
          <a:xfrm>
            <a:off x="3215011" y="4276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データの概要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B05F8A4-CD58-441E-AEDB-9B097B02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87" y="1385148"/>
            <a:ext cx="4962525" cy="14954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DF0351-27C5-4A87-9038-E7718DA84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12" y="1347047"/>
            <a:ext cx="4029075" cy="15716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297E5DD-B003-42E1-B60E-896F04F01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587" y="3565817"/>
            <a:ext cx="3562350" cy="15906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9B58D-110E-4F4E-91E3-AF8CA4F3FF4B}"/>
              </a:ext>
            </a:extLst>
          </p:cNvPr>
          <p:cNvSpPr txBox="1"/>
          <p:nvPr/>
        </p:nvSpPr>
        <p:spPr>
          <a:xfrm>
            <a:off x="3207613" y="9617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１～</a:t>
            </a:r>
            <a:r>
              <a:rPr lang="en-US" altLang="ja-JP" dirty="0"/>
              <a:t>9</a:t>
            </a:r>
            <a:r>
              <a:rPr lang="ja-JP" altLang="en-US" dirty="0"/>
              <a:t>列目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776202D-4656-4F1A-8E66-8CA14C723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15" y="3558232"/>
            <a:ext cx="2857500" cy="15525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3784F5-86F2-4663-B8C3-6D113CDF5ED8}"/>
              </a:ext>
            </a:extLst>
          </p:cNvPr>
          <p:cNvSpPr txBox="1"/>
          <p:nvPr/>
        </p:nvSpPr>
        <p:spPr>
          <a:xfrm>
            <a:off x="3095968" y="31889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14</a:t>
            </a:r>
            <a:r>
              <a:rPr lang="ja-JP" altLang="en-US" dirty="0"/>
              <a:t>列目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7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72DE9B-460C-4AFC-89BB-1BE6BC4BD6E6}"/>
              </a:ext>
            </a:extLst>
          </p:cNvPr>
          <p:cNvSpPr txBox="1"/>
          <p:nvPr/>
        </p:nvSpPr>
        <p:spPr>
          <a:xfrm>
            <a:off x="257452" y="355107"/>
            <a:ext cx="91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予測したいワインの等級</a:t>
            </a:r>
            <a:r>
              <a:rPr kumimoji="1" lang="en-US" altLang="ja-JP" sz="2400" dirty="0"/>
              <a:t>(Class)</a:t>
            </a:r>
            <a:r>
              <a:rPr kumimoji="1" lang="ja-JP" altLang="en-US" sz="2400" dirty="0"/>
              <a:t>との相関が高いデータを調べる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C0A6365-2FAB-4B7A-B52F-CBFEE84C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0" y="1498939"/>
            <a:ext cx="3866103" cy="35879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DBBD12-5015-4369-A77E-948E1A323642}"/>
              </a:ext>
            </a:extLst>
          </p:cNvPr>
          <p:cNvSpPr txBox="1"/>
          <p:nvPr/>
        </p:nvSpPr>
        <p:spPr>
          <a:xfrm>
            <a:off x="4857430" y="1855433"/>
            <a:ext cx="6994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相関が一番高いのは</a:t>
            </a:r>
            <a:r>
              <a:rPr kumimoji="1" lang="en-US" altLang="ja-JP" dirty="0" err="1"/>
              <a:t>Flavanoids</a:t>
            </a:r>
            <a:r>
              <a:rPr kumimoji="1" lang="en-US" altLang="ja-JP" dirty="0"/>
              <a:t>, </a:t>
            </a:r>
            <a:r>
              <a:rPr kumimoji="1" lang="ja-JP" altLang="en-US" dirty="0"/>
              <a:t>次いで</a:t>
            </a:r>
            <a:r>
              <a:rPr kumimoji="1" lang="en-US" altLang="ja-JP" dirty="0"/>
              <a:t>diluted wine(</a:t>
            </a:r>
            <a:r>
              <a:rPr kumimoji="1" lang="ja-JP" altLang="en-US" dirty="0"/>
              <a:t>負の相関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これらが少ないほどワインの等級も低くなる？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Ash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Alcohol,</a:t>
            </a:r>
            <a:r>
              <a:rPr lang="ja-JP" altLang="en-US" dirty="0"/>
              <a:t> </a:t>
            </a:r>
            <a:r>
              <a:rPr lang="en-US" altLang="ja-JP" dirty="0"/>
              <a:t>Malic</a:t>
            </a:r>
            <a:r>
              <a:rPr lang="ja-JP" altLang="en-US" dirty="0"/>
              <a:t> </a:t>
            </a:r>
            <a:r>
              <a:rPr lang="en-US" altLang="ja-JP" dirty="0"/>
              <a:t>acid,</a:t>
            </a:r>
            <a:r>
              <a:rPr lang="ja-JP" altLang="en-US" dirty="0"/>
              <a:t> </a:t>
            </a:r>
            <a:r>
              <a:rPr lang="en-US" altLang="ja-JP" dirty="0" err="1"/>
              <a:t>Mangesium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color intensity</a:t>
            </a:r>
            <a:r>
              <a:rPr lang="ja-JP" altLang="en-US" dirty="0"/>
              <a:t>は比較的相関は低そう。特に</a:t>
            </a:r>
            <a:r>
              <a:rPr lang="en-US" altLang="ja-JP" dirty="0"/>
              <a:t>Ash</a:t>
            </a:r>
            <a:r>
              <a:rPr lang="ja-JP" altLang="en-US" dirty="0"/>
              <a:t>は低い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6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ワイド画面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 詩知</dc:creator>
  <cp:lastModifiedBy>矢野 詩知</cp:lastModifiedBy>
  <cp:revision>14</cp:revision>
  <dcterms:created xsi:type="dcterms:W3CDTF">2018-08-22T10:24:30Z</dcterms:created>
  <dcterms:modified xsi:type="dcterms:W3CDTF">2018-08-22T13:17:45Z</dcterms:modified>
</cp:coreProperties>
</file>