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1" r:id="rId4"/>
    <p:sldId id="262" r:id="rId5"/>
    <p:sldId id="263" r:id="rId6"/>
    <p:sldId id="264" r:id="rId7"/>
    <p:sldId id="265" r:id="rId8"/>
    <p:sldId id="259" r:id="rId9"/>
    <p:sldId id="260"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F2DF3C-CE40-4D69-8183-91662805E8EC}"/>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ja-JP" altLang="en-US"/>
          </a:p>
        </p:txBody>
      </p:sp>
      <p:sp>
        <p:nvSpPr>
          <p:cNvPr id="3" name="副标题 2">
            <a:extLst>
              <a:ext uri="{FF2B5EF4-FFF2-40B4-BE49-F238E27FC236}">
                <a16:creationId xmlns:a16="http://schemas.microsoft.com/office/drawing/2014/main" id="{8F17979C-2801-40D9-9E42-BBA9EE853F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ja-JP" altLang="en-US"/>
          </a:p>
        </p:txBody>
      </p:sp>
      <p:sp>
        <p:nvSpPr>
          <p:cNvPr id="4" name="日期占位符 3">
            <a:extLst>
              <a:ext uri="{FF2B5EF4-FFF2-40B4-BE49-F238E27FC236}">
                <a16:creationId xmlns:a16="http://schemas.microsoft.com/office/drawing/2014/main" id="{1E119358-C718-473D-BA77-AF74B2910F8C}"/>
              </a:ext>
            </a:extLst>
          </p:cNvPr>
          <p:cNvSpPr>
            <a:spLocks noGrp="1"/>
          </p:cNvSpPr>
          <p:nvPr>
            <p:ph type="dt" sz="half" idx="10"/>
          </p:nvPr>
        </p:nvSpPr>
        <p:spPr/>
        <p:txBody>
          <a:bodyPr/>
          <a:lstStyle/>
          <a:p>
            <a:fld id="{B387C9A3-B1D3-46B6-9C2C-38C6BF28B0B2}" type="datetimeFigureOut">
              <a:rPr kumimoji="1" lang="ja-JP" altLang="en-US" smtClean="0"/>
              <a:t>2018/9/2</a:t>
            </a:fld>
            <a:endParaRPr kumimoji="1" lang="ja-JP" altLang="en-US"/>
          </a:p>
        </p:txBody>
      </p:sp>
      <p:sp>
        <p:nvSpPr>
          <p:cNvPr id="5" name="页脚占位符 4">
            <a:extLst>
              <a:ext uri="{FF2B5EF4-FFF2-40B4-BE49-F238E27FC236}">
                <a16:creationId xmlns:a16="http://schemas.microsoft.com/office/drawing/2014/main" id="{9B3EA411-F5FA-4BEB-8D67-F261477289AE}"/>
              </a:ext>
            </a:extLst>
          </p:cNvPr>
          <p:cNvSpPr>
            <a:spLocks noGrp="1"/>
          </p:cNvSpPr>
          <p:nvPr>
            <p:ph type="ftr" sz="quarter" idx="11"/>
          </p:nvPr>
        </p:nvSpPr>
        <p:spPr/>
        <p:txBody>
          <a:bodyPr/>
          <a:lstStyle/>
          <a:p>
            <a:endParaRPr kumimoji="1" lang="ja-JP" altLang="en-US"/>
          </a:p>
        </p:txBody>
      </p:sp>
      <p:sp>
        <p:nvSpPr>
          <p:cNvPr id="6" name="灯片编号占位符 5">
            <a:extLst>
              <a:ext uri="{FF2B5EF4-FFF2-40B4-BE49-F238E27FC236}">
                <a16:creationId xmlns:a16="http://schemas.microsoft.com/office/drawing/2014/main" id="{6751D724-D3DE-440F-8A99-6B41F46FE89D}"/>
              </a:ext>
            </a:extLst>
          </p:cNvPr>
          <p:cNvSpPr>
            <a:spLocks noGrp="1"/>
          </p:cNvSpPr>
          <p:nvPr>
            <p:ph type="sldNum" sz="quarter" idx="12"/>
          </p:nvPr>
        </p:nvSpPr>
        <p:spPr/>
        <p:txBody>
          <a:bodyPr/>
          <a:lstStyle/>
          <a:p>
            <a:fld id="{D0683F87-705B-4336-85C1-90F45CA64B9E}" type="slidenum">
              <a:rPr kumimoji="1" lang="ja-JP" altLang="en-US" smtClean="0"/>
              <a:t>‹#›</a:t>
            </a:fld>
            <a:endParaRPr kumimoji="1" lang="ja-JP" altLang="en-US"/>
          </a:p>
        </p:txBody>
      </p:sp>
    </p:spTree>
    <p:extLst>
      <p:ext uri="{BB962C8B-B14F-4D97-AF65-F5344CB8AC3E}">
        <p14:creationId xmlns:p14="http://schemas.microsoft.com/office/powerpoint/2010/main" val="662039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EADA26-BF36-48D1-81F7-9A904D9C125A}"/>
              </a:ext>
            </a:extLst>
          </p:cNvPr>
          <p:cNvSpPr>
            <a:spLocks noGrp="1"/>
          </p:cNvSpPr>
          <p:nvPr>
            <p:ph type="title"/>
          </p:nvPr>
        </p:nvSpPr>
        <p:spPr/>
        <p:txBody>
          <a:bodyPr/>
          <a:lstStyle/>
          <a:p>
            <a:r>
              <a:rPr kumimoji="1" lang="zh-CN" altLang="en-US"/>
              <a:t>单击此处编辑母版标题样式</a:t>
            </a:r>
            <a:endParaRPr kumimoji="1" lang="ja-JP" altLang="en-US"/>
          </a:p>
        </p:txBody>
      </p:sp>
      <p:sp>
        <p:nvSpPr>
          <p:cNvPr id="3" name="竖排文字占位符 2">
            <a:extLst>
              <a:ext uri="{FF2B5EF4-FFF2-40B4-BE49-F238E27FC236}">
                <a16:creationId xmlns:a16="http://schemas.microsoft.com/office/drawing/2014/main" id="{45C7201C-8392-4CDB-BB80-85BCD90A14B2}"/>
              </a:ext>
            </a:extLst>
          </p:cNvPr>
          <p:cNvSpPr>
            <a:spLocks noGrp="1"/>
          </p:cNvSpPr>
          <p:nvPr>
            <p:ph type="body" orient="vert" idx="1"/>
          </p:nvPr>
        </p:nvSpPr>
        <p:spPr/>
        <p:txBody>
          <a:bodyPr vert="eaVert"/>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endParaRPr kumimoji="1" lang="ja-JP" altLang="en-US"/>
          </a:p>
        </p:txBody>
      </p:sp>
      <p:sp>
        <p:nvSpPr>
          <p:cNvPr id="4" name="日期占位符 3">
            <a:extLst>
              <a:ext uri="{FF2B5EF4-FFF2-40B4-BE49-F238E27FC236}">
                <a16:creationId xmlns:a16="http://schemas.microsoft.com/office/drawing/2014/main" id="{B7BF79E6-3948-4420-875C-B4EC59563C59}"/>
              </a:ext>
            </a:extLst>
          </p:cNvPr>
          <p:cNvSpPr>
            <a:spLocks noGrp="1"/>
          </p:cNvSpPr>
          <p:nvPr>
            <p:ph type="dt" sz="half" idx="10"/>
          </p:nvPr>
        </p:nvSpPr>
        <p:spPr/>
        <p:txBody>
          <a:bodyPr/>
          <a:lstStyle/>
          <a:p>
            <a:fld id="{B387C9A3-B1D3-46B6-9C2C-38C6BF28B0B2}" type="datetimeFigureOut">
              <a:rPr kumimoji="1" lang="ja-JP" altLang="en-US" smtClean="0"/>
              <a:t>2018/9/2</a:t>
            </a:fld>
            <a:endParaRPr kumimoji="1" lang="ja-JP" altLang="en-US"/>
          </a:p>
        </p:txBody>
      </p:sp>
      <p:sp>
        <p:nvSpPr>
          <p:cNvPr id="5" name="页脚占位符 4">
            <a:extLst>
              <a:ext uri="{FF2B5EF4-FFF2-40B4-BE49-F238E27FC236}">
                <a16:creationId xmlns:a16="http://schemas.microsoft.com/office/drawing/2014/main" id="{D6D9116F-3FB6-4856-B0EE-099A0884AF2E}"/>
              </a:ext>
            </a:extLst>
          </p:cNvPr>
          <p:cNvSpPr>
            <a:spLocks noGrp="1"/>
          </p:cNvSpPr>
          <p:nvPr>
            <p:ph type="ftr" sz="quarter" idx="11"/>
          </p:nvPr>
        </p:nvSpPr>
        <p:spPr/>
        <p:txBody>
          <a:bodyPr/>
          <a:lstStyle/>
          <a:p>
            <a:endParaRPr kumimoji="1" lang="ja-JP" altLang="en-US"/>
          </a:p>
        </p:txBody>
      </p:sp>
      <p:sp>
        <p:nvSpPr>
          <p:cNvPr id="6" name="灯片编号占位符 5">
            <a:extLst>
              <a:ext uri="{FF2B5EF4-FFF2-40B4-BE49-F238E27FC236}">
                <a16:creationId xmlns:a16="http://schemas.microsoft.com/office/drawing/2014/main" id="{2B91ED3E-23F6-4797-8917-3A96D8EB583A}"/>
              </a:ext>
            </a:extLst>
          </p:cNvPr>
          <p:cNvSpPr>
            <a:spLocks noGrp="1"/>
          </p:cNvSpPr>
          <p:nvPr>
            <p:ph type="sldNum" sz="quarter" idx="12"/>
          </p:nvPr>
        </p:nvSpPr>
        <p:spPr/>
        <p:txBody>
          <a:bodyPr/>
          <a:lstStyle/>
          <a:p>
            <a:fld id="{D0683F87-705B-4336-85C1-90F45CA64B9E}" type="slidenum">
              <a:rPr kumimoji="1" lang="ja-JP" altLang="en-US" smtClean="0"/>
              <a:t>‹#›</a:t>
            </a:fld>
            <a:endParaRPr kumimoji="1" lang="ja-JP" altLang="en-US"/>
          </a:p>
        </p:txBody>
      </p:sp>
    </p:spTree>
    <p:extLst>
      <p:ext uri="{BB962C8B-B14F-4D97-AF65-F5344CB8AC3E}">
        <p14:creationId xmlns:p14="http://schemas.microsoft.com/office/powerpoint/2010/main" val="2108876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35BCFFA-4CB4-4829-8B45-DE6C4DCABCE4}"/>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ja-JP" altLang="en-US"/>
          </a:p>
        </p:txBody>
      </p:sp>
      <p:sp>
        <p:nvSpPr>
          <p:cNvPr id="3" name="竖排文字占位符 2">
            <a:extLst>
              <a:ext uri="{FF2B5EF4-FFF2-40B4-BE49-F238E27FC236}">
                <a16:creationId xmlns:a16="http://schemas.microsoft.com/office/drawing/2014/main" id="{E74CFDBA-B059-47DB-AC0F-482B386D892A}"/>
              </a:ext>
            </a:extLst>
          </p:cNvPr>
          <p:cNvSpPr>
            <a:spLocks noGrp="1"/>
          </p:cNvSpPr>
          <p:nvPr>
            <p:ph type="body" orient="vert" idx="1"/>
          </p:nvPr>
        </p:nvSpPr>
        <p:spPr>
          <a:xfrm>
            <a:off x="838200" y="365125"/>
            <a:ext cx="7734300" cy="5811838"/>
          </a:xfrm>
        </p:spPr>
        <p:txBody>
          <a:bodyPr vert="eaVert"/>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endParaRPr kumimoji="1" lang="ja-JP" altLang="en-US"/>
          </a:p>
        </p:txBody>
      </p:sp>
      <p:sp>
        <p:nvSpPr>
          <p:cNvPr id="4" name="日期占位符 3">
            <a:extLst>
              <a:ext uri="{FF2B5EF4-FFF2-40B4-BE49-F238E27FC236}">
                <a16:creationId xmlns:a16="http://schemas.microsoft.com/office/drawing/2014/main" id="{0BF8D72D-2940-4D02-943D-852063D99B87}"/>
              </a:ext>
            </a:extLst>
          </p:cNvPr>
          <p:cNvSpPr>
            <a:spLocks noGrp="1"/>
          </p:cNvSpPr>
          <p:nvPr>
            <p:ph type="dt" sz="half" idx="10"/>
          </p:nvPr>
        </p:nvSpPr>
        <p:spPr/>
        <p:txBody>
          <a:bodyPr/>
          <a:lstStyle/>
          <a:p>
            <a:fld id="{B387C9A3-B1D3-46B6-9C2C-38C6BF28B0B2}" type="datetimeFigureOut">
              <a:rPr kumimoji="1" lang="ja-JP" altLang="en-US" smtClean="0"/>
              <a:t>2018/9/2</a:t>
            </a:fld>
            <a:endParaRPr kumimoji="1" lang="ja-JP" altLang="en-US"/>
          </a:p>
        </p:txBody>
      </p:sp>
      <p:sp>
        <p:nvSpPr>
          <p:cNvPr id="5" name="页脚占位符 4">
            <a:extLst>
              <a:ext uri="{FF2B5EF4-FFF2-40B4-BE49-F238E27FC236}">
                <a16:creationId xmlns:a16="http://schemas.microsoft.com/office/drawing/2014/main" id="{8D5EB72D-08E6-4C7F-9C91-8449882C8F0D}"/>
              </a:ext>
            </a:extLst>
          </p:cNvPr>
          <p:cNvSpPr>
            <a:spLocks noGrp="1"/>
          </p:cNvSpPr>
          <p:nvPr>
            <p:ph type="ftr" sz="quarter" idx="11"/>
          </p:nvPr>
        </p:nvSpPr>
        <p:spPr/>
        <p:txBody>
          <a:bodyPr/>
          <a:lstStyle/>
          <a:p>
            <a:endParaRPr kumimoji="1" lang="ja-JP" altLang="en-US"/>
          </a:p>
        </p:txBody>
      </p:sp>
      <p:sp>
        <p:nvSpPr>
          <p:cNvPr id="6" name="灯片编号占位符 5">
            <a:extLst>
              <a:ext uri="{FF2B5EF4-FFF2-40B4-BE49-F238E27FC236}">
                <a16:creationId xmlns:a16="http://schemas.microsoft.com/office/drawing/2014/main" id="{30EE05FA-8AAF-48F0-ACD0-D06B2FCAA4B7}"/>
              </a:ext>
            </a:extLst>
          </p:cNvPr>
          <p:cNvSpPr>
            <a:spLocks noGrp="1"/>
          </p:cNvSpPr>
          <p:nvPr>
            <p:ph type="sldNum" sz="quarter" idx="12"/>
          </p:nvPr>
        </p:nvSpPr>
        <p:spPr/>
        <p:txBody>
          <a:bodyPr/>
          <a:lstStyle/>
          <a:p>
            <a:fld id="{D0683F87-705B-4336-85C1-90F45CA64B9E}" type="slidenum">
              <a:rPr kumimoji="1" lang="ja-JP" altLang="en-US" smtClean="0"/>
              <a:t>‹#›</a:t>
            </a:fld>
            <a:endParaRPr kumimoji="1" lang="ja-JP" altLang="en-US"/>
          </a:p>
        </p:txBody>
      </p:sp>
    </p:spTree>
    <p:extLst>
      <p:ext uri="{BB962C8B-B14F-4D97-AF65-F5344CB8AC3E}">
        <p14:creationId xmlns:p14="http://schemas.microsoft.com/office/powerpoint/2010/main" val="2697837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E8985F-8939-4490-9CD9-844B1D72FA62}"/>
              </a:ext>
            </a:extLst>
          </p:cNvPr>
          <p:cNvSpPr>
            <a:spLocks noGrp="1"/>
          </p:cNvSpPr>
          <p:nvPr>
            <p:ph type="title"/>
          </p:nvPr>
        </p:nvSpPr>
        <p:spPr/>
        <p:txBody>
          <a:bodyPr/>
          <a:lstStyle/>
          <a:p>
            <a:r>
              <a:rPr kumimoji="1" lang="zh-CN" altLang="en-US"/>
              <a:t>单击此处编辑母版标题样式</a:t>
            </a:r>
            <a:endParaRPr kumimoji="1" lang="ja-JP" altLang="en-US"/>
          </a:p>
        </p:txBody>
      </p:sp>
      <p:sp>
        <p:nvSpPr>
          <p:cNvPr id="3" name="内容占位符 2">
            <a:extLst>
              <a:ext uri="{FF2B5EF4-FFF2-40B4-BE49-F238E27FC236}">
                <a16:creationId xmlns:a16="http://schemas.microsoft.com/office/drawing/2014/main" id="{BD5B0B51-D922-4E81-836C-ACC45FFEBEB7}"/>
              </a:ext>
            </a:extLst>
          </p:cNvPr>
          <p:cNvSpPr>
            <a:spLocks noGrp="1"/>
          </p:cNvSpPr>
          <p:nvPr>
            <p:ph idx="1"/>
          </p:nvPr>
        </p:nvSpPr>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endParaRPr kumimoji="1" lang="ja-JP" altLang="en-US"/>
          </a:p>
        </p:txBody>
      </p:sp>
      <p:sp>
        <p:nvSpPr>
          <p:cNvPr id="4" name="日期占位符 3">
            <a:extLst>
              <a:ext uri="{FF2B5EF4-FFF2-40B4-BE49-F238E27FC236}">
                <a16:creationId xmlns:a16="http://schemas.microsoft.com/office/drawing/2014/main" id="{9AC6D75E-8EB1-4227-9B1E-C0411EBEEEF4}"/>
              </a:ext>
            </a:extLst>
          </p:cNvPr>
          <p:cNvSpPr>
            <a:spLocks noGrp="1"/>
          </p:cNvSpPr>
          <p:nvPr>
            <p:ph type="dt" sz="half" idx="10"/>
          </p:nvPr>
        </p:nvSpPr>
        <p:spPr/>
        <p:txBody>
          <a:bodyPr/>
          <a:lstStyle/>
          <a:p>
            <a:fld id="{B387C9A3-B1D3-46B6-9C2C-38C6BF28B0B2}" type="datetimeFigureOut">
              <a:rPr kumimoji="1" lang="ja-JP" altLang="en-US" smtClean="0"/>
              <a:t>2018/9/2</a:t>
            </a:fld>
            <a:endParaRPr kumimoji="1" lang="ja-JP" altLang="en-US"/>
          </a:p>
        </p:txBody>
      </p:sp>
      <p:sp>
        <p:nvSpPr>
          <p:cNvPr id="5" name="页脚占位符 4">
            <a:extLst>
              <a:ext uri="{FF2B5EF4-FFF2-40B4-BE49-F238E27FC236}">
                <a16:creationId xmlns:a16="http://schemas.microsoft.com/office/drawing/2014/main" id="{5C57221C-7D1D-4C87-BB14-4D33BB1C80C9}"/>
              </a:ext>
            </a:extLst>
          </p:cNvPr>
          <p:cNvSpPr>
            <a:spLocks noGrp="1"/>
          </p:cNvSpPr>
          <p:nvPr>
            <p:ph type="ftr" sz="quarter" idx="11"/>
          </p:nvPr>
        </p:nvSpPr>
        <p:spPr/>
        <p:txBody>
          <a:bodyPr/>
          <a:lstStyle/>
          <a:p>
            <a:endParaRPr kumimoji="1" lang="ja-JP" altLang="en-US"/>
          </a:p>
        </p:txBody>
      </p:sp>
      <p:sp>
        <p:nvSpPr>
          <p:cNvPr id="6" name="灯片编号占位符 5">
            <a:extLst>
              <a:ext uri="{FF2B5EF4-FFF2-40B4-BE49-F238E27FC236}">
                <a16:creationId xmlns:a16="http://schemas.microsoft.com/office/drawing/2014/main" id="{AFF385B2-0D23-4065-892B-CB710CEFE888}"/>
              </a:ext>
            </a:extLst>
          </p:cNvPr>
          <p:cNvSpPr>
            <a:spLocks noGrp="1"/>
          </p:cNvSpPr>
          <p:nvPr>
            <p:ph type="sldNum" sz="quarter" idx="12"/>
          </p:nvPr>
        </p:nvSpPr>
        <p:spPr/>
        <p:txBody>
          <a:bodyPr/>
          <a:lstStyle/>
          <a:p>
            <a:fld id="{D0683F87-705B-4336-85C1-90F45CA64B9E}" type="slidenum">
              <a:rPr kumimoji="1" lang="ja-JP" altLang="en-US" smtClean="0"/>
              <a:t>‹#›</a:t>
            </a:fld>
            <a:endParaRPr kumimoji="1" lang="ja-JP" altLang="en-US"/>
          </a:p>
        </p:txBody>
      </p:sp>
    </p:spTree>
    <p:extLst>
      <p:ext uri="{BB962C8B-B14F-4D97-AF65-F5344CB8AC3E}">
        <p14:creationId xmlns:p14="http://schemas.microsoft.com/office/powerpoint/2010/main" val="2164062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D38783-1C10-4D0D-B8C1-E26BA53E3FA9}"/>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ja-JP" altLang="en-US"/>
          </a:p>
        </p:txBody>
      </p:sp>
      <p:sp>
        <p:nvSpPr>
          <p:cNvPr id="3" name="文本占位符 2">
            <a:extLst>
              <a:ext uri="{FF2B5EF4-FFF2-40B4-BE49-F238E27FC236}">
                <a16:creationId xmlns:a16="http://schemas.microsoft.com/office/drawing/2014/main" id="{56CE30FC-3C9E-487C-AF95-952B52AAF8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编辑母版文本样式</a:t>
            </a:r>
          </a:p>
        </p:txBody>
      </p:sp>
      <p:sp>
        <p:nvSpPr>
          <p:cNvPr id="4" name="日期占位符 3">
            <a:extLst>
              <a:ext uri="{FF2B5EF4-FFF2-40B4-BE49-F238E27FC236}">
                <a16:creationId xmlns:a16="http://schemas.microsoft.com/office/drawing/2014/main" id="{4A23F695-7F11-4A01-8CC2-2FCC7398F12F}"/>
              </a:ext>
            </a:extLst>
          </p:cNvPr>
          <p:cNvSpPr>
            <a:spLocks noGrp="1"/>
          </p:cNvSpPr>
          <p:nvPr>
            <p:ph type="dt" sz="half" idx="10"/>
          </p:nvPr>
        </p:nvSpPr>
        <p:spPr/>
        <p:txBody>
          <a:bodyPr/>
          <a:lstStyle/>
          <a:p>
            <a:fld id="{B387C9A3-B1D3-46B6-9C2C-38C6BF28B0B2}" type="datetimeFigureOut">
              <a:rPr kumimoji="1" lang="ja-JP" altLang="en-US" smtClean="0"/>
              <a:t>2018/9/2</a:t>
            </a:fld>
            <a:endParaRPr kumimoji="1" lang="ja-JP" altLang="en-US"/>
          </a:p>
        </p:txBody>
      </p:sp>
      <p:sp>
        <p:nvSpPr>
          <p:cNvPr id="5" name="页脚占位符 4">
            <a:extLst>
              <a:ext uri="{FF2B5EF4-FFF2-40B4-BE49-F238E27FC236}">
                <a16:creationId xmlns:a16="http://schemas.microsoft.com/office/drawing/2014/main" id="{5DA5286E-8C72-4D48-8304-A4B1AA3A7AA6}"/>
              </a:ext>
            </a:extLst>
          </p:cNvPr>
          <p:cNvSpPr>
            <a:spLocks noGrp="1"/>
          </p:cNvSpPr>
          <p:nvPr>
            <p:ph type="ftr" sz="quarter" idx="11"/>
          </p:nvPr>
        </p:nvSpPr>
        <p:spPr/>
        <p:txBody>
          <a:bodyPr/>
          <a:lstStyle/>
          <a:p>
            <a:endParaRPr kumimoji="1" lang="ja-JP" altLang="en-US"/>
          </a:p>
        </p:txBody>
      </p:sp>
      <p:sp>
        <p:nvSpPr>
          <p:cNvPr id="6" name="灯片编号占位符 5">
            <a:extLst>
              <a:ext uri="{FF2B5EF4-FFF2-40B4-BE49-F238E27FC236}">
                <a16:creationId xmlns:a16="http://schemas.microsoft.com/office/drawing/2014/main" id="{958A8CBE-CA8C-4E42-BA91-1AB4AED6AC3B}"/>
              </a:ext>
            </a:extLst>
          </p:cNvPr>
          <p:cNvSpPr>
            <a:spLocks noGrp="1"/>
          </p:cNvSpPr>
          <p:nvPr>
            <p:ph type="sldNum" sz="quarter" idx="12"/>
          </p:nvPr>
        </p:nvSpPr>
        <p:spPr/>
        <p:txBody>
          <a:bodyPr/>
          <a:lstStyle/>
          <a:p>
            <a:fld id="{D0683F87-705B-4336-85C1-90F45CA64B9E}" type="slidenum">
              <a:rPr kumimoji="1" lang="ja-JP" altLang="en-US" smtClean="0"/>
              <a:t>‹#›</a:t>
            </a:fld>
            <a:endParaRPr kumimoji="1" lang="ja-JP" altLang="en-US"/>
          </a:p>
        </p:txBody>
      </p:sp>
    </p:spTree>
    <p:extLst>
      <p:ext uri="{BB962C8B-B14F-4D97-AF65-F5344CB8AC3E}">
        <p14:creationId xmlns:p14="http://schemas.microsoft.com/office/powerpoint/2010/main" val="1536056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6AE7AB-63D0-48A4-A437-807DE7C65D2E}"/>
              </a:ext>
            </a:extLst>
          </p:cNvPr>
          <p:cNvSpPr>
            <a:spLocks noGrp="1"/>
          </p:cNvSpPr>
          <p:nvPr>
            <p:ph type="title"/>
          </p:nvPr>
        </p:nvSpPr>
        <p:spPr/>
        <p:txBody>
          <a:bodyPr/>
          <a:lstStyle/>
          <a:p>
            <a:r>
              <a:rPr kumimoji="1" lang="zh-CN" altLang="en-US"/>
              <a:t>单击此处编辑母版标题样式</a:t>
            </a:r>
            <a:endParaRPr kumimoji="1" lang="ja-JP" altLang="en-US"/>
          </a:p>
        </p:txBody>
      </p:sp>
      <p:sp>
        <p:nvSpPr>
          <p:cNvPr id="3" name="内容占位符 2">
            <a:extLst>
              <a:ext uri="{FF2B5EF4-FFF2-40B4-BE49-F238E27FC236}">
                <a16:creationId xmlns:a16="http://schemas.microsoft.com/office/drawing/2014/main" id="{07356A8B-D743-41FF-BBD2-680E8D28F299}"/>
              </a:ext>
            </a:extLst>
          </p:cNvPr>
          <p:cNvSpPr>
            <a:spLocks noGrp="1"/>
          </p:cNvSpPr>
          <p:nvPr>
            <p:ph sz="half" idx="1"/>
          </p:nvPr>
        </p:nvSpPr>
        <p:spPr>
          <a:xfrm>
            <a:off x="838200" y="1825625"/>
            <a:ext cx="5181600" cy="4351338"/>
          </a:xfrm>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endParaRPr kumimoji="1" lang="ja-JP" altLang="en-US"/>
          </a:p>
        </p:txBody>
      </p:sp>
      <p:sp>
        <p:nvSpPr>
          <p:cNvPr id="4" name="内容占位符 3">
            <a:extLst>
              <a:ext uri="{FF2B5EF4-FFF2-40B4-BE49-F238E27FC236}">
                <a16:creationId xmlns:a16="http://schemas.microsoft.com/office/drawing/2014/main" id="{8DBCB0AD-5766-45BA-8DB8-FA6557AD59F0}"/>
              </a:ext>
            </a:extLst>
          </p:cNvPr>
          <p:cNvSpPr>
            <a:spLocks noGrp="1"/>
          </p:cNvSpPr>
          <p:nvPr>
            <p:ph sz="half" idx="2"/>
          </p:nvPr>
        </p:nvSpPr>
        <p:spPr>
          <a:xfrm>
            <a:off x="6172200" y="1825625"/>
            <a:ext cx="5181600" cy="4351338"/>
          </a:xfrm>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endParaRPr kumimoji="1" lang="ja-JP" altLang="en-US"/>
          </a:p>
        </p:txBody>
      </p:sp>
      <p:sp>
        <p:nvSpPr>
          <p:cNvPr id="5" name="日期占位符 4">
            <a:extLst>
              <a:ext uri="{FF2B5EF4-FFF2-40B4-BE49-F238E27FC236}">
                <a16:creationId xmlns:a16="http://schemas.microsoft.com/office/drawing/2014/main" id="{540F86B8-F4B9-49FA-9AD7-FEAB513200C4}"/>
              </a:ext>
            </a:extLst>
          </p:cNvPr>
          <p:cNvSpPr>
            <a:spLocks noGrp="1"/>
          </p:cNvSpPr>
          <p:nvPr>
            <p:ph type="dt" sz="half" idx="10"/>
          </p:nvPr>
        </p:nvSpPr>
        <p:spPr/>
        <p:txBody>
          <a:bodyPr/>
          <a:lstStyle/>
          <a:p>
            <a:fld id="{B387C9A3-B1D3-46B6-9C2C-38C6BF28B0B2}" type="datetimeFigureOut">
              <a:rPr kumimoji="1" lang="ja-JP" altLang="en-US" smtClean="0"/>
              <a:t>2018/9/2</a:t>
            </a:fld>
            <a:endParaRPr kumimoji="1" lang="ja-JP" altLang="en-US"/>
          </a:p>
        </p:txBody>
      </p:sp>
      <p:sp>
        <p:nvSpPr>
          <p:cNvPr id="6" name="页脚占位符 5">
            <a:extLst>
              <a:ext uri="{FF2B5EF4-FFF2-40B4-BE49-F238E27FC236}">
                <a16:creationId xmlns:a16="http://schemas.microsoft.com/office/drawing/2014/main" id="{11BFBB32-9E54-498B-A48D-3233D8F08CEB}"/>
              </a:ext>
            </a:extLst>
          </p:cNvPr>
          <p:cNvSpPr>
            <a:spLocks noGrp="1"/>
          </p:cNvSpPr>
          <p:nvPr>
            <p:ph type="ftr" sz="quarter" idx="11"/>
          </p:nvPr>
        </p:nvSpPr>
        <p:spPr/>
        <p:txBody>
          <a:bodyPr/>
          <a:lstStyle/>
          <a:p>
            <a:endParaRPr kumimoji="1" lang="ja-JP" altLang="en-US"/>
          </a:p>
        </p:txBody>
      </p:sp>
      <p:sp>
        <p:nvSpPr>
          <p:cNvPr id="7" name="灯片编号占位符 6">
            <a:extLst>
              <a:ext uri="{FF2B5EF4-FFF2-40B4-BE49-F238E27FC236}">
                <a16:creationId xmlns:a16="http://schemas.microsoft.com/office/drawing/2014/main" id="{4B47AB4E-1B7A-41D7-AD6C-D4F165511F32}"/>
              </a:ext>
            </a:extLst>
          </p:cNvPr>
          <p:cNvSpPr>
            <a:spLocks noGrp="1"/>
          </p:cNvSpPr>
          <p:nvPr>
            <p:ph type="sldNum" sz="quarter" idx="12"/>
          </p:nvPr>
        </p:nvSpPr>
        <p:spPr/>
        <p:txBody>
          <a:bodyPr/>
          <a:lstStyle/>
          <a:p>
            <a:fld id="{D0683F87-705B-4336-85C1-90F45CA64B9E}" type="slidenum">
              <a:rPr kumimoji="1" lang="ja-JP" altLang="en-US" smtClean="0"/>
              <a:t>‹#›</a:t>
            </a:fld>
            <a:endParaRPr kumimoji="1" lang="ja-JP" altLang="en-US"/>
          </a:p>
        </p:txBody>
      </p:sp>
    </p:spTree>
    <p:extLst>
      <p:ext uri="{BB962C8B-B14F-4D97-AF65-F5344CB8AC3E}">
        <p14:creationId xmlns:p14="http://schemas.microsoft.com/office/powerpoint/2010/main" val="3895170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748C6C-B00D-4A2A-AD40-D6E41F45CF37}"/>
              </a:ext>
            </a:extLst>
          </p:cNvPr>
          <p:cNvSpPr>
            <a:spLocks noGrp="1"/>
          </p:cNvSpPr>
          <p:nvPr>
            <p:ph type="title"/>
          </p:nvPr>
        </p:nvSpPr>
        <p:spPr>
          <a:xfrm>
            <a:off x="839788" y="365125"/>
            <a:ext cx="10515600" cy="1325563"/>
          </a:xfrm>
        </p:spPr>
        <p:txBody>
          <a:bodyPr/>
          <a:lstStyle/>
          <a:p>
            <a:r>
              <a:rPr kumimoji="1" lang="zh-CN" altLang="en-US"/>
              <a:t>单击此处编辑母版标题样式</a:t>
            </a:r>
            <a:endParaRPr kumimoji="1" lang="ja-JP" altLang="en-US"/>
          </a:p>
        </p:txBody>
      </p:sp>
      <p:sp>
        <p:nvSpPr>
          <p:cNvPr id="3" name="文本占位符 2">
            <a:extLst>
              <a:ext uri="{FF2B5EF4-FFF2-40B4-BE49-F238E27FC236}">
                <a16:creationId xmlns:a16="http://schemas.microsoft.com/office/drawing/2014/main" id="{49E84885-6468-4975-9C87-5DA55621B4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编辑母版文本样式</a:t>
            </a:r>
          </a:p>
        </p:txBody>
      </p:sp>
      <p:sp>
        <p:nvSpPr>
          <p:cNvPr id="4" name="内容占位符 3">
            <a:extLst>
              <a:ext uri="{FF2B5EF4-FFF2-40B4-BE49-F238E27FC236}">
                <a16:creationId xmlns:a16="http://schemas.microsoft.com/office/drawing/2014/main" id="{9C492F9D-FEAA-414C-8730-7581AC7351D2}"/>
              </a:ext>
            </a:extLst>
          </p:cNvPr>
          <p:cNvSpPr>
            <a:spLocks noGrp="1"/>
          </p:cNvSpPr>
          <p:nvPr>
            <p:ph sz="half" idx="2"/>
          </p:nvPr>
        </p:nvSpPr>
        <p:spPr>
          <a:xfrm>
            <a:off x="839788" y="2505075"/>
            <a:ext cx="5157787" cy="3684588"/>
          </a:xfrm>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endParaRPr kumimoji="1" lang="ja-JP" altLang="en-US"/>
          </a:p>
        </p:txBody>
      </p:sp>
      <p:sp>
        <p:nvSpPr>
          <p:cNvPr id="5" name="文本占位符 4">
            <a:extLst>
              <a:ext uri="{FF2B5EF4-FFF2-40B4-BE49-F238E27FC236}">
                <a16:creationId xmlns:a16="http://schemas.microsoft.com/office/drawing/2014/main" id="{690DBA8A-88D5-4BC6-B0EF-5999F57849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编辑母版文本样式</a:t>
            </a:r>
          </a:p>
        </p:txBody>
      </p:sp>
      <p:sp>
        <p:nvSpPr>
          <p:cNvPr id="6" name="内容占位符 5">
            <a:extLst>
              <a:ext uri="{FF2B5EF4-FFF2-40B4-BE49-F238E27FC236}">
                <a16:creationId xmlns:a16="http://schemas.microsoft.com/office/drawing/2014/main" id="{8CE0D316-DF37-4AA6-BC99-95E011F4B058}"/>
              </a:ext>
            </a:extLst>
          </p:cNvPr>
          <p:cNvSpPr>
            <a:spLocks noGrp="1"/>
          </p:cNvSpPr>
          <p:nvPr>
            <p:ph sz="quarter" idx="4"/>
          </p:nvPr>
        </p:nvSpPr>
        <p:spPr>
          <a:xfrm>
            <a:off x="6172200" y="2505075"/>
            <a:ext cx="5183188" cy="3684588"/>
          </a:xfrm>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endParaRPr kumimoji="1" lang="ja-JP" altLang="en-US"/>
          </a:p>
        </p:txBody>
      </p:sp>
      <p:sp>
        <p:nvSpPr>
          <p:cNvPr id="7" name="日期占位符 6">
            <a:extLst>
              <a:ext uri="{FF2B5EF4-FFF2-40B4-BE49-F238E27FC236}">
                <a16:creationId xmlns:a16="http://schemas.microsoft.com/office/drawing/2014/main" id="{B1EA188D-2034-41B2-BB74-B6D9AB8601FF}"/>
              </a:ext>
            </a:extLst>
          </p:cNvPr>
          <p:cNvSpPr>
            <a:spLocks noGrp="1"/>
          </p:cNvSpPr>
          <p:nvPr>
            <p:ph type="dt" sz="half" idx="10"/>
          </p:nvPr>
        </p:nvSpPr>
        <p:spPr/>
        <p:txBody>
          <a:bodyPr/>
          <a:lstStyle/>
          <a:p>
            <a:fld id="{B387C9A3-B1D3-46B6-9C2C-38C6BF28B0B2}" type="datetimeFigureOut">
              <a:rPr kumimoji="1" lang="ja-JP" altLang="en-US" smtClean="0"/>
              <a:t>2018/9/2</a:t>
            </a:fld>
            <a:endParaRPr kumimoji="1" lang="ja-JP" altLang="en-US"/>
          </a:p>
        </p:txBody>
      </p:sp>
      <p:sp>
        <p:nvSpPr>
          <p:cNvPr id="8" name="页脚占位符 7">
            <a:extLst>
              <a:ext uri="{FF2B5EF4-FFF2-40B4-BE49-F238E27FC236}">
                <a16:creationId xmlns:a16="http://schemas.microsoft.com/office/drawing/2014/main" id="{1D32F116-493D-4084-8753-CFC739419B9E}"/>
              </a:ext>
            </a:extLst>
          </p:cNvPr>
          <p:cNvSpPr>
            <a:spLocks noGrp="1"/>
          </p:cNvSpPr>
          <p:nvPr>
            <p:ph type="ftr" sz="quarter" idx="11"/>
          </p:nvPr>
        </p:nvSpPr>
        <p:spPr/>
        <p:txBody>
          <a:bodyPr/>
          <a:lstStyle/>
          <a:p>
            <a:endParaRPr kumimoji="1" lang="ja-JP" altLang="en-US"/>
          </a:p>
        </p:txBody>
      </p:sp>
      <p:sp>
        <p:nvSpPr>
          <p:cNvPr id="9" name="灯片编号占位符 8">
            <a:extLst>
              <a:ext uri="{FF2B5EF4-FFF2-40B4-BE49-F238E27FC236}">
                <a16:creationId xmlns:a16="http://schemas.microsoft.com/office/drawing/2014/main" id="{3B6C9006-E0ED-45DD-8C36-2E1601C3EC87}"/>
              </a:ext>
            </a:extLst>
          </p:cNvPr>
          <p:cNvSpPr>
            <a:spLocks noGrp="1"/>
          </p:cNvSpPr>
          <p:nvPr>
            <p:ph type="sldNum" sz="quarter" idx="12"/>
          </p:nvPr>
        </p:nvSpPr>
        <p:spPr/>
        <p:txBody>
          <a:bodyPr/>
          <a:lstStyle/>
          <a:p>
            <a:fld id="{D0683F87-705B-4336-85C1-90F45CA64B9E}" type="slidenum">
              <a:rPr kumimoji="1" lang="ja-JP" altLang="en-US" smtClean="0"/>
              <a:t>‹#›</a:t>
            </a:fld>
            <a:endParaRPr kumimoji="1" lang="ja-JP" altLang="en-US"/>
          </a:p>
        </p:txBody>
      </p:sp>
    </p:spTree>
    <p:extLst>
      <p:ext uri="{BB962C8B-B14F-4D97-AF65-F5344CB8AC3E}">
        <p14:creationId xmlns:p14="http://schemas.microsoft.com/office/powerpoint/2010/main" val="4056561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0F083A-0883-4290-A838-AE9AE5751E3A}"/>
              </a:ext>
            </a:extLst>
          </p:cNvPr>
          <p:cNvSpPr>
            <a:spLocks noGrp="1"/>
          </p:cNvSpPr>
          <p:nvPr>
            <p:ph type="title"/>
          </p:nvPr>
        </p:nvSpPr>
        <p:spPr/>
        <p:txBody>
          <a:bodyPr/>
          <a:lstStyle/>
          <a:p>
            <a:r>
              <a:rPr kumimoji="1" lang="zh-CN" altLang="en-US"/>
              <a:t>单击此处编辑母版标题样式</a:t>
            </a:r>
            <a:endParaRPr kumimoji="1" lang="ja-JP" altLang="en-US"/>
          </a:p>
        </p:txBody>
      </p:sp>
      <p:sp>
        <p:nvSpPr>
          <p:cNvPr id="3" name="日期占位符 2">
            <a:extLst>
              <a:ext uri="{FF2B5EF4-FFF2-40B4-BE49-F238E27FC236}">
                <a16:creationId xmlns:a16="http://schemas.microsoft.com/office/drawing/2014/main" id="{92BF05D5-1205-478F-BEAA-7744D3AB362D}"/>
              </a:ext>
            </a:extLst>
          </p:cNvPr>
          <p:cNvSpPr>
            <a:spLocks noGrp="1"/>
          </p:cNvSpPr>
          <p:nvPr>
            <p:ph type="dt" sz="half" idx="10"/>
          </p:nvPr>
        </p:nvSpPr>
        <p:spPr/>
        <p:txBody>
          <a:bodyPr/>
          <a:lstStyle/>
          <a:p>
            <a:fld id="{B387C9A3-B1D3-46B6-9C2C-38C6BF28B0B2}" type="datetimeFigureOut">
              <a:rPr kumimoji="1" lang="ja-JP" altLang="en-US" smtClean="0"/>
              <a:t>2018/9/2</a:t>
            </a:fld>
            <a:endParaRPr kumimoji="1" lang="ja-JP" altLang="en-US"/>
          </a:p>
        </p:txBody>
      </p:sp>
      <p:sp>
        <p:nvSpPr>
          <p:cNvPr id="4" name="页脚占位符 3">
            <a:extLst>
              <a:ext uri="{FF2B5EF4-FFF2-40B4-BE49-F238E27FC236}">
                <a16:creationId xmlns:a16="http://schemas.microsoft.com/office/drawing/2014/main" id="{2C95D97D-E005-4D2C-8179-5600265742DC}"/>
              </a:ext>
            </a:extLst>
          </p:cNvPr>
          <p:cNvSpPr>
            <a:spLocks noGrp="1"/>
          </p:cNvSpPr>
          <p:nvPr>
            <p:ph type="ftr" sz="quarter" idx="11"/>
          </p:nvPr>
        </p:nvSpPr>
        <p:spPr/>
        <p:txBody>
          <a:bodyPr/>
          <a:lstStyle/>
          <a:p>
            <a:endParaRPr kumimoji="1" lang="ja-JP" altLang="en-US"/>
          </a:p>
        </p:txBody>
      </p:sp>
      <p:sp>
        <p:nvSpPr>
          <p:cNvPr id="5" name="灯片编号占位符 4">
            <a:extLst>
              <a:ext uri="{FF2B5EF4-FFF2-40B4-BE49-F238E27FC236}">
                <a16:creationId xmlns:a16="http://schemas.microsoft.com/office/drawing/2014/main" id="{494354F2-4484-4527-AD9D-8D1077BF37B2}"/>
              </a:ext>
            </a:extLst>
          </p:cNvPr>
          <p:cNvSpPr>
            <a:spLocks noGrp="1"/>
          </p:cNvSpPr>
          <p:nvPr>
            <p:ph type="sldNum" sz="quarter" idx="12"/>
          </p:nvPr>
        </p:nvSpPr>
        <p:spPr/>
        <p:txBody>
          <a:bodyPr/>
          <a:lstStyle/>
          <a:p>
            <a:fld id="{D0683F87-705B-4336-85C1-90F45CA64B9E}" type="slidenum">
              <a:rPr kumimoji="1" lang="ja-JP" altLang="en-US" smtClean="0"/>
              <a:t>‹#›</a:t>
            </a:fld>
            <a:endParaRPr kumimoji="1" lang="ja-JP" altLang="en-US"/>
          </a:p>
        </p:txBody>
      </p:sp>
    </p:spTree>
    <p:extLst>
      <p:ext uri="{BB962C8B-B14F-4D97-AF65-F5344CB8AC3E}">
        <p14:creationId xmlns:p14="http://schemas.microsoft.com/office/powerpoint/2010/main" val="115967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2FE504E-C87C-458E-80BE-A62351BF82A3}"/>
              </a:ext>
            </a:extLst>
          </p:cNvPr>
          <p:cNvSpPr>
            <a:spLocks noGrp="1"/>
          </p:cNvSpPr>
          <p:nvPr>
            <p:ph type="dt" sz="half" idx="10"/>
          </p:nvPr>
        </p:nvSpPr>
        <p:spPr/>
        <p:txBody>
          <a:bodyPr/>
          <a:lstStyle/>
          <a:p>
            <a:fld id="{B387C9A3-B1D3-46B6-9C2C-38C6BF28B0B2}" type="datetimeFigureOut">
              <a:rPr kumimoji="1" lang="ja-JP" altLang="en-US" smtClean="0"/>
              <a:t>2018/9/2</a:t>
            </a:fld>
            <a:endParaRPr kumimoji="1" lang="ja-JP" altLang="en-US"/>
          </a:p>
        </p:txBody>
      </p:sp>
      <p:sp>
        <p:nvSpPr>
          <p:cNvPr id="3" name="页脚占位符 2">
            <a:extLst>
              <a:ext uri="{FF2B5EF4-FFF2-40B4-BE49-F238E27FC236}">
                <a16:creationId xmlns:a16="http://schemas.microsoft.com/office/drawing/2014/main" id="{DBC0DEE5-F2D9-4940-8E82-0001C448B283}"/>
              </a:ext>
            </a:extLst>
          </p:cNvPr>
          <p:cNvSpPr>
            <a:spLocks noGrp="1"/>
          </p:cNvSpPr>
          <p:nvPr>
            <p:ph type="ftr" sz="quarter" idx="11"/>
          </p:nvPr>
        </p:nvSpPr>
        <p:spPr/>
        <p:txBody>
          <a:bodyPr/>
          <a:lstStyle/>
          <a:p>
            <a:endParaRPr kumimoji="1" lang="ja-JP" altLang="en-US"/>
          </a:p>
        </p:txBody>
      </p:sp>
      <p:sp>
        <p:nvSpPr>
          <p:cNvPr id="4" name="灯片编号占位符 3">
            <a:extLst>
              <a:ext uri="{FF2B5EF4-FFF2-40B4-BE49-F238E27FC236}">
                <a16:creationId xmlns:a16="http://schemas.microsoft.com/office/drawing/2014/main" id="{E912D9D3-D2FB-47FF-95AA-C7998C688D2E}"/>
              </a:ext>
            </a:extLst>
          </p:cNvPr>
          <p:cNvSpPr>
            <a:spLocks noGrp="1"/>
          </p:cNvSpPr>
          <p:nvPr>
            <p:ph type="sldNum" sz="quarter" idx="12"/>
          </p:nvPr>
        </p:nvSpPr>
        <p:spPr/>
        <p:txBody>
          <a:bodyPr/>
          <a:lstStyle/>
          <a:p>
            <a:fld id="{D0683F87-705B-4336-85C1-90F45CA64B9E}" type="slidenum">
              <a:rPr kumimoji="1" lang="ja-JP" altLang="en-US" smtClean="0"/>
              <a:t>‹#›</a:t>
            </a:fld>
            <a:endParaRPr kumimoji="1" lang="ja-JP" altLang="en-US"/>
          </a:p>
        </p:txBody>
      </p:sp>
    </p:spTree>
    <p:extLst>
      <p:ext uri="{BB962C8B-B14F-4D97-AF65-F5344CB8AC3E}">
        <p14:creationId xmlns:p14="http://schemas.microsoft.com/office/powerpoint/2010/main" val="3784143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F4012F-9735-40C1-BC6A-F131A552A336}"/>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ja-JP" altLang="en-US"/>
          </a:p>
        </p:txBody>
      </p:sp>
      <p:sp>
        <p:nvSpPr>
          <p:cNvPr id="3" name="内容占位符 2">
            <a:extLst>
              <a:ext uri="{FF2B5EF4-FFF2-40B4-BE49-F238E27FC236}">
                <a16:creationId xmlns:a16="http://schemas.microsoft.com/office/drawing/2014/main" id="{0755C3B6-173A-4D0A-BDB8-E2DEEDEDE2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endParaRPr kumimoji="1" lang="ja-JP" altLang="en-US"/>
          </a:p>
        </p:txBody>
      </p:sp>
      <p:sp>
        <p:nvSpPr>
          <p:cNvPr id="4" name="文本占位符 3">
            <a:extLst>
              <a:ext uri="{FF2B5EF4-FFF2-40B4-BE49-F238E27FC236}">
                <a16:creationId xmlns:a16="http://schemas.microsoft.com/office/drawing/2014/main" id="{F22A0791-6AF2-42AB-8519-D42471449E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编辑母版文本样式</a:t>
            </a:r>
          </a:p>
        </p:txBody>
      </p:sp>
      <p:sp>
        <p:nvSpPr>
          <p:cNvPr id="5" name="日期占位符 4">
            <a:extLst>
              <a:ext uri="{FF2B5EF4-FFF2-40B4-BE49-F238E27FC236}">
                <a16:creationId xmlns:a16="http://schemas.microsoft.com/office/drawing/2014/main" id="{79C35A13-4D68-4919-B0E5-CC38AB4C6B8D}"/>
              </a:ext>
            </a:extLst>
          </p:cNvPr>
          <p:cNvSpPr>
            <a:spLocks noGrp="1"/>
          </p:cNvSpPr>
          <p:nvPr>
            <p:ph type="dt" sz="half" idx="10"/>
          </p:nvPr>
        </p:nvSpPr>
        <p:spPr/>
        <p:txBody>
          <a:bodyPr/>
          <a:lstStyle/>
          <a:p>
            <a:fld id="{B387C9A3-B1D3-46B6-9C2C-38C6BF28B0B2}" type="datetimeFigureOut">
              <a:rPr kumimoji="1" lang="ja-JP" altLang="en-US" smtClean="0"/>
              <a:t>2018/9/2</a:t>
            </a:fld>
            <a:endParaRPr kumimoji="1" lang="ja-JP" altLang="en-US"/>
          </a:p>
        </p:txBody>
      </p:sp>
      <p:sp>
        <p:nvSpPr>
          <p:cNvPr id="6" name="页脚占位符 5">
            <a:extLst>
              <a:ext uri="{FF2B5EF4-FFF2-40B4-BE49-F238E27FC236}">
                <a16:creationId xmlns:a16="http://schemas.microsoft.com/office/drawing/2014/main" id="{AAE4C342-3331-43EB-9915-6A461D770BF6}"/>
              </a:ext>
            </a:extLst>
          </p:cNvPr>
          <p:cNvSpPr>
            <a:spLocks noGrp="1"/>
          </p:cNvSpPr>
          <p:nvPr>
            <p:ph type="ftr" sz="quarter" idx="11"/>
          </p:nvPr>
        </p:nvSpPr>
        <p:spPr/>
        <p:txBody>
          <a:bodyPr/>
          <a:lstStyle/>
          <a:p>
            <a:endParaRPr kumimoji="1" lang="ja-JP" altLang="en-US"/>
          </a:p>
        </p:txBody>
      </p:sp>
      <p:sp>
        <p:nvSpPr>
          <p:cNvPr id="7" name="灯片编号占位符 6">
            <a:extLst>
              <a:ext uri="{FF2B5EF4-FFF2-40B4-BE49-F238E27FC236}">
                <a16:creationId xmlns:a16="http://schemas.microsoft.com/office/drawing/2014/main" id="{F392B5AD-8694-4155-8AA8-84A3EF1EC894}"/>
              </a:ext>
            </a:extLst>
          </p:cNvPr>
          <p:cNvSpPr>
            <a:spLocks noGrp="1"/>
          </p:cNvSpPr>
          <p:nvPr>
            <p:ph type="sldNum" sz="quarter" idx="12"/>
          </p:nvPr>
        </p:nvSpPr>
        <p:spPr/>
        <p:txBody>
          <a:bodyPr/>
          <a:lstStyle/>
          <a:p>
            <a:fld id="{D0683F87-705B-4336-85C1-90F45CA64B9E}" type="slidenum">
              <a:rPr kumimoji="1" lang="ja-JP" altLang="en-US" smtClean="0"/>
              <a:t>‹#›</a:t>
            </a:fld>
            <a:endParaRPr kumimoji="1" lang="ja-JP" altLang="en-US"/>
          </a:p>
        </p:txBody>
      </p:sp>
    </p:spTree>
    <p:extLst>
      <p:ext uri="{BB962C8B-B14F-4D97-AF65-F5344CB8AC3E}">
        <p14:creationId xmlns:p14="http://schemas.microsoft.com/office/powerpoint/2010/main" val="2568308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1C9620-32C2-4693-B28A-A3575CB80EF0}"/>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ja-JP" altLang="en-US"/>
          </a:p>
        </p:txBody>
      </p:sp>
      <p:sp>
        <p:nvSpPr>
          <p:cNvPr id="3" name="图片占位符 2">
            <a:extLst>
              <a:ext uri="{FF2B5EF4-FFF2-40B4-BE49-F238E27FC236}">
                <a16:creationId xmlns:a16="http://schemas.microsoft.com/office/drawing/2014/main" id="{AE1C2548-B2D7-4356-8493-132DE6B614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文本占位符 3">
            <a:extLst>
              <a:ext uri="{FF2B5EF4-FFF2-40B4-BE49-F238E27FC236}">
                <a16:creationId xmlns:a16="http://schemas.microsoft.com/office/drawing/2014/main" id="{4CE0F6E6-5823-43DE-8A25-E1EF8D1A67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编辑母版文本样式</a:t>
            </a:r>
          </a:p>
        </p:txBody>
      </p:sp>
      <p:sp>
        <p:nvSpPr>
          <p:cNvPr id="5" name="日期占位符 4">
            <a:extLst>
              <a:ext uri="{FF2B5EF4-FFF2-40B4-BE49-F238E27FC236}">
                <a16:creationId xmlns:a16="http://schemas.microsoft.com/office/drawing/2014/main" id="{2667DF06-F3DA-4A85-B5A8-77EAA2532E4B}"/>
              </a:ext>
            </a:extLst>
          </p:cNvPr>
          <p:cNvSpPr>
            <a:spLocks noGrp="1"/>
          </p:cNvSpPr>
          <p:nvPr>
            <p:ph type="dt" sz="half" idx="10"/>
          </p:nvPr>
        </p:nvSpPr>
        <p:spPr/>
        <p:txBody>
          <a:bodyPr/>
          <a:lstStyle/>
          <a:p>
            <a:fld id="{B387C9A3-B1D3-46B6-9C2C-38C6BF28B0B2}" type="datetimeFigureOut">
              <a:rPr kumimoji="1" lang="ja-JP" altLang="en-US" smtClean="0"/>
              <a:t>2018/9/2</a:t>
            </a:fld>
            <a:endParaRPr kumimoji="1" lang="ja-JP" altLang="en-US"/>
          </a:p>
        </p:txBody>
      </p:sp>
      <p:sp>
        <p:nvSpPr>
          <p:cNvPr id="6" name="页脚占位符 5">
            <a:extLst>
              <a:ext uri="{FF2B5EF4-FFF2-40B4-BE49-F238E27FC236}">
                <a16:creationId xmlns:a16="http://schemas.microsoft.com/office/drawing/2014/main" id="{451060F2-2C85-4B74-8F37-9621991B6715}"/>
              </a:ext>
            </a:extLst>
          </p:cNvPr>
          <p:cNvSpPr>
            <a:spLocks noGrp="1"/>
          </p:cNvSpPr>
          <p:nvPr>
            <p:ph type="ftr" sz="quarter" idx="11"/>
          </p:nvPr>
        </p:nvSpPr>
        <p:spPr/>
        <p:txBody>
          <a:bodyPr/>
          <a:lstStyle/>
          <a:p>
            <a:endParaRPr kumimoji="1" lang="ja-JP" altLang="en-US"/>
          </a:p>
        </p:txBody>
      </p:sp>
      <p:sp>
        <p:nvSpPr>
          <p:cNvPr id="7" name="灯片编号占位符 6">
            <a:extLst>
              <a:ext uri="{FF2B5EF4-FFF2-40B4-BE49-F238E27FC236}">
                <a16:creationId xmlns:a16="http://schemas.microsoft.com/office/drawing/2014/main" id="{04EDCDBC-104C-4462-9BA1-B8B6BE12B59E}"/>
              </a:ext>
            </a:extLst>
          </p:cNvPr>
          <p:cNvSpPr>
            <a:spLocks noGrp="1"/>
          </p:cNvSpPr>
          <p:nvPr>
            <p:ph type="sldNum" sz="quarter" idx="12"/>
          </p:nvPr>
        </p:nvSpPr>
        <p:spPr/>
        <p:txBody>
          <a:bodyPr/>
          <a:lstStyle/>
          <a:p>
            <a:fld id="{D0683F87-705B-4336-85C1-90F45CA64B9E}" type="slidenum">
              <a:rPr kumimoji="1" lang="ja-JP" altLang="en-US" smtClean="0"/>
              <a:t>‹#›</a:t>
            </a:fld>
            <a:endParaRPr kumimoji="1" lang="ja-JP" altLang="en-US"/>
          </a:p>
        </p:txBody>
      </p:sp>
    </p:spTree>
    <p:extLst>
      <p:ext uri="{BB962C8B-B14F-4D97-AF65-F5344CB8AC3E}">
        <p14:creationId xmlns:p14="http://schemas.microsoft.com/office/powerpoint/2010/main" val="2587512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569D8B9-39C2-464B-B744-281F7A611A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ja-JP" altLang="en-US"/>
          </a:p>
        </p:txBody>
      </p:sp>
      <p:sp>
        <p:nvSpPr>
          <p:cNvPr id="3" name="文本占位符 2">
            <a:extLst>
              <a:ext uri="{FF2B5EF4-FFF2-40B4-BE49-F238E27FC236}">
                <a16:creationId xmlns:a16="http://schemas.microsoft.com/office/drawing/2014/main" id="{6D6B02D4-06D1-4857-9A45-57398E5260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endParaRPr kumimoji="1" lang="ja-JP" altLang="en-US"/>
          </a:p>
        </p:txBody>
      </p:sp>
      <p:sp>
        <p:nvSpPr>
          <p:cNvPr id="4" name="日期占位符 3">
            <a:extLst>
              <a:ext uri="{FF2B5EF4-FFF2-40B4-BE49-F238E27FC236}">
                <a16:creationId xmlns:a16="http://schemas.microsoft.com/office/drawing/2014/main" id="{5E0A309A-D95A-434B-B696-9EBA0D2776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87C9A3-B1D3-46B6-9C2C-38C6BF28B0B2}" type="datetimeFigureOut">
              <a:rPr kumimoji="1" lang="ja-JP" altLang="en-US" smtClean="0"/>
              <a:t>2018/9/2</a:t>
            </a:fld>
            <a:endParaRPr kumimoji="1" lang="ja-JP" altLang="en-US"/>
          </a:p>
        </p:txBody>
      </p:sp>
      <p:sp>
        <p:nvSpPr>
          <p:cNvPr id="5" name="页脚占位符 4">
            <a:extLst>
              <a:ext uri="{FF2B5EF4-FFF2-40B4-BE49-F238E27FC236}">
                <a16:creationId xmlns:a16="http://schemas.microsoft.com/office/drawing/2014/main" id="{9DD9E779-3DAA-4223-B82E-6F2BEBC86A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灯片编号占位符 5">
            <a:extLst>
              <a:ext uri="{FF2B5EF4-FFF2-40B4-BE49-F238E27FC236}">
                <a16:creationId xmlns:a16="http://schemas.microsoft.com/office/drawing/2014/main" id="{C1338920-8BF8-44B1-8A03-DB276EEA4F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683F87-705B-4336-85C1-90F45CA64B9E}" type="slidenum">
              <a:rPr kumimoji="1" lang="ja-JP" altLang="en-US" smtClean="0"/>
              <a:t>‹#›</a:t>
            </a:fld>
            <a:endParaRPr kumimoji="1" lang="ja-JP" altLang="en-US"/>
          </a:p>
        </p:txBody>
      </p:sp>
    </p:spTree>
    <p:extLst>
      <p:ext uri="{BB962C8B-B14F-4D97-AF65-F5344CB8AC3E}">
        <p14:creationId xmlns:p14="http://schemas.microsoft.com/office/powerpoint/2010/main" val="3430514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AA1E3E8-AE45-4557-918B-E9DE0E5583CB}"/>
              </a:ext>
            </a:extLst>
          </p:cNvPr>
          <p:cNvSpPr txBox="1"/>
          <p:nvPr/>
        </p:nvSpPr>
        <p:spPr>
          <a:xfrm>
            <a:off x="354563" y="195940"/>
            <a:ext cx="7346883" cy="646331"/>
          </a:xfrm>
          <a:prstGeom prst="rect">
            <a:avLst/>
          </a:prstGeom>
          <a:noFill/>
        </p:spPr>
        <p:txBody>
          <a:bodyPr wrap="none" rtlCol="0">
            <a:spAutoFit/>
          </a:bodyPr>
          <a:lstStyle/>
          <a:p>
            <a:r>
              <a:rPr kumimoji="1" lang="ja-JP" altLang="en-US" dirty="0"/>
              <a:t>参考文献</a:t>
            </a:r>
            <a:r>
              <a:rPr kumimoji="1" lang="en-US" altLang="ja-JP" dirty="0"/>
              <a:t>1: </a:t>
            </a:r>
            <a:r>
              <a:rPr kumimoji="1" lang="ja-JP" altLang="en-US" dirty="0"/>
              <a:t>データサイエンティスト見習い達の日常 </a:t>
            </a:r>
            <a:r>
              <a:rPr kumimoji="1" lang="en-US" altLang="ja-JP" dirty="0"/>
              <a:t>by </a:t>
            </a:r>
            <a:r>
              <a:rPr kumimoji="1" lang="en-US" altLang="ja-JP" dirty="0" err="1"/>
              <a:t>pira_nino</a:t>
            </a:r>
            <a:r>
              <a:rPr kumimoji="1" lang="ja-JP" altLang="en-US" dirty="0" err="1"/>
              <a:t>さん</a:t>
            </a:r>
            <a:endParaRPr kumimoji="1" lang="en-US" altLang="ja-JP" dirty="0"/>
          </a:p>
          <a:p>
            <a:r>
              <a:rPr lang="ja-JP" altLang="en-US" dirty="0"/>
              <a:t>テーマ</a:t>
            </a:r>
            <a:r>
              <a:rPr lang="en-US" altLang="ja-JP" dirty="0"/>
              <a:t>: </a:t>
            </a:r>
            <a:r>
              <a:rPr lang="en-US" altLang="ja-JP" dirty="0" err="1"/>
              <a:t>B’z</a:t>
            </a:r>
            <a:r>
              <a:rPr lang="ja-JP" altLang="en-US" dirty="0"/>
              <a:t>の歌詞を</a:t>
            </a:r>
            <a:r>
              <a:rPr lang="en-US" altLang="ja-JP" dirty="0"/>
              <a:t>Python</a:t>
            </a:r>
            <a:r>
              <a:rPr lang="ja-JP" altLang="en-US" dirty="0"/>
              <a:t>と機械学習で分析してみた</a:t>
            </a:r>
            <a:endParaRPr kumimoji="1" lang="ja-JP" altLang="en-US" dirty="0"/>
          </a:p>
        </p:txBody>
      </p:sp>
      <p:sp>
        <p:nvSpPr>
          <p:cNvPr id="3" name="文本框 2">
            <a:extLst>
              <a:ext uri="{FF2B5EF4-FFF2-40B4-BE49-F238E27FC236}">
                <a16:creationId xmlns:a16="http://schemas.microsoft.com/office/drawing/2014/main" id="{090C4AEF-0086-4CCA-8BB3-6F96E35181DF}"/>
              </a:ext>
            </a:extLst>
          </p:cNvPr>
          <p:cNvSpPr txBox="1"/>
          <p:nvPr/>
        </p:nvSpPr>
        <p:spPr>
          <a:xfrm>
            <a:off x="348344" y="1412029"/>
            <a:ext cx="11678815" cy="1200329"/>
          </a:xfrm>
          <a:prstGeom prst="rect">
            <a:avLst/>
          </a:prstGeom>
          <a:noFill/>
        </p:spPr>
        <p:txBody>
          <a:bodyPr wrap="square" rtlCol="0">
            <a:spAutoFit/>
          </a:bodyPr>
          <a:lstStyle/>
          <a:p>
            <a:r>
              <a:rPr lang="ja-JP" altLang="en-US" dirty="0"/>
              <a:t>分析概要</a:t>
            </a:r>
            <a:endParaRPr lang="en-US" altLang="ja-JP" dirty="0"/>
          </a:p>
          <a:p>
            <a:pPr marL="800100" lvl="1" indent="-342900">
              <a:buFont typeface="+mj-lt"/>
              <a:buAutoNum type="arabicPeriod"/>
            </a:pPr>
            <a:r>
              <a:rPr kumimoji="1" lang="ja-JP" altLang="en-US" dirty="0"/>
              <a:t>データの入手と前処理</a:t>
            </a:r>
            <a:r>
              <a:rPr kumimoji="1" lang="en-US" altLang="ja-JP" dirty="0"/>
              <a:t>: </a:t>
            </a:r>
            <a:r>
              <a:rPr kumimoji="1" lang="ja-JP" altLang="en-US" dirty="0"/>
              <a:t>歌詞をスクレイピング、不用語の削除</a:t>
            </a:r>
            <a:endParaRPr kumimoji="1" lang="en-US" altLang="ja-JP" dirty="0"/>
          </a:p>
          <a:p>
            <a:pPr marL="800100" lvl="1" indent="-342900">
              <a:buFont typeface="+mj-lt"/>
              <a:buAutoNum type="arabicPeriod"/>
            </a:pPr>
            <a:r>
              <a:rPr lang="ja-JP" altLang="en-US" dirty="0"/>
              <a:t>簡単な分析と可視化</a:t>
            </a:r>
            <a:r>
              <a:rPr lang="en-US" altLang="ja-JP" dirty="0"/>
              <a:t>: </a:t>
            </a:r>
            <a:r>
              <a:rPr lang="ja-JP" altLang="en-US" dirty="0"/>
              <a:t>単語の頻度の集計、</a:t>
            </a:r>
            <a:r>
              <a:rPr lang="en-US" altLang="ja-JP" dirty="0"/>
              <a:t>Word Cloud</a:t>
            </a:r>
            <a:r>
              <a:rPr lang="ja-JP" altLang="en-US" dirty="0"/>
              <a:t>で可視化</a:t>
            </a:r>
            <a:endParaRPr lang="en-US" altLang="ja-JP" dirty="0"/>
          </a:p>
          <a:p>
            <a:pPr marL="800100" lvl="1" indent="-342900">
              <a:buFont typeface="+mj-lt"/>
              <a:buAutoNum type="arabicPeriod"/>
            </a:pPr>
            <a:r>
              <a:rPr lang="ja-JP" altLang="en-US" dirty="0"/>
              <a:t>機械学習を用いた分析</a:t>
            </a:r>
            <a:r>
              <a:rPr lang="en-US" altLang="ja-JP" dirty="0"/>
              <a:t>: TF-IDF</a:t>
            </a:r>
            <a:r>
              <a:rPr lang="ja-JP" altLang="en-US" dirty="0" err="1"/>
              <a:t>の算</a:t>
            </a:r>
            <a:r>
              <a:rPr lang="ja-JP" altLang="en-US" dirty="0"/>
              <a:t>出、</a:t>
            </a:r>
            <a:r>
              <a:rPr lang="en-US" altLang="ja-JP" dirty="0"/>
              <a:t>LDA</a:t>
            </a:r>
            <a:r>
              <a:rPr lang="ja-JP" altLang="en-US" dirty="0"/>
              <a:t>を用いた単語のトピック分類、</a:t>
            </a:r>
            <a:r>
              <a:rPr lang="en-US" altLang="ja-JP" dirty="0"/>
              <a:t>Word2Vec, Doc2Vec</a:t>
            </a:r>
            <a:r>
              <a:rPr lang="ja-JP" altLang="en-US" dirty="0"/>
              <a:t>で分析</a:t>
            </a:r>
            <a:endParaRPr lang="en-US" altLang="ja-JP" dirty="0"/>
          </a:p>
        </p:txBody>
      </p:sp>
      <p:sp>
        <p:nvSpPr>
          <p:cNvPr id="4" name="文本框 3">
            <a:extLst>
              <a:ext uri="{FF2B5EF4-FFF2-40B4-BE49-F238E27FC236}">
                <a16:creationId xmlns:a16="http://schemas.microsoft.com/office/drawing/2014/main" id="{9154B1BC-6C0A-41BE-B741-23A8FC4F50C0}"/>
              </a:ext>
            </a:extLst>
          </p:cNvPr>
          <p:cNvSpPr txBox="1"/>
          <p:nvPr/>
        </p:nvSpPr>
        <p:spPr>
          <a:xfrm>
            <a:off x="342126" y="2926700"/>
            <a:ext cx="11678815" cy="1200329"/>
          </a:xfrm>
          <a:prstGeom prst="rect">
            <a:avLst/>
          </a:prstGeom>
          <a:noFill/>
        </p:spPr>
        <p:txBody>
          <a:bodyPr wrap="square" rtlCol="0">
            <a:spAutoFit/>
          </a:bodyPr>
          <a:lstStyle/>
          <a:p>
            <a:r>
              <a:rPr lang="ja-JP" altLang="en-US" dirty="0"/>
              <a:t>歌詞データの入手</a:t>
            </a:r>
            <a:endParaRPr lang="en-US" altLang="ja-JP" dirty="0"/>
          </a:p>
          <a:p>
            <a:pPr marL="800100" lvl="1" indent="-342900">
              <a:buFont typeface="+mj-lt"/>
              <a:buAutoNum type="arabicPeriod"/>
            </a:pPr>
            <a:r>
              <a:rPr kumimoji="1" lang="ja-JP" altLang="en-US" dirty="0"/>
              <a:t>対象とするアーティストの曲名、作詞、作曲、</a:t>
            </a:r>
            <a:r>
              <a:rPr kumimoji="1" lang="en-US" altLang="ja-JP" dirty="0"/>
              <a:t>URL</a:t>
            </a:r>
            <a:r>
              <a:rPr kumimoji="1" lang="ja-JP" altLang="en-US" dirty="0" err="1"/>
              <a:t>、</a:t>
            </a:r>
            <a:r>
              <a:rPr lang="ja-JP" altLang="en-US" dirty="0"/>
              <a:t>歌詞、発売年月日、商品番号をカラムにしたデータフレームを作成する。</a:t>
            </a:r>
            <a:endParaRPr lang="en-US" altLang="ja-JP" dirty="0"/>
          </a:p>
          <a:p>
            <a:pPr marL="800100" lvl="1" indent="-342900">
              <a:buFont typeface="+mj-lt"/>
              <a:buAutoNum type="arabicPeriod"/>
            </a:pPr>
            <a:r>
              <a:rPr kumimoji="1" lang="ja-JP" altLang="en-US" dirty="0"/>
              <a:t>商品番号にはアルバム名を付与しておく。</a:t>
            </a:r>
            <a:endParaRPr kumimoji="1" lang="en-US" altLang="ja-JP" dirty="0"/>
          </a:p>
        </p:txBody>
      </p:sp>
      <p:sp>
        <p:nvSpPr>
          <p:cNvPr id="5" name="文本框 4">
            <a:extLst>
              <a:ext uri="{FF2B5EF4-FFF2-40B4-BE49-F238E27FC236}">
                <a16:creationId xmlns:a16="http://schemas.microsoft.com/office/drawing/2014/main" id="{A7256EAB-CE4F-4151-B407-1C9C2E6BBD12}"/>
              </a:ext>
            </a:extLst>
          </p:cNvPr>
          <p:cNvSpPr txBox="1"/>
          <p:nvPr/>
        </p:nvSpPr>
        <p:spPr>
          <a:xfrm>
            <a:off x="354566" y="4450699"/>
            <a:ext cx="11678815" cy="1754326"/>
          </a:xfrm>
          <a:prstGeom prst="rect">
            <a:avLst/>
          </a:prstGeom>
          <a:noFill/>
        </p:spPr>
        <p:txBody>
          <a:bodyPr wrap="square" rtlCol="0">
            <a:spAutoFit/>
          </a:bodyPr>
          <a:lstStyle/>
          <a:p>
            <a:r>
              <a:rPr lang="ja-JP" altLang="en-US" dirty="0"/>
              <a:t>データの集計と前処理</a:t>
            </a:r>
            <a:endParaRPr lang="en-US" altLang="ja-JP" dirty="0"/>
          </a:p>
          <a:p>
            <a:pPr marL="800100" lvl="1" indent="-342900">
              <a:buFont typeface="+mj-lt"/>
              <a:buAutoNum type="arabicPeriod"/>
            </a:pPr>
            <a:r>
              <a:rPr lang="ja-JP" altLang="en-US" dirty="0"/>
              <a:t>不用語の削除を行うのが自然言語処理の定石</a:t>
            </a:r>
            <a:endParaRPr lang="en-US" altLang="ja-JP" dirty="0"/>
          </a:p>
          <a:p>
            <a:pPr marL="800100" lvl="1" indent="-342900">
              <a:buFont typeface="+mj-lt"/>
              <a:buAutoNum type="arabicPeriod"/>
            </a:pPr>
            <a:r>
              <a:rPr lang="ja-JP" altLang="en-US" dirty="0"/>
              <a:t>句読点や助詞は頻度は多くても特に意味を持たないので削除する</a:t>
            </a:r>
            <a:endParaRPr lang="en-US" altLang="ja-JP" dirty="0"/>
          </a:p>
          <a:p>
            <a:pPr marL="800100" lvl="1" indent="-342900">
              <a:buFont typeface="+mj-lt"/>
              <a:buAutoNum type="arabicPeriod"/>
            </a:pPr>
            <a:r>
              <a:rPr lang="ja-JP" altLang="en-US" dirty="0"/>
              <a:t>英語だと</a:t>
            </a:r>
            <a:r>
              <a:rPr lang="en-US" altLang="ja-JP" dirty="0"/>
              <a:t>It</a:t>
            </a:r>
            <a:r>
              <a:rPr lang="ja-JP" altLang="en-US" dirty="0"/>
              <a:t>や</a:t>
            </a:r>
            <a:r>
              <a:rPr lang="en-US" altLang="ja-JP" dirty="0"/>
              <a:t>Is</a:t>
            </a:r>
            <a:r>
              <a:rPr lang="ja-JP" altLang="en-US" dirty="0"/>
              <a:t>は</a:t>
            </a:r>
            <a:r>
              <a:rPr lang="en-US" altLang="ja-JP" dirty="0" err="1"/>
              <a:t>StopWord</a:t>
            </a:r>
            <a:r>
              <a:rPr lang="ja-JP" altLang="en-US" dirty="0"/>
              <a:t>と呼ばれ削除される</a:t>
            </a:r>
            <a:endParaRPr lang="en-US" altLang="ja-JP" dirty="0"/>
          </a:p>
          <a:p>
            <a:pPr marL="800100" lvl="1" indent="-342900">
              <a:buFont typeface="+mj-lt"/>
              <a:buAutoNum type="arabicPeriod"/>
            </a:pPr>
            <a:r>
              <a:rPr lang="en-US" altLang="ja-JP" dirty="0" err="1"/>
              <a:t>Collections.Counter</a:t>
            </a:r>
            <a:r>
              <a:rPr lang="ja-JP" altLang="en-US" dirty="0"/>
              <a:t>で各単語の頻度を集計する、</a:t>
            </a:r>
            <a:r>
              <a:rPr lang="en-US" altLang="ja-JP" dirty="0"/>
              <a:t>(</a:t>
            </a:r>
            <a:r>
              <a:rPr lang="ja-JP" altLang="en-US" dirty="0"/>
              <a:t>単語、頻度</a:t>
            </a:r>
            <a:r>
              <a:rPr lang="en-US" altLang="ja-JP" dirty="0"/>
              <a:t>)</a:t>
            </a:r>
            <a:r>
              <a:rPr lang="ja-JP" altLang="en-US" dirty="0"/>
              <a:t>の組み合わせをデータフレームに入れる</a:t>
            </a:r>
            <a:endParaRPr lang="en-US" altLang="ja-JP" dirty="0"/>
          </a:p>
          <a:p>
            <a:pPr marL="800100" lvl="1" indent="-342900">
              <a:buFont typeface="+mj-lt"/>
              <a:buAutoNum type="arabicPeriod"/>
            </a:pPr>
            <a:r>
              <a:rPr lang="ja-JP" altLang="en-US" dirty="0"/>
              <a:t>形態素解析</a:t>
            </a:r>
            <a:r>
              <a:rPr lang="en-US" altLang="ja-JP" dirty="0"/>
              <a:t>(Morphological Analysis): </a:t>
            </a:r>
            <a:r>
              <a:rPr lang="ja-JP" altLang="en-US" dirty="0"/>
              <a:t>言語で意味を持つ最小単位の列に分割して品詞等を判別する</a:t>
            </a:r>
            <a:endParaRPr lang="en-US" altLang="ja-JP" dirty="0"/>
          </a:p>
        </p:txBody>
      </p:sp>
    </p:spTree>
    <p:extLst>
      <p:ext uri="{BB962C8B-B14F-4D97-AF65-F5344CB8AC3E}">
        <p14:creationId xmlns:p14="http://schemas.microsoft.com/office/powerpoint/2010/main" val="2465762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C8FDAE6-6582-4D24-815A-D0EE8FA18FD3}"/>
              </a:ext>
            </a:extLst>
          </p:cNvPr>
          <p:cNvPicPr>
            <a:picLocks noChangeAspect="1"/>
          </p:cNvPicPr>
          <p:nvPr/>
        </p:nvPicPr>
        <p:blipFill>
          <a:blip r:embed="rId2"/>
          <a:stretch>
            <a:fillRect/>
          </a:stretch>
        </p:blipFill>
        <p:spPr>
          <a:xfrm>
            <a:off x="145013" y="403354"/>
            <a:ext cx="11665891" cy="6051291"/>
          </a:xfrm>
          <a:prstGeom prst="rect">
            <a:avLst/>
          </a:prstGeom>
        </p:spPr>
      </p:pic>
    </p:spTree>
    <p:extLst>
      <p:ext uri="{BB962C8B-B14F-4D97-AF65-F5344CB8AC3E}">
        <p14:creationId xmlns:p14="http://schemas.microsoft.com/office/powerpoint/2010/main" val="851311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6D6C881-4F78-4808-ACE6-76CC0A2E9069}"/>
              </a:ext>
            </a:extLst>
          </p:cNvPr>
          <p:cNvSpPr txBox="1"/>
          <p:nvPr/>
        </p:nvSpPr>
        <p:spPr>
          <a:xfrm>
            <a:off x="289249" y="345233"/>
            <a:ext cx="10918374" cy="1477328"/>
          </a:xfrm>
          <a:prstGeom prst="rect">
            <a:avLst/>
          </a:prstGeom>
          <a:noFill/>
        </p:spPr>
        <p:txBody>
          <a:bodyPr wrap="none" rtlCol="0">
            <a:spAutoFit/>
          </a:bodyPr>
          <a:lstStyle/>
          <a:p>
            <a:r>
              <a:rPr lang="ja-JP" altLang="en-US" dirty="0"/>
              <a:t>前処理の方法</a:t>
            </a:r>
            <a:endParaRPr lang="en-US" altLang="ja-JP" dirty="0"/>
          </a:p>
          <a:p>
            <a:pPr marL="800100" lvl="1" indent="-342900">
              <a:buFont typeface="+mj-lt"/>
              <a:buAutoNum type="arabicPeriod"/>
            </a:pPr>
            <a:r>
              <a:rPr kumimoji="1" lang="en-US" altLang="ja-JP" dirty="0" err="1"/>
              <a:t>mecab</a:t>
            </a:r>
            <a:r>
              <a:rPr kumimoji="1" lang="ja-JP" altLang="en-US" dirty="0"/>
              <a:t>を用いて名詞、動詞、形容詞を抽出する</a:t>
            </a:r>
            <a:endParaRPr kumimoji="1" lang="en-US" altLang="ja-JP" dirty="0"/>
          </a:p>
          <a:p>
            <a:pPr marL="800100" lvl="1" indent="-342900">
              <a:buFont typeface="+mj-lt"/>
              <a:buAutoNum type="arabicPeriod"/>
            </a:pPr>
            <a:r>
              <a:rPr lang="en-US" altLang="ja-JP" dirty="0" err="1"/>
              <a:t>Nltk</a:t>
            </a:r>
            <a:r>
              <a:rPr lang="en-US" altLang="ja-JP" dirty="0"/>
              <a:t>, </a:t>
            </a:r>
            <a:r>
              <a:rPr lang="en-US" altLang="ja-JP" dirty="0" err="1"/>
              <a:t>sklearn</a:t>
            </a:r>
            <a:r>
              <a:rPr lang="ja-JP" altLang="en-US" dirty="0"/>
              <a:t>の英語の</a:t>
            </a:r>
            <a:r>
              <a:rPr lang="en-US" altLang="ja-JP" dirty="0" err="1"/>
              <a:t>stopword</a:t>
            </a:r>
            <a:r>
              <a:rPr lang="ja-JP" altLang="en-US" dirty="0"/>
              <a:t>リストを用いて英語の不用語の削除</a:t>
            </a:r>
            <a:endParaRPr lang="en-US" altLang="ja-JP" dirty="0"/>
          </a:p>
          <a:p>
            <a:pPr marL="800100" lvl="1" indent="-342900">
              <a:buFont typeface="+mj-lt"/>
              <a:buAutoNum type="arabicPeriod"/>
            </a:pPr>
            <a:r>
              <a:rPr kumimoji="1" lang="ja-JP" altLang="en-US" dirty="0"/>
              <a:t>自然言語処理では、名詞、動詞、形容詞以外は大して意味を持っていないので削除、という方針</a:t>
            </a:r>
            <a:endParaRPr kumimoji="1" lang="en-US" altLang="ja-JP" dirty="0"/>
          </a:p>
          <a:p>
            <a:pPr marL="800100" lvl="1" indent="-342900">
              <a:buFont typeface="+mj-lt"/>
              <a:buAutoNum type="arabicPeriod"/>
            </a:pPr>
            <a:r>
              <a:rPr kumimoji="1" lang="ja-JP" altLang="en-US" dirty="0"/>
              <a:t>英語の前処理の目的は、</a:t>
            </a:r>
            <a:r>
              <a:rPr kumimoji="1" lang="en-US" altLang="ja-JP" dirty="0"/>
              <a:t>it</a:t>
            </a:r>
            <a:r>
              <a:rPr kumimoji="1" lang="ja-JP" altLang="en-US" dirty="0"/>
              <a:t>や</a:t>
            </a:r>
            <a:r>
              <a:rPr kumimoji="1" lang="en-US" altLang="ja-JP" dirty="0"/>
              <a:t>is</a:t>
            </a:r>
            <a:r>
              <a:rPr kumimoji="1" lang="ja-JP" altLang="en-US" dirty="0"/>
              <a:t>といった意味のない単語を削除すること</a:t>
            </a:r>
          </a:p>
        </p:txBody>
      </p:sp>
      <p:sp>
        <p:nvSpPr>
          <p:cNvPr id="3" name="文本框 2">
            <a:extLst>
              <a:ext uri="{FF2B5EF4-FFF2-40B4-BE49-F238E27FC236}">
                <a16:creationId xmlns:a16="http://schemas.microsoft.com/office/drawing/2014/main" id="{52E70EE2-CE58-452E-A612-0F481DD2C5BF}"/>
              </a:ext>
            </a:extLst>
          </p:cNvPr>
          <p:cNvSpPr txBox="1"/>
          <p:nvPr/>
        </p:nvSpPr>
        <p:spPr>
          <a:xfrm>
            <a:off x="289250" y="2396804"/>
            <a:ext cx="5906278" cy="1200329"/>
          </a:xfrm>
          <a:prstGeom prst="rect">
            <a:avLst/>
          </a:prstGeom>
          <a:noFill/>
        </p:spPr>
        <p:txBody>
          <a:bodyPr wrap="square" rtlCol="0">
            <a:spAutoFit/>
          </a:bodyPr>
          <a:lstStyle/>
          <a:p>
            <a:r>
              <a:rPr lang="en-US" altLang="ja-JP" dirty="0" err="1"/>
              <a:t>m</a:t>
            </a:r>
            <a:r>
              <a:rPr kumimoji="1" lang="en-US" altLang="ja-JP" dirty="0" err="1"/>
              <a:t>ecab</a:t>
            </a:r>
            <a:endParaRPr kumimoji="1" lang="en-US" altLang="ja-JP" dirty="0"/>
          </a:p>
          <a:p>
            <a:pPr marL="742950" lvl="1" indent="-285750">
              <a:buFont typeface="Arial" panose="020B0604020202020204" pitchFamily="34" charset="0"/>
              <a:buChar char="•"/>
            </a:pPr>
            <a:r>
              <a:rPr kumimoji="1" lang="ja-JP" altLang="en-US" dirty="0"/>
              <a:t>日本語文を単語ごとにくぎってくれて、品詞判定してくれるパッケージ</a:t>
            </a:r>
            <a:endParaRPr kumimoji="1" lang="en-US" altLang="ja-JP" dirty="0"/>
          </a:p>
          <a:p>
            <a:pPr marL="742950" lvl="1" indent="-285750">
              <a:buFont typeface="Arial" panose="020B0604020202020204" pitchFamily="34" charset="0"/>
              <a:buChar char="•"/>
            </a:pPr>
            <a:r>
              <a:rPr kumimoji="1" lang="ja-JP" altLang="en-US" dirty="0"/>
              <a:t>英語は名詞判定されてしまう</a:t>
            </a:r>
          </a:p>
        </p:txBody>
      </p:sp>
      <p:sp>
        <p:nvSpPr>
          <p:cNvPr id="4" name="文本框 3">
            <a:extLst>
              <a:ext uri="{FF2B5EF4-FFF2-40B4-BE49-F238E27FC236}">
                <a16:creationId xmlns:a16="http://schemas.microsoft.com/office/drawing/2014/main" id="{96EF77E4-95B9-4192-A7D3-3DC3A74558AA}"/>
              </a:ext>
            </a:extLst>
          </p:cNvPr>
          <p:cNvSpPr txBox="1"/>
          <p:nvPr/>
        </p:nvSpPr>
        <p:spPr>
          <a:xfrm>
            <a:off x="269810" y="3949960"/>
            <a:ext cx="6261620" cy="2031325"/>
          </a:xfrm>
          <a:prstGeom prst="rect">
            <a:avLst/>
          </a:prstGeom>
          <a:noFill/>
        </p:spPr>
        <p:txBody>
          <a:bodyPr wrap="square" rtlCol="0">
            <a:spAutoFit/>
          </a:bodyPr>
          <a:lstStyle/>
          <a:p>
            <a:r>
              <a:rPr kumimoji="1" lang="ja-JP" altLang="en-US" dirty="0"/>
              <a:t>分析</a:t>
            </a:r>
            <a:endParaRPr kumimoji="1" lang="en-US" altLang="ja-JP" dirty="0"/>
          </a:p>
          <a:p>
            <a:pPr marL="742950" lvl="1" indent="-285750">
              <a:buFont typeface="Arial" panose="020B0604020202020204" pitchFamily="34" charset="0"/>
              <a:buChar char="•"/>
            </a:pPr>
            <a:r>
              <a:rPr kumimoji="1" lang="ja-JP" altLang="en-US" dirty="0"/>
              <a:t>単語の重要度、単語・文書の定量化を行う</a:t>
            </a:r>
            <a:endParaRPr kumimoji="1" lang="en-US" altLang="ja-JP" dirty="0"/>
          </a:p>
          <a:p>
            <a:pPr marL="742950" lvl="1" indent="-285750">
              <a:buFont typeface="Arial" panose="020B0604020202020204" pitchFamily="34" charset="0"/>
              <a:buChar char="•"/>
            </a:pPr>
            <a:r>
              <a:rPr lang="ja-JP" altLang="en-US" dirty="0"/>
              <a:t>定量化は一般的にベクトルを用いる</a:t>
            </a:r>
            <a:endParaRPr lang="en-US" altLang="ja-JP" dirty="0"/>
          </a:p>
          <a:p>
            <a:pPr marL="742950" lvl="1" indent="-285750">
              <a:buFont typeface="Arial" panose="020B0604020202020204" pitchFamily="34" charset="0"/>
              <a:buChar char="•"/>
            </a:pPr>
            <a:r>
              <a:rPr kumimoji="1" lang="en-US" altLang="ja-JP" dirty="0"/>
              <a:t>TF-IDF</a:t>
            </a:r>
            <a:r>
              <a:rPr kumimoji="1" lang="ja-JP" altLang="en-US" dirty="0"/>
              <a:t>という分析手法を用いる</a:t>
            </a:r>
            <a:endParaRPr kumimoji="1" lang="en-US" altLang="ja-JP" dirty="0"/>
          </a:p>
          <a:p>
            <a:pPr marL="742950" lvl="1" indent="-285750">
              <a:buFont typeface="Arial" panose="020B0604020202020204" pitchFamily="34" charset="0"/>
              <a:buChar char="•"/>
            </a:pPr>
            <a:r>
              <a:rPr lang="ja-JP" altLang="en-US" dirty="0"/>
              <a:t>次元圧縮して可視化</a:t>
            </a:r>
            <a:r>
              <a:rPr lang="en-US" altLang="ja-JP" dirty="0"/>
              <a:t>: t-SNE</a:t>
            </a:r>
          </a:p>
          <a:p>
            <a:pPr marL="742950" lvl="1" indent="-285750">
              <a:buFont typeface="Arial" panose="020B0604020202020204" pitchFamily="34" charset="0"/>
              <a:buChar char="•"/>
            </a:pPr>
            <a:r>
              <a:rPr kumimoji="1" lang="ja-JP" altLang="en-US" dirty="0"/>
              <a:t>主成分分析は多次元正規分布に従うと仮定しているので、その仮定から外れるデータには働かない</a:t>
            </a:r>
            <a:endParaRPr kumimoji="1" lang="en-US" altLang="ja-JP" dirty="0"/>
          </a:p>
        </p:txBody>
      </p:sp>
      <p:pic>
        <p:nvPicPr>
          <p:cNvPr id="5" name="图片 4">
            <a:extLst>
              <a:ext uri="{FF2B5EF4-FFF2-40B4-BE49-F238E27FC236}">
                <a16:creationId xmlns:a16="http://schemas.microsoft.com/office/drawing/2014/main" id="{F4564F6F-041F-44B2-AC1D-13C39FDB781F}"/>
              </a:ext>
            </a:extLst>
          </p:cNvPr>
          <p:cNvPicPr>
            <a:picLocks noChangeAspect="1"/>
          </p:cNvPicPr>
          <p:nvPr/>
        </p:nvPicPr>
        <p:blipFill>
          <a:blip r:embed="rId2"/>
          <a:stretch>
            <a:fillRect/>
          </a:stretch>
        </p:blipFill>
        <p:spPr>
          <a:xfrm>
            <a:off x="6531429" y="1881220"/>
            <a:ext cx="5478627" cy="4794953"/>
          </a:xfrm>
          <a:prstGeom prst="rect">
            <a:avLst/>
          </a:prstGeom>
        </p:spPr>
      </p:pic>
    </p:spTree>
    <p:extLst>
      <p:ext uri="{BB962C8B-B14F-4D97-AF65-F5344CB8AC3E}">
        <p14:creationId xmlns:p14="http://schemas.microsoft.com/office/powerpoint/2010/main" val="2909363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188BE08-C5E4-4ACF-A792-C8D5BC47C2B7}"/>
              </a:ext>
            </a:extLst>
          </p:cNvPr>
          <p:cNvSpPr txBox="1"/>
          <p:nvPr/>
        </p:nvSpPr>
        <p:spPr>
          <a:xfrm>
            <a:off x="317241" y="373224"/>
            <a:ext cx="11234057" cy="1477328"/>
          </a:xfrm>
          <a:prstGeom prst="rect">
            <a:avLst/>
          </a:prstGeom>
          <a:noFill/>
        </p:spPr>
        <p:txBody>
          <a:bodyPr wrap="square" rtlCol="0">
            <a:spAutoFit/>
          </a:bodyPr>
          <a:lstStyle/>
          <a:p>
            <a:r>
              <a:rPr kumimoji="1" lang="en-US" altLang="ja-JP" dirty="0"/>
              <a:t>t-SNE(t-distributed Stochastic Neighbor Embedding)</a:t>
            </a:r>
          </a:p>
          <a:p>
            <a:endParaRPr lang="en-US" altLang="ja-JP" dirty="0"/>
          </a:p>
          <a:p>
            <a:pPr marL="742950" lvl="1" indent="-285750">
              <a:buFont typeface="Arial" panose="020B0604020202020204" pitchFamily="34" charset="0"/>
              <a:buChar char="•"/>
            </a:pPr>
            <a:r>
              <a:rPr lang="ja-JP" altLang="en-US" dirty="0"/>
              <a:t>可視化を主な目的とした次元削減の問題は、「高次元空間上の類似度をよく表現する低次元空間の類似度推定する」と考える</a:t>
            </a:r>
            <a:endParaRPr lang="en-US" altLang="ja-JP" dirty="0"/>
          </a:p>
          <a:p>
            <a:pPr marL="742950" lvl="1" indent="-285750">
              <a:buFont typeface="Arial" panose="020B0604020202020204" pitchFamily="34" charset="0"/>
              <a:buChar char="•"/>
            </a:pPr>
            <a:r>
              <a:rPr kumimoji="1" lang="en-US" altLang="ja-JP" dirty="0"/>
              <a:t>T-SNE</a:t>
            </a:r>
            <a:r>
              <a:rPr kumimoji="1" lang="ja-JP" altLang="en-US" dirty="0"/>
              <a:t>はこれを確率分布に基づくアプローチで解くものである</a:t>
            </a:r>
          </a:p>
        </p:txBody>
      </p:sp>
      <p:pic>
        <p:nvPicPr>
          <p:cNvPr id="3" name="图片 2">
            <a:extLst>
              <a:ext uri="{FF2B5EF4-FFF2-40B4-BE49-F238E27FC236}">
                <a16:creationId xmlns:a16="http://schemas.microsoft.com/office/drawing/2014/main" id="{E3455D60-BBB5-4942-9FED-2F9533B8DFE7}"/>
              </a:ext>
            </a:extLst>
          </p:cNvPr>
          <p:cNvPicPr>
            <a:picLocks noChangeAspect="1"/>
          </p:cNvPicPr>
          <p:nvPr/>
        </p:nvPicPr>
        <p:blipFill>
          <a:blip r:embed="rId2"/>
          <a:stretch>
            <a:fillRect/>
          </a:stretch>
        </p:blipFill>
        <p:spPr>
          <a:xfrm>
            <a:off x="317241" y="1973550"/>
            <a:ext cx="5303543" cy="2002681"/>
          </a:xfrm>
          <a:prstGeom prst="rect">
            <a:avLst/>
          </a:prstGeom>
        </p:spPr>
      </p:pic>
      <p:pic>
        <p:nvPicPr>
          <p:cNvPr id="4" name="图片 3">
            <a:extLst>
              <a:ext uri="{FF2B5EF4-FFF2-40B4-BE49-F238E27FC236}">
                <a16:creationId xmlns:a16="http://schemas.microsoft.com/office/drawing/2014/main" id="{2909FD43-B279-4A6C-9894-E33DD367EC88}"/>
              </a:ext>
            </a:extLst>
          </p:cNvPr>
          <p:cNvPicPr>
            <a:picLocks noChangeAspect="1"/>
          </p:cNvPicPr>
          <p:nvPr/>
        </p:nvPicPr>
        <p:blipFill>
          <a:blip r:embed="rId3"/>
          <a:stretch>
            <a:fillRect/>
          </a:stretch>
        </p:blipFill>
        <p:spPr>
          <a:xfrm>
            <a:off x="360023" y="4066114"/>
            <a:ext cx="3372222" cy="2577778"/>
          </a:xfrm>
          <a:prstGeom prst="rect">
            <a:avLst/>
          </a:prstGeom>
        </p:spPr>
      </p:pic>
      <p:pic>
        <p:nvPicPr>
          <p:cNvPr id="5" name="图片 4">
            <a:extLst>
              <a:ext uri="{FF2B5EF4-FFF2-40B4-BE49-F238E27FC236}">
                <a16:creationId xmlns:a16="http://schemas.microsoft.com/office/drawing/2014/main" id="{429F51D7-1B0C-4900-A749-BCD6D3D568FD}"/>
              </a:ext>
            </a:extLst>
          </p:cNvPr>
          <p:cNvPicPr>
            <a:picLocks noChangeAspect="1"/>
          </p:cNvPicPr>
          <p:nvPr/>
        </p:nvPicPr>
        <p:blipFill>
          <a:blip r:embed="rId4"/>
          <a:stretch>
            <a:fillRect/>
          </a:stretch>
        </p:blipFill>
        <p:spPr>
          <a:xfrm>
            <a:off x="3630216" y="3133511"/>
            <a:ext cx="4376869" cy="3351265"/>
          </a:xfrm>
          <a:prstGeom prst="rect">
            <a:avLst/>
          </a:prstGeom>
        </p:spPr>
      </p:pic>
      <p:pic>
        <p:nvPicPr>
          <p:cNvPr id="6" name="图片 5">
            <a:extLst>
              <a:ext uri="{FF2B5EF4-FFF2-40B4-BE49-F238E27FC236}">
                <a16:creationId xmlns:a16="http://schemas.microsoft.com/office/drawing/2014/main" id="{DF6E772D-6A02-48A4-A65A-A61A627F19F4}"/>
              </a:ext>
            </a:extLst>
          </p:cNvPr>
          <p:cNvPicPr>
            <a:picLocks noChangeAspect="1"/>
          </p:cNvPicPr>
          <p:nvPr/>
        </p:nvPicPr>
        <p:blipFill>
          <a:blip r:embed="rId5"/>
          <a:stretch>
            <a:fillRect/>
          </a:stretch>
        </p:blipFill>
        <p:spPr>
          <a:xfrm>
            <a:off x="8058476" y="1497563"/>
            <a:ext cx="3911205" cy="4244546"/>
          </a:xfrm>
          <a:prstGeom prst="rect">
            <a:avLst/>
          </a:prstGeom>
        </p:spPr>
      </p:pic>
    </p:spTree>
    <p:extLst>
      <p:ext uri="{BB962C8B-B14F-4D97-AF65-F5344CB8AC3E}">
        <p14:creationId xmlns:p14="http://schemas.microsoft.com/office/powerpoint/2010/main" val="4117285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BB6651D-8ABB-4D71-8070-A830CA95C4E2}"/>
              </a:ext>
            </a:extLst>
          </p:cNvPr>
          <p:cNvSpPr txBox="1"/>
          <p:nvPr/>
        </p:nvSpPr>
        <p:spPr>
          <a:xfrm>
            <a:off x="186612" y="270588"/>
            <a:ext cx="5551520" cy="1477328"/>
          </a:xfrm>
          <a:prstGeom prst="rect">
            <a:avLst/>
          </a:prstGeom>
          <a:noFill/>
        </p:spPr>
        <p:txBody>
          <a:bodyPr wrap="none" rtlCol="0">
            <a:spAutoFit/>
          </a:bodyPr>
          <a:lstStyle/>
          <a:p>
            <a:r>
              <a:rPr kumimoji="1" lang="en-US" altLang="ja-JP" dirty="0"/>
              <a:t>t-SNE</a:t>
            </a:r>
            <a:r>
              <a:rPr kumimoji="1" lang="ja-JP" altLang="en-US" dirty="0"/>
              <a:t>の欠点</a:t>
            </a:r>
            <a:endParaRPr kumimoji="1" lang="en-US" altLang="ja-JP" dirty="0"/>
          </a:p>
          <a:p>
            <a:endParaRPr lang="en-US" altLang="ja-JP" dirty="0"/>
          </a:p>
          <a:p>
            <a:pPr marL="742950" lvl="1" indent="-285750">
              <a:buFont typeface="Arial" panose="020B0604020202020204" pitchFamily="34" charset="0"/>
              <a:buChar char="•"/>
            </a:pPr>
            <a:r>
              <a:rPr kumimoji="1" lang="ja-JP" altLang="en-US" dirty="0"/>
              <a:t>保証されるのは</a:t>
            </a:r>
            <a:r>
              <a:rPr kumimoji="1" lang="en-US" altLang="ja-JP" dirty="0"/>
              <a:t>2</a:t>
            </a:r>
            <a:r>
              <a:rPr kumimoji="1" lang="ja-JP" altLang="en-US" dirty="0"/>
              <a:t>次元 </a:t>
            </a:r>
            <a:r>
              <a:rPr kumimoji="1" lang="en-US" altLang="ja-JP" dirty="0"/>
              <a:t>or 3</a:t>
            </a:r>
            <a:r>
              <a:rPr kumimoji="1" lang="ja-JP" altLang="en-US" dirty="0"/>
              <a:t>次元への圧縮のみ</a:t>
            </a:r>
            <a:endParaRPr kumimoji="1" lang="en-US" altLang="ja-JP" dirty="0"/>
          </a:p>
          <a:p>
            <a:pPr marL="742950" lvl="1" indent="-285750">
              <a:buFont typeface="Arial" panose="020B0604020202020204" pitchFamily="34" charset="0"/>
              <a:buChar char="•"/>
            </a:pPr>
            <a:r>
              <a:rPr lang="ja-JP" altLang="en-US" dirty="0"/>
              <a:t>局所構造が次元の呪いの影響を受けやすい</a:t>
            </a:r>
            <a:endParaRPr lang="en-US" altLang="ja-JP" dirty="0"/>
          </a:p>
          <a:p>
            <a:pPr marL="742950" lvl="1" indent="-285750">
              <a:buFont typeface="Arial" panose="020B0604020202020204" pitchFamily="34" charset="0"/>
              <a:buChar char="•"/>
            </a:pPr>
            <a:r>
              <a:rPr kumimoji="1" lang="ja-JP" altLang="en-US" dirty="0"/>
              <a:t>最適化アルゴリズムの収束性が保証されない</a:t>
            </a:r>
          </a:p>
        </p:txBody>
      </p:sp>
      <p:pic>
        <p:nvPicPr>
          <p:cNvPr id="3" name="图片 2">
            <a:extLst>
              <a:ext uri="{FF2B5EF4-FFF2-40B4-BE49-F238E27FC236}">
                <a16:creationId xmlns:a16="http://schemas.microsoft.com/office/drawing/2014/main" id="{6CD7DD5B-39D2-4D51-A496-E13F97463575}"/>
              </a:ext>
            </a:extLst>
          </p:cNvPr>
          <p:cNvPicPr>
            <a:picLocks noChangeAspect="1"/>
          </p:cNvPicPr>
          <p:nvPr/>
        </p:nvPicPr>
        <p:blipFill>
          <a:blip r:embed="rId2"/>
          <a:stretch>
            <a:fillRect/>
          </a:stretch>
        </p:blipFill>
        <p:spPr>
          <a:xfrm>
            <a:off x="5738132" y="1667553"/>
            <a:ext cx="6009109" cy="4655783"/>
          </a:xfrm>
          <a:prstGeom prst="rect">
            <a:avLst/>
          </a:prstGeom>
        </p:spPr>
      </p:pic>
    </p:spTree>
    <p:extLst>
      <p:ext uri="{BB962C8B-B14F-4D97-AF65-F5344CB8AC3E}">
        <p14:creationId xmlns:p14="http://schemas.microsoft.com/office/powerpoint/2010/main" val="3096497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CA4B7BD-05E3-489C-A027-841EA0481485}"/>
              </a:ext>
            </a:extLst>
          </p:cNvPr>
          <p:cNvSpPr txBox="1"/>
          <p:nvPr/>
        </p:nvSpPr>
        <p:spPr>
          <a:xfrm>
            <a:off x="223935" y="289249"/>
            <a:ext cx="5980922" cy="2308324"/>
          </a:xfrm>
          <a:prstGeom prst="rect">
            <a:avLst/>
          </a:prstGeom>
          <a:noFill/>
        </p:spPr>
        <p:txBody>
          <a:bodyPr wrap="square" rtlCol="0">
            <a:spAutoFit/>
          </a:bodyPr>
          <a:lstStyle/>
          <a:p>
            <a:r>
              <a:rPr kumimoji="1" lang="en-US" altLang="ja-JP" dirty="0"/>
              <a:t>LDA</a:t>
            </a:r>
            <a:r>
              <a:rPr kumimoji="1" lang="ja-JP" altLang="en-US" dirty="0"/>
              <a:t>による分析</a:t>
            </a:r>
            <a:endParaRPr kumimoji="1" lang="en-US" altLang="ja-JP" dirty="0"/>
          </a:p>
          <a:p>
            <a:endParaRPr lang="en-US" altLang="ja-JP" dirty="0"/>
          </a:p>
          <a:p>
            <a:pPr marL="742950" lvl="1" indent="-285750">
              <a:buFont typeface="Arial" panose="020B0604020202020204" pitchFamily="34" charset="0"/>
              <a:buChar char="•"/>
            </a:pPr>
            <a:r>
              <a:rPr kumimoji="1" lang="ja-JP" altLang="en-US" dirty="0"/>
              <a:t>文書データから単語をいくつかのグループに自動で分けてくれる手法</a:t>
            </a:r>
            <a:endParaRPr kumimoji="1" lang="en-US" altLang="ja-JP" dirty="0"/>
          </a:p>
          <a:p>
            <a:pPr marL="742950" lvl="1" indent="-285750">
              <a:buFont typeface="Arial" panose="020B0604020202020204" pitchFamily="34" charset="0"/>
              <a:buChar char="•"/>
            </a:pPr>
            <a:r>
              <a:rPr lang="ja-JP" altLang="en-US" dirty="0"/>
              <a:t>トピック数は予め決めておく</a:t>
            </a:r>
            <a:endParaRPr lang="en-US" altLang="ja-JP" dirty="0"/>
          </a:p>
          <a:p>
            <a:pPr marL="742950" lvl="1" indent="-285750">
              <a:buFont typeface="Arial" panose="020B0604020202020204" pitchFamily="34" charset="0"/>
              <a:buChar char="•"/>
            </a:pPr>
            <a:r>
              <a:rPr kumimoji="1" lang="ja-JP" altLang="en-US" dirty="0"/>
              <a:t>統計学的に最適なグループ分けをした結果こうなった、ということを忘れてはいけない</a:t>
            </a:r>
            <a:endParaRPr kumimoji="1" lang="en-US" altLang="ja-JP" dirty="0"/>
          </a:p>
          <a:p>
            <a:pPr marL="742950" lvl="1" indent="-285750">
              <a:buFont typeface="Arial" panose="020B0604020202020204" pitchFamily="34" charset="0"/>
              <a:buChar char="•"/>
            </a:pPr>
            <a:endParaRPr kumimoji="1" lang="ja-JP" altLang="en-US" dirty="0"/>
          </a:p>
        </p:txBody>
      </p:sp>
      <p:pic>
        <p:nvPicPr>
          <p:cNvPr id="3" name="图片 2">
            <a:extLst>
              <a:ext uri="{FF2B5EF4-FFF2-40B4-BE49-F238E27FC236}">
                <a16:creationId xmlns:a16="http://schemas.microsoft.com/office/drawing/2014/main" id="{B23D52FD-78D2-4A25-A957-2C9035357BD5}"/>
              </a:ext>
            </a:extLst>
          </p:cNvPr>
          <p:cNvPicPr>
            <a:picLocks noChangeAspect="1"/>
          </p:cNvPicPr>
          <p:nvPr/>
        </p:nvPicPr>
        <p:blipFill>
          <a:blip r:embed="rId2"/>
          <a:stretch>
            <a:fillRect/>
          </a:stretch>
        </p:blipFill>
        <p:spPr>
          <a:xfrm>
            <a:off x="6345473" y="205274"/>
            <a:ext cx="5505449" cy="6372808"/>
          </a:xfrm>
          <a:prstGeom prst="rect">
            <a:avLst/>
          </a:prstGeom>
        </p:spPr>
      </p:pic>
      <p:pic>
        <p:nvPicPr>
          <p:cNvPr id="4" name="图片 3">
            <a:extLst>
              <a:ext uri="{FF2B5EF4-FFF2-40B4-BE49-F238E27FC236}">
                <a16:creationId xmlns:a16="http://schemas.microsoft.com/office/drawing/2014/main" id="{3FE2C219-694C-4086-A3B8-313C73DDE813}"/>
              </a:ext>
            </a:extLst>
          </p:cNvPr>
          <p:cNvPicPr>
            <a:picLocks noChangeAspect="1"/>
          </p:cNvPicPr>
          <p:nvPr/>
        </p:nvPicPr>
        <p:blipFill>
          <a:blip r:embed="rId3"/>
          <a:stretch>
            <a:fillRect/>
          </a:stretch>
        </p:blipFill>
        <p:spPr>
          <a:xfrm>
            <a:off x="689882" y="2719485"/>
            <a:ext cx="5514975" cy="3695700"/>
          </a:xfrm>
          <a:prstGeom prst="rect">
            <a:avLst/>
          </a:prstGeom>
        </p:spPr>
      </p:pic>
    </p:spTree>
    <p:extLst>
      <p:ext uri="{BB962C8B-B14F-4D97-AF65-F5344CB8AC3E}">
        <p14:creationId xmlns:p14="http://schemas.microsoft.com/office/powerpoint/2010/main" val="3604527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C09334F-8D90-4AA2-BBF7-8617B60913DB}"/>
              </a:ext>
            </a:extLst>
          </p:cNvPr>
          <p:cNvPicPr>
            <a:picLocks noChangeAspect="1"/>
          </p:cNvPicPr>
          <p:nvPr/>
        </p:nvPicPr>
        <p:blipFill>
          <a:blip r:embed="rId2"/>
          <a:stretch>
            <a:fillRect/>
          </a:stretch>
        </p:blipFill>
        <p:spPr>
          <a:xfrm>
            <a:off x="187876" y="163091"/>
            <a:ext cx="6124575" cy="5505450"/>
          </a:xfrm>
          <a:prstGeom prst="rect">
            <a:avLst/>
          </a:prstGeom>
        </p:spPr>
      </p:pic>
    </p:spTree>
    <p:extLst>
      <p:ext uri="{BB962C8B-B14F-4D97-AF65-F5344CB8AC3E}">
        <p14:creationId xmlns:p14="http://schemas.microsoft.com/office/powerpoint/2010/main" val="3897352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7DC89C8-0D52-44D5-8B45-A782D584DD85}"/>
              </a:ext>
            </a:extLst>
          </p:cNvPr>
          <p:cNvSpPr txBox="1"/>
          <p:nvPr/>
        </p:nvSpPr>
        <p:spPr>
          <a:xfrm>
            <a:off x="354563" y="195940"/>
            <a:ext cx="6595075" cy="646331"/>
          </a:xfrm>
          <a:prstGeom prst="rect">
            <a:avLst/>
          </a:prstGeom>
          <a:noFill/>
        </p:spPr>
        <p:txBody>
          <a:bodyPr wrap="none" rtlCol="0">
            <a:spAutoFit/>
          </a:bodyPr>
          <a:lstStyle/>
          <a:p>
            <a:r>
              <a:rPr lang="en-US" altLang="ja-JP" dirty="0"/>
              <a:t>Python</a:t>
            </a:r>
            <a:r>
              <a:rPr lang="ja-JP" altLang="en-US" dirty="0"/>
              <a:t>のパッケージ</a:t>
            </a:r>
            <a:r>
              <a:rPr lang="en-US" altLang="ja-JP" dirty="0"/>
              <a:t>:</a:t>
            </a:r>
            <a:r>
              <a:rPr lang="en-US" altLang="ja-JP" dirty="0" err="1"/>
              <a:t>jieba</a:t>
            </a:r>
            <a:r>
              <a:rPr lang="ja-JP" altLang="en-US" dirty="0"/>
              <a:t>で中国語テキストを形態素解析する</a:t>
            </a:r>
            <a:endParaRPr lang="en-US" altLang="ja-JP" dirty="0"/>
          </a:p>
          <a:p>
            <a:r>
              <a:rPr lang="ja-JP" altLang="en-US" dirty="0"/>
              <a:t>データムスタジオ、林さん</a:t>
            </a:r>
            <a:endParaRPr kumimoji="1" lang="en-US" altLang="ja-JP" dirty="0"/>
          </a:p>
        </p:txBody>
      </p:sp>
      <p:sp>
        <p:nvSpPr>
          <p:cNvPr id="3" name="文本框 2">
            <a:extLst>
              <a:ext uri="{FF2B5EF4-FFF2-40B4-BE49-F238E27FC236}">
                <a16:creationId xmlns:a16="http://schemas.microsoft.com/office/drawing/2014/main" id="{1239733F-C386-412D-9116-5809E3DB11EE}"/>
              </a:ext>
            </a:extLst>
          </p:cNvPr>
          <p:cNvSpPr txBox="1"/>
          <p:nvPr/>
        </p:nvSpPr>
        <p:spPr>
          <a:xfrm>
            <a:off x="357671" y="1300060"/>
            <a:ext cx="9031640" cy="646331"/>
          </a:xfrm>
          <a:prstGeom prst="rect">
            <a:avLst/>
          </a:prstGeom>
          <a:noFill/>
        </p:spPr>
        <p:txBody>
          <a:bodyPr wrap="none" rtlCol="0">
            <a:spAutoFit/>
          </a:bodyPr>
          <a:lstStyle/>
          <a:p>
            <a:r>
              <a:rPr lang="ja-JP" altLang="en-US" dirty="0"/>
              <a:t>台湾の人気掲示板における投稿タイトルを形態素に区切り、</a:t>
            </a:r>
            <a:r>
              <a:rPr lang="en-US" altLang="ja-JP" dirty="0" err="1"/>
              <a:t>tf-idf</a:t>
            </a:r>
            <a:r>
              <a:rPr lang="ja-JP" altLang="en-US" dirty="0"/>
              <a:t>ウェイトを算出し、</a:t>
            </a:r>
            <a:endParaRPr lang="en-US" altLang="ja-JP" dirty="0"/>
          </a:p>
          <a:p>
            <a:r>
              <a:rPr lang="ja-JP" altLang="en-US" dirty="0"/>
              <a:t>それが最も高い単語のワードクラウドを描く</a:t>
            </a:r>
            <a:endParaRPr lang="en-US" altLang="ja-JP" dirty="0"/>
          </a:p>
        </p:txBody>
      </p:sp>
      <p:sp>
        <p:nvSpPr>
          <p:cNvPr id="4" name="文本框 3">
            <a:extLst>
              <a:ext uri="{FF2B5EF4-FFF2-40B4-BE49-F238E27FC236}">
                <a16:creationId xmlns:a16="http://schemas.microsoft.com/office/drawing/2014/main" id="{13A7B7B3-84DB-4A69-960E-B2322389E807}"/>
              </a:ext>
            </a:extLst>
          </p:cNvPr>
          <p:cNvSpPr txBox="1"/>
          <p:nvPr/>
        </p:nvSpPr>
        <p:spPr>
          <a:xfrm>
            <a:off x="351450" y="2245562"/>
            <a:ext cx="9336210" cy="923330"/>
          </a:xfrm>
          <a:prstGeom prst="rect">
            <a:avLst/>
          </a:prstGeom>
          <a:noFill/>
        </p:spPr>
        <p:txBody>
          <a:bodyPr wrap="none" rtlCol="0">
            <a:spAutoFit/>
          </a:bodyPr>
          <a:lstStyle/>
          <a:p>
            <a:pPr marL="342900" indent="-342900">
              <a:buFont typeface="+mj-lt"/>
              <a:buAutoNum type="arabicPeriod"/>
            </a:pPr>
            <a:r>
              <a:rPr lang="ja-JP" altLang="en-US" dirty="0"/>
              <a:t>簡体字対応辞書と</a:t>
            </a:r>
            <a:r>
              <a:rPr lang="en-US" altLang="ja-JP" dirty="0"/>
              <a:t>stop word</a:t>
            </a:r>
            <a:r>
              <a:rPr lang="ja-JP" altLang="en-US" dirty="0"/>
              <a:t>リストをダウンロードして同じ場所に保存する</a:t>
            </a:r>
            <a:endParaRPr lang="en-US" altLang="ja-JP" dirty="0"/>
          </a:p>
          <a:p>
            <a:pPr marL="342900" indent="-342900">
              <a:buFont typeface="+mj-lt"/>
              <a:buAutoNum type="arabicPeriod"/>
            </a:pPr>
            <a:r>
              <a:rPr lang="ja-JP" altLang="en-US" dirty="0"/>
              <a:t>台湾の人気掲示板</a:t>
            </a:r>
            <a:r>
              <a:rPr lang="en-US" altLang="ja-JP" dirty="0"/>
              <a:t>PTT</a:t>
            </a:r>
            <a:r>
              <a:rPr lang="ja-JP" altLang="en-US" dirty="0"/>
              <a:t>における日本旅行版より、最近の投稿</a:t>
            </a:r>
            <a:r>
              <a:rPr lang="en-US" altLang="ja-JP" dirty="0"/>
              <a:t>9000</a:t>
            </a:r>
            <a:r>
              <a:rPr lang="ja-JP" altLang="en-US" dirty="0"/>
              <a:t>件をクローラで取得</a:t>
            </a:r>
            <a:endParaRPr lang="en-US" altLang="ja-JP" dirty="0"/>
          </a:p>
          <a:p>
            <a:pPr marL="342900" indent="-342900">
              <a:buFont typeface="+mj-lt"/>
              <a:buAutoNum type="arabicPeriod"/>
            </a:pPr>
            <a:endParaRPr lang="en-US" altLang="ja-JP" dirty="0"/>
          </a:p>
        </p:txBody>
      </p:sp>
      <p:pic>
        <p:nvPicPr>
          <p:cNvPr id="5" name="图片 4">
            <a:extLst>
              <a:ext uri="{FF2B5EF4-FFF2-40B4-BE49-F238E27FC236}">
                <a16:creationId xmlns:a16="http://schemas.microsoft.com/office/drawing/2014/main" id="{723F3FBE-07EC-4EFD-9DFC-654680A42A79}"/>
              </a:ext>
            </a:extLst>
          </p:cNvPr>
          <p:cNvPicPr>
            <a:picLocks noChangeAspect="1"/>
          </p:cNvPicPr>
          <p:nvPr/>
        </p:nvPicPr>
        <p:blipFill>
          <a:blip r:embed="rId2"/>
          <a:stretch>
            <a:fillRect/>
          </a:stretch>
        </p:blipFill>
        <p:spPr>
          <a:xfrm>
            <a:off x="351450" y="3048000"/>
            <a:ext cx="6991350" cy="3810000"/>
          </a:xfrm>
          <a:prstGeom prst="rect">
            <a:avLst/>
          </a:prstGeom>
        </p:spPr>
      </p:pic>
    </p:spTree>
    <p:extLst>
      <p:ext uri="{BB962C8B-B14F-4D97-AF65-F5344CB8AC3E}">
        <p14:creationId xmlns:p14="http://schemas.microsoft.com/office/powerpoint/2010/main" val="3514330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3A364D1-BFC3-49A8-BD59-E68C1A572EBA}"/>
              </a:ext>
            </a:extLst>
          </p:cNvPr>
          <p:cNvSpPr txBox="1"/>
          <p:nvPr/>
        </p:nvSpPr>
        <p:spPr>
          <a:xfrm>
            <a:off x="354563" y="195940"/>
            <a:ext cx="6595075" cy="646331"/>
          </a:xfrm>
          <a:prstGeom prst="rect">
            <a:avLst/>
          </a:prstGeom>
          <a:noFill/>
        </p:spPr>
        <p:txBody>
          <a:bodyPr wrap="none" rtlCol="0">
            <a:spAutoFit/>
          </a:bodyPr>
          <a:lstStyle/>
          <a:p>
            <a:r>
              <a:rPr lang="en-US" altLang="ja-JP" dirty="0"/>
              <a:t>Python</a:t>
            </a:r>
            <a:r>
              <a:rPr lang="ja-JP" altLang="en-US" dirty="0"/>
              <a:t>のパッケージ</a:t>
            </a:r>
            <a:r>
              <a:rPr lang="en-US" altLang="ja-JP" dirty="0"/>
              <a:t>:</a:t>
            </a:r>
            <a:r>
              <a:rPr lang="en-US" altLang="ja-JP" dirty="0" err="1"/>
              <a:t>jieba</a:t>
            </a:r>
            <a:r>
              <a:rPr lang="ja-JP" altLang="en-US" dirty="0"/>
              <a:t>で中国語テキストを形態素解析する</a:t>
            </a:r>
            <a:endParaRPr lang="en-US" altLang="ja-JP" dirty="0"/>
          </a:p>
          <a:p>
            <a:r>
              <a:rPr lang="ja-JP" altLang="en-US" dirty="0"/>
              <a:t>データムスタジオ、林さん</a:t>
            </a:r>
            <a:endParaRPr kumimoji="1" lang="en-US" altLang="ja-JP" dirty="0"/>
          </a:p>
        </p:txBody>
      </p:sp>
      <p:sp>
        <p:nvSpPr>
          <p:cNvPr id="3" name="文本框 2">
            <a:extLst>
              <a:ext uri="{FF2B5EF4-FFF2-40B4-BE49-F238E27FC236}">
                <a16:creationId xmlns:a16="http://schemas.microsoft.com/office/drawing/2014/main" id="{134690DA-4917-42E7-B019-AE234A8ACAFB}"/>
              </a:ext>
            </a:extLst>
          </p:cNvPr>
          <p:cNvSpPr txBox="1"/>
          <p:nvPr/>
        </p:nvSpPr>
        <p:spPr>
          <a:xfrm>
            <a:off x="357671" y="1300060"/>
            <a:ext cx="9031640" cy="646331"/>
          </a:xfrm>
          <a:prstGeom prst="rect">
            <a:avLst/>
          </a:prstGeom>
          <a:noFill/>
        </p:spPr>
        <p:txBody>
          <a:bodyPr wrap="none" rtlCol="0">
            <a:spAutoFit/>
          </a:bodyPr>
          <a:lstStyle/>
          <a:p>
            <a:r>
              <a:rPr lang="ja-JP" altLang="en-US" dirty="0"/>
              <a:t>台湾の人気掲示板における投稿タイトルを形態素に区切り、</a:t>
            </a:r>
            <a:r>
              <a:rPr lang="en-US" altLang="ja-JP" dirty="0" err="1"/>
              <a:t>tf-idf</a:t>
            </a:r>
            <a:r>
              <a:rPr lang="ja-JP" altLang="en-US" dirty="0"/>
              <a:t>ウェイトを算出し、</a:t>
            </a:r>
            <a:endParaRPr lang="en-US" altLang="ja-JP" dirty="0"/>
          </a:p>
          <a:p>
            <a:r>
              <a:rPr lang="ja-JP" altLang="en-US" dirty="0"/>
              <a:t>それが最も高い単語のワードクラウドを描く</a:t>
            </a:r>
            <a:endParaRPr lang="en-US" altLang="ja-JP" dirty="0"/>
          </a:p>
        </p:txBody>
      </p:sp>
      <p:sp>
        <p:nvSpPr>
          <p:cNvPr id="4" name="文本框 3">
            <a:extLst>
              <a:ext uri="{FF2B5EF4-FFF2-40B4-BE49-F238E27FC236}">
                <a16:creationId xmlns:a16="http://schemas.microsoft.com/office/drawing/2014/main" id="{E11431BD-444A-410B-8C88-92AC07A3DA00}"/>
              </a:ext>
            </a:extLst>
          </p:cNvPr>
          <p:cNvSpPr txBox="1"/>
          <p:nvPr/>
        </p:nvSpPr>
        <p:spPr>
          <a:xfrm>
            <a:off x="351450" y="2245562"/>
            <a:ext cx="11181266" cy="2308324"/>
          </a:xfrm>
          <a:prstGeom prst="rect">
            <a:avLst/>
          </a:prstGeom>
          <a:noFill/>
        </p:spPr>
        <p:txBody>
          <a:bodyPr wrap="none" rtlCol="0">
            <a:spAutoFit/>
          </a:bodyPr>
          <a:lstStyle/>
          <a:p>
            <a:pPr marL="342900" indent="-342900">
              <a:buFont typeface="+mj-lt"/>
              <a:buAutoNum type="arabicPeriod"/>
            </a:pPr>
            <a:r>
              <a:rPr lang="ja-JP" altLang="en-US" dirty="0"/>
              <a:t>簡体字対応辞書と</a:t>
            </a:r>
            <a:r>
              <a:rPr lang="en-US" altLang="ja-JP" dirty="0"/>
              <a:t>stop word</a:t>
            </a:r>
            <a:r>
              <a:rPr lang="ja-JP" altLang="en-US" dirty="0"/>
              <a:t>リストをダウンロードして同じ場所に保存する</a:t>
            </a:r>
            <a:endParaRPr lang="en-US" altLang="ja-JP" dirty="0"/>
          </a:p>
          <a:p>
            <a:pPr marL="342900" indent="-342900">
              <a:buFont typeface="+mj-lt"/>
              <a:buAutoNum type="arabicPeriod"/>
            </a:pPr>
            <a:r>
              <a:rPr lang="ja-JP" altLang="en-US" dirty="0"/>
              <a:t>台湾の人気掲示板</a:t>
            </a:r>
            <a:r>
              <a:rPr lang="en-US" altLang="ja-JP" dirty="0"/>
              <a:t>PTT</a:t>
            </a:r>
            <a:r>
              <a:rPr lang="ja-JP" altLang="en-US" dirty="0"/>
              <a:t>における日本旅行版より、最近の投稿</a:t>
            </a:r>
            <a:r>
              <a:rPr lang="en-US" altLang="ja-JP" dirty="0"/>
              <a:t>9000</a:t>
            </a:r>
            <a:r>
              <a:rPr lang="ja-JP" altLang="en-US" dirty="0"/>
              <a:t>件をクローラで取得</a:t>
            </a:r>
            <a:endParaRPr lang="en-US" altLang="ja-JP" dirty="0"/>
          </a:p>
          <a:p>
            <a:pPr marL="342900" indent="-342900">
              <a:buFont typeface="+mj-lt"/>
              <a:buAutoNum type="arabicPeriod"/>
            </a:pPr>
            <a:r>
              <a:rPr lang="ja-JP" altLang="en-US" dirty="0"/>
              <a:t>辞書を切り替えて、中国語と英語の</a:t>
            </a:r>
            <a:r>
              <a:rPr lang="en-US" altLang="ja-JP" dirty="0"/>
              <a:t>stop word</a:t>
            </a:r>
            <a:r>
              <a:rPr lang="ja-JP" altLang="en-US" dirty="0"/>
              <a:t>を読み込む</a:t>
            </a:r>
            <a:r>
              <a:rPr lang="en-US" altLang="ja-JP" dirty="0"/>
              <a:t>: </a:t>
            </a:r>
            <a:r>
              <a:rPr lang="ja-JP" altLang="en-US" dirty="0"/>
              <a:t>デフォルト辞書は簡体字サポートがいまい</a:t>
            </a:r>
            <a:r>
              <a:rPr lang="ja-JP" altLang="en-US" dirty="0" err="1"/>
              <a:t>ち</a:t>
            </a:r>
            <a:endParaRPr lang="en-US" altLang="ja-JP" dirty="0"/>
          </a:p>
          <a:p>
            <a:pPr marL="342900" indent="-342900">
              <a:buFont typeface="+mj-lt"/>
              <a:buAutoNum type="arabicPeriod"/>
            </a:pPr>
            <a:r>
              <a:rPr lang="ja-JP" altLang="en-US" dirty="0"/>
              <a:t>自分で定義した単語リストがあれば辞書に追加</a:t>
            </a:r>
            <a:r>
              <a:rPr lang="en-US" altLang="ja-JP" dirty="0"/>
              <a:t>: </a:t>
            </a:r>
            <a:r>
              <a:rPr lang="en-US" altLang="ja-JP" dirty="0" err="1"/>
              <a:t>jieba.add_word</a:t>
            </a:r>
            <a:r>
              <a:rPr lang="en-US" altLang="ja-JP" dirty="0"/>
              <a:t>(w)</a:t>
            </a:r>
          </a:p>
          <a:p>
            <a:pPr marL="342900" indent="-342900">
              <a:buFont typeface="+mj-lt"/>
              <a:buAutoNum type="arabicPeriod"/>
            </a:pPr>
            <a:r>
              <a:rPr lang="ja-JP" altLang="en-US" dirty="0"/>
              <a:t>中国語文字列で</a:t>
            </a:r>
            <a:r>
              <a:rPr lang="en-US" altLang="ja-JP" dirty="0" err="1"/>
              <a:t>jieba.cut</a:t>
            </a:r>
            <a:r>
              <a:rPr lang="en-US" altLang="ja-JP" dirty="0"/>
              <a:t>(string)</a:t>
            </a:r>
            <a:r>
              <a:rPr lang="ja-JP" altLang="en-US" dirty="0"/>
              <a:t>で区切る</a:t>
            </a:r>
            <a:endParaRPr lang="en-US" altLang="ja-JP" dirty="0"/>
          </a:p>
          <a:p>
            <a:pPr marL="342900" indent="-342900">
              <a:buFont typeface="+mj-lt"/>
              <a:buAutoNum type="arabicPeriod"/>
            </a:pPr>
            <a:r>
              <a:rPr lang="ja-JP" altLang="en-US" dirty="0"/>
              <a:t>形態素を</a:t>
            </a:r>
            <a:r>
              <a:rPr lang="en-US" altLang="ja-JP" dirty="0" err="1"/>
              <a:t>TfidfVectorizer</a:t>
            </a:r>
            <a:r>
              <a:rPr lang="en-US" altLang="ja-JP" dirty="0"/>
              <a:t>()</a:t>
            </a:r>
            <a:r>
              <a:rPr lang="ja-JP" altLang="en-US" dirty="0"/>
              <a:t>でベクトルに変換して、投稿別に</a:t>
            </a:r>
            <a:r>
              <a:rPr lang="en-US" altLang="ja-JP" dirty="0" err="1"/>
              <a:t>tf-idf</a:t>
            </a:r>
            <a:r>
              <a:rPr lang="ja-JP" altLang="en-US" dirty="0"/>
              <a:t>の最も高い単語を抽出する</a:t>
            </a:r>
            <a:endParaRPr lang="en-US" altLang="ja-JP" dirty="0"/>
          </a:p>
          <a:p>
            <a:pPr marL="342900" indent="-342900">
              <a:buFont typeface="+mj-lt"/>
              <a:buAutoNum type="arabicPeriod"/>
            </a:pPr>
            <a:r>
              <a:rPr lang="ja-JP" altLang="en-US" dirty="0"/>
              <a:t>ワードクラウドを描く</a:t>
            </a:r>
            <a:endParaRPr lang="en-US" altLang="ja-JP" dirty="0"/>
          </a:p>
          <a:p>
            <a:pPr marL="342900" indent="-342900">
              <a:buFont typeface="+mj-lt"/>
              <a:buAutoNum type="arabicPeriod"/>
            </a:pPr>
            <a:r>
              <a:rPr lang="en-US" altLang="ja-JP" dirty="0"/>
              <a:t>Google</a:t>
            </a:r>
            <a:r>
              <a:rPr lang="ja-JP" altLang="en-US" dirty="0"/>
              <a:t>翻訳</a:t>
            </a:r>
            <a:r>
              <a:rPr lang="en-US" altLang="ja-JP" dirty="0"/>
              <a:t>API</a:t>
            </a:r>
            <a:r>
              <a:rPr lang="ja-JP" altLang="en-US" dirty="0"/>
              <a:t>を呼び出せば日本語翻訳できる</a:t>
            </a:r>
            <a:r>
              <a:rPr lang="en-US" altLang="ja-JP" dirty="0"/>
              <a:t>: from </a:t>
            </a:r>
            <a:r>
              <a:rPr lang="en-US" altLang="ja-JP" dirty="0" err="1"/>
              <a:t>googletrans</a:t>
            </a:r>
            <a:r>
              <a:rPr lang="en-US" altLang="ja-JP" dirty="0"/>
              <a:t> import Translator</a:t>
            </a:r>
          </a:p>
        </p:txBody>
      </p:sp>
    </p:spTree>
    <p:extLst>
      <p:ext uri="{BB962C8B-B14F-4D97-AF65-F5344CB8AC3E}">
        <p14:creationId xmlns:p14="http://schemas.microsoft.com/office/powerpoint/2010/main" val="263057656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746</Words>
  <Application>Microsoft Office PowerPoint</Application>
  <PresentationFormat>宽屏</PresentationFormat>
  <Paragraphs>61</Paragraphs>
  <Slides>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等线</vt:lpstr>
      <vt:lpstr>等线 Light</vt:lpstr>
      <vt:lpstr>游ゴシック</vt:lpstr>
      <vt:lpstr>游ゴシック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矢野 詩知</dc:creator>
  <cp:lastModifiedBy>矢野 詩知</cp:lastModifiedBy>
  <cp:revision>26</cp:revision>
  <dcterms:created xsi:type="dcterms:W3CDTF">2018-09-02T01:43:21Z</dcterms:created>
  <dcterms:modified xsi:type="dcterms:W3CDTF">2018-09-02T10:44:58Z</dcterms:modified>
</cp:coreProperties>
</file>