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838932-03DB-4664-9FFE-A5A016370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0A3798-BA70-4940-B70E-EED6F6B08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2BBC1D-18E0-4497-AA2B-A19FFBDF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1C95CD-CCAC-432D-979B-46ECA4B6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6F471-E54A-4C58-B28E-1A825012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40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D9240C-2CB8-45FD-A190-7F1445A8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836F35-74AD-4D3D-97EB-5C2B6A77F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168F56-2300-4871-B77F-00E31970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F4BF11-0D0F-4347-8D33-A1E04FA2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51C60F-9B6B-4CB1-A07C-10175D1B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10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E82E07-C377-4D1B-9DF9-ADCFA0BA7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6BAC5C-6946-4603-9361-0DCB5F780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768B9C-08CF-4ADF-8627-23CAC7A8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6AC748-B702-4053-898B-4DC4A246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8FCB84-9F68-4803-8240-A0D902A3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09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9BD4FE-8303-45E3-8AEE-46B1CB08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EF587D-9016-41CA-AF62-656AB596C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5F7951-C666-4271-ADA1-5A7C829C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417A3F-CE61-43E5-8B28-874E43A2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D67899-0902-455E-B5BD-B9483F39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45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339FB-38D9-4E20-ACA9-321BF07A4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6B255D-8692-4306-9650-026676A52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BA338E-2365-4BCC-95B5-358D699A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300B2D-CF1A-4726-9A21-0B797880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26A78F-2D87-4B2C-80B4-3C564AA9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2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8905CD-5E78-4364-B4D6-CC7DD889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1F73E3-0C4F-4FE1-A34C-148F9904E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265985-C3CE-410C-9AC7-777997B70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C85B85-4F4D-463E-BA93-E75D6011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14DC18-34BB-4A93-B4C9-0663E0C3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5BA60D-918D-45FE-B8A7-773CDA5F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7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D358C8-5BDC-4347-98E7-65F6DE36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F21BD7-B5E4-47A4-8768-CF83B9AF0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B39154-41D1-401A-8401-9BCBD377F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52623F-7C6D-4351-9C7C-3A5D9DF2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27A831C-B8CF-4217-BF58-7983081FC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8880FE-622B-4434-8732-A79D40CD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A2757C2-A0B3-4614-9274-DE1C90D5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87F1A4-804A-4DFE-98B9-9A91D342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18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CBE32D-002F-4972-B3D0-7AD94B20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E30220-1B19-4B6C-8A74-A2693EA4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D0AE4C-F738-422A-87F0-283B9F3D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DEB2732-E340-4E53-AB2A-8C925590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06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F46DD08-1C83-474A-A053-8F67F219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0D7B74C-9388-47AD-B314-35B2CD74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DA94A8-2220-41E9-B28E-BE9372F7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63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AC7E0C-5187-4F44-9ABF-F2EDB790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C33972-73EC-4C2D-8BB2-F4662A412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6FF41E-C623-47B0-8C73-FE83BD41E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1EF74D-83AB-4E87-91AE-BF3E7147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00A7AF-4A73-4644-A039-FE034795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6AF6BD-398B-4F72-B0F3-29B4296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70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7E455C-7722-4DA2-B795-568C6569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787B28C-FC54-40C2-8269-E2E7D6874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6F7B19-B3F3-443E-85BE-1655690D5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1EDE81-9153-4A1D-A27C-7A97E4D2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F3E060-6372-406D-83F0-0C6C1240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E66F62-DB6C-4490-9A2A-DC8208C7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95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EF2997A-083E-43BB-A54F-50978AD5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0DD7AD-82E2-4BE5-B410-631189FBD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78B400-0EC4-4F97-8811-75F68A891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97A9-1B44-463F-8EAF-3A848A7F5CA1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467D28-F229-4AA2-9ABD-70B3384A6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5E1BA5-6CB9-4524-98F0-E5C370476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28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7CB138BE-9F63-4A97-B579-938334FF1CA2}"/>
              </a:ext>
            </a:extLst>
          </p:cNvPr>
          <p:cNvGrpSpPr/>
          <p:nvPr/>
        </p:nvGrpSpPr>
        <p:grpSpPr>
          <a:xfrm>
            <a:off x="1481194" y="753224"/>
            <a:ext cx="3971073" cy="1449740"/>
            <a:chOff x="1481194" y="753224"/>
            <a:chExt cx="3971073" cy="144974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A1E7EDE6-334F-4596-9192-4CEC87D98758}"/>
                </a:ext>
              </a:extLst>
            </p:cNvPr>
            <p:cNvSpPr/>
            <p:nvPr/>
          </p:nvSpPr>
          <p:spPr>
            <a:xfrm>
              <a:off x="1481194" y="7532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CDA1BF66-40E4-4515-B1EE-FF51EA0F79AD}"/>
                </a:ext>
              </a:extLst>
            </p:cNvPr>
            <p:cNvSpPr/>
            <p:nvPr/>
          </p:nvSpPr>
          <p:spPr>
            <a:xfrm>
              <a:off x="1633594" y="79909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7EF69AC5-B522-4B7B-91E2-C2CC3F9B86B4}"/>
                </a:ext>
              </a:extLst>
            </p:cNvPr>
            <p:cNvSpPr/>
            <p:nvPr/>
          </p:nvSpPr>
          <p:spPr>
            <a:xfrm>
              <a:off x="1785994" y="85383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C1E66BA7-3E9B-42A5-A4BB-30D8793FB008}"/>
                </a:ext>
              </a:extLst>
            </p:cNvPr>
            <p:cNvSpPr/>
            <p:nvPr/>
          </p:nvSpPr>
          <p:spPr>
            <a:xfrm>
              <a:off x="1938394" y="9085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93936B4B-EDB2-455C-9BBB-EB962307DB5A}"/>
                </a:ext>
              </a:extLst>
            </p:cNvPr>
            <p:cNvSpPr/>
            <p:nvPr/>
          </p:nvSpPr>
          <p:spPr>
            <a:xfrm>
              <a:off x="2115947" y="94408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B1539749-EEE8-4955-8838-924ED1F18AF2}"/>
                </a:ext>
              </a:extLst>
            </p:cNvPr>
            <p:cNvSpPr/>
            <p:nvPr/>
          </p:nvSpPr>
          <p:spPr>
            <a:xfrm>
              <a:off x="2268347" y="10077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0E27E243-1B6A-43ED-BF22-907BCEDCBC57}"/>
                </a:ext>
              </a:extLst>
            </p:cNvPr>
            <p:cNvSpPr/>
            <p:nvPr/>
          </p:nvSpPr>
          <p:spPr>
            <a:xfrm>
              <a:off x="2420747" y="104469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ADBC1342-EBB1-4D74-BA31-B52A402508C7}"/>
                </a:ext>
              </a:extLst>
            </p:cNvPr>
            <p:cNvSpPr/>
            <p:nvPr/>
          </p:nvSpPr>
          <p:spPr>
            <a:xfrm>
              <a:off x="2573147" y="110831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9181CFFC-8375-4BBC-8402-97AA030EB7C6}"/>
                </a:ext>
              </a:extLst>
            </p:cNvPr>
            <p:cNvSpPr/>
            <p:nvPr/>
          </p:nvSpPr>
          <p:spPr>
            <a:xfrm>
              <a:off x="2725547" y="113642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EEB1060C-08C2-4069-9419-CB922A756390}"/>
                </a:ext>
              </a:extLst>
            </p:cNvPr>
            <p:cNvSpPr/>
            <p:nvPr/>
          </p:nvSpPr>
          <p:spPr>
            <a:xfrm>
              <a:off x="2877947" y="121779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05DAE8F9-107D-42D7-93A5-6A700E9EAB25}"/>
                </a:ext>
              </a:extLst>
            </p:cNvPr>
            <p:cNvSpPr/>
            <p:nvPr/>
          </p:nvSpPr>
          <p:spPr>
            <a:xfrm>
              <a:off x="3030347" y="124590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255760FF-6B3C-4748-85ED-FF8264254514}"/>
                </a:ext>
              </a:extLst>
            </p:cNvPr>
            <p:cNvSpPr/>
            <p:nvPr/>
          </p:nvSpPr>
          <p:spPr>
            <a:xfrm>
              <a:off x="3182747" y="130064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00BA91E3-3857-47D4-9821-34679673CDC0}"/>
                </a:ext>
              </a:extLst>
            </p:cNvPr>
            <p:cNvSpPr/>
            <p:nvPr/>
          </p:nvSpPr>
          <p:spPr>
            <a:xfrm>
              <a:off x="3335147" y="13553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A6F62BCC-EB87-4ECE-A1F1-1CCBA4C968B5}"/>
                </a:ext>
              </a:extLst>
            </p:cNvPr>
            <p:cNvSpPr/>
            <p:nvPr/>
          </p:nvSpPr>
          <p:spPr>
            <a:xfrm>
              <a:off x="3487547" y="141013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57B1845F-CF1C-4D4E-A8F6-A7D0D3EFBD6E}"/>
                </a:ext>
              </a:extLst>
            </p:cNvPr>
            <p:cNvSpPr/>
            <p:nvPr/>
          </p:nvSpPr>
          <p:spPr>
            <a:xfrm>
              <a:off x="3639947" y="14559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06FF6A09-67AA-4300-8E15-B9576E2AAA53}"/>
                </a:ext>
              </a:extLst>
            </p:cNvPr>
            <p:cNvSpPr/>
            <p:nvPr/>
          </p:nvSpPr>
          <p:spPr>
            <a:xfrm>
              <a:off x="3792347" y="151073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37B146C9-49B3-40BD-BC80-4A780499A35B}"/>
                </a:ext>
              </a:extLst>
            </p:cNvPr>
            <p:cNvSpPr/>
            <p:nvPr/>
          </p:nvSpPr>
          <p:spPr>
            <a:xfrm>
              <a:off x="3944747" y="156548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35904166-B6C7-42A2-817C-3B2680EB09D9}"/>
                </a:ext>
              </a:extLst>
            </p:cNvPr>
            <p:cNvSpPr/>
            <p:nvPr/>
          </p:nvSpPr>
          <p:spPr>
            <a:xfrm>
              <a:off x="4097147" y="162910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ADC72271-2CD7-4559-BC76-8F34FAD2E2DC}"/>
                </a:ext>
              </a:extLst>
            </p:cNvPr>
            <p:cNvSpPr/>
            <p:nvPr/>
          </p:nvSpPr>
          <p:spPr>
            <a:xfrm>
              <a:off x="4249547" y="165721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2E778D93-8012-4BEF-B942-0301FECB9834}"/>
                </a:ext>
              </a:extLst>
            </p:cNvPr>
            <p:cNvSpPr/>
            <p:nvPr/>
          </p:nvSpPr>
          <p:spPr>
            <a:xfrm>
              <a:off x="4401947" y="172971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59741268-BD2F-4854-AD6F-CFA9BD1380CE}"/>
                </a:ext>
              </a:extLst>
            </p:cNvPr>
            <p:cNvSpPr/>
            <p:nvPr/>
          </p:nvSpPr>
          <p:spPr>
            <a:xfrm>
              <a:off x="4554347" y="179333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B9A54FC6-E781-46CC-A0B9-C15436A2997B}"/>
                </a:ext>
              </a:extLst>
            </p:cNvPr>
            <p:cNvSpPr/>
            <p:nvPr/>
          </p:nvSpPr>
          <p:spPr>
            <a:xfrm>
              <a:off x="4706747" y="185695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D8F536E9-BEDF-45B9-981C-95598436DD38}"/>
                </a:ext>
              </a:extLst>
            </p:cNvPr>
            <p:cNvSpPr/>
            <p:nvPr/>
          </p:nvSpPr>
          <p:spPr>
            <a:xfrm>
              <a:off x="4859147" y="192944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FA3B7170-EEF2-4816-BA4E-11FE4DD3830F}"/>
                </a:ext>
              </a:extLst>
            </p:cNvPr>
            <p:cNvSpPr/>
            <p:nvPr/>
          </p:nvSpPr>
          <p:spPr>
            <a:xfrm>
              <a:off x="5011547" y="199306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D86F695C-30DC-4DFC-A77A-1DE1F3F3F444}"/>
                </a:ext>
              </a:extLst>
            </p:cNvPr>
            <p:cNvSpPr/>
            <p:nvPr/>
          </p:nvSpPr>
          <p:spPr>
            <a:xfrm>
              <a:off x="5163947" y="20034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AA019376-42BA-4006-B5B0-37D1D3654C1A}"/>
                </a:ext>
              </a:extLst>
            </p:cNvPr>
            <p:cNvSpPr/>
            <p:nvPr/>
          </p:nvSpPr>
          <p:spPr>
            <a:xfrm>
              <a:off x="5316347" y="206704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38CD0971-A09A-4829-A627-DC51DD2CED54}"/>
              </a:ext>
            </a:extLst>
          </p:cNvPr>
          <p:cNvGrpSpPr/>
          <p:nvPr/>
        </p:nvGrpSpPr>
        <p:grpSpPr>
          <a:xfrm>
            <a:off x="878991" y="2663406"/>
            <a:ext cx="1380273" cy="519116"/>
            <a:chOff x="878991" y="2663406"/>
            <a:chExt cx="1380273" cy="519116"/>
          </a:xfrm>
        </p:grpSpPr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5AAA8260-D1E8-4D46-855E-D629A894D50B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70490C70-BC5F-48D7-8A92-9D59948B94E7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0EEDA1B3-FABB-4E83-84B1-5725ECCEA1F7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E846367C-F249-45FA-A92D-B542A2AC1671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6E8D8D81-FA93-4C52-AAD8-7E399DA251CE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01558ED9-C5FC-4619-AE0C-A9DDBFA3CCF9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602C2540-1225-406D-B306-66A6B0FF88D6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311BF46F-5929-42A0-AFD2-F339458B212D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5A3F7F87-4DE7-424F-85C6-4054EF950AFE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415FE112-BFF1-43EE-80E3-886170D8DA09}"/>
              </a:ext>
            </a:extLst>
          </p:cNvPr>
          <p:cNvGrpSpPr/>
          <p:nvPr/>
        </p:nvGrpSpPr>
        <p:grpSpPr>
          <a:xfrm rot="16851457">
            <a:off x="1181154" y="3608254"/>
            <a:ext cx="1380273" cy="519116"/>
            <a:chOff x="878991" y="2663406"/>
            <a:chExt cx="1380273" cy="519116"/>
          </a:xfrm>
        </p:grpSpPr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736BDD6C-9672-4535-8CD5-528A8FBB4842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8B141C8F-250A-41C2-902D-AF6CE00F7155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6A721F11-4EBD-443C-9BB9-DFEE2C875EB1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D8ADE2F5-9B74-4EEC-9868-E2EB7682A610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7B569A5F-87AD-48BE-BDE2-962A20688AAE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5CBCD80E-2E56-4C21-88D1-64CD198DCA6E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D4A4D579-DDA9-47FC-AB34-FB746EB22CF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11E11D0B-6F33-44F4-8111-35E823D4CDEB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364B0044-BF77-4BDC-A9DA-239C759AC0BB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ECA98D3C-F301-465A-8EA3-860F2127BC79}"/>
              </a:ext>
            </a:extLst>
          </p:cNvPr>
          <p:cNvGrpSpPr/>
          <p:nvPr/>
        </p:nvGrpSpPr>
        <p:grpSpPr>
          <a:xfrm rot="16851457">
            <a:off x="2797419" y="3949680"/>
            <a:ext cx="1380273" cy="519116"/>
            <a:chOff x="878991" y="2663406"/>
            <a:chExt cx="1380273" cy="519116"/>
          </a:xfrm>
        </p:grpSpPr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7AD73B9F-274B-484A-BB12-74C1B56ECA64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64952B4E-60FC-4038-8CE5-55C9CCDF8EF2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99488A5A-E3D6-4281-9FBA-332F23EDF332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77AC0720-C9EE-4D82-9F22-AD099190895E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D2A694C1-DEEB-435B-B740-D02858C92314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2250AABC-7F48-4173-9245-89AC01491615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EDB9D7E5-6489-407B-B68E-95246ADAA80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16A71CAD-D96F-4158-B00E-536C2420256C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930F204F-B1D1-48EC-B6B2-017FFA191DFD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6FA600A8-FDBC-4C39-B535-9DAC1C476AE4}"/>
              </a:ext>
            </a:extLst>
          </p:cNvPr>
          <p:cNvGrpSpPr/>
          <p:nvPr/>
        </p:nvGrpSpPr>
        <p:grpSpPr>
          <a:xfrm rot="16851457">
            <a:off x="2091219" y="5251301"/>
            <a:ext cx="1380273" cy="519116"/>
            <a:chOff x="878991" y="2663406"/>
            <a:chExt cx="1380273" cy="519116"/>
          </a:xfrm>
        </p:grpSpPr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AC6B4790-AFDE-4430-B640-F0CD16199275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CD4FD326-8974-42B6-9EC2-0E703CD2E13E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F138EB64-AAEA-495B-AF99-90AB31E5C34E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B709F04C-B1F0-46EF-A1AC-28851C2B1991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F48632DF-45A2-4385-B1EE-0773509E4BA4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4729DAED-F1BB-4694-8EEB-77379FDBF056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50FF02DF-E846-4CF4-9C22-4A9F44962B4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242DADEB-3BB4-4161-9603-769E12D7FD31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C4A27E28-70B6-4FDF-B8A0-247817173ACA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FC5D6F22-563C-498D-8777-B4D8625B10D1}"/>
              </a:ext>
            </a:extLst>
          </p:cNvPr>
          <p:cNvGrpSpPr/>
          <p:nvPr/>
        </p:nvGrpSpPr>
        <p:grpSpPr>
          <a:xfrm>
            <a:off x="3896347" y="3619489"/>
            <a:ext cx="1380273" cy="519116"/>
            <a:chOff x="878991" y="2663406"/>
            <a:chExt cx="1380273" cy="519116"/>
          </a:xfrm>
        </p:grpSpPr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DF029915-DA16-4AD4-9D73-BEA68319BE64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BA9F5BC6-8D6E-4F7F-B6E2-5FE9ECF00DC6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889EC913-5CE6-416E-959A-C67B89FDF891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7DC6CEBC-F233-4C2F-9212-BBFEDF29A114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75F3752A-0F9D-4CE5-9505-626EC69BE038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0DC56959-EAD0-4C22-9E53-5DD1B4BC4F3F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3568B088-3147-44D0-9F86-64E5B58DFAEC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A7DD7ABC-E600-4F9C-95E6-A15313CBD9A2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F46DA959-FA8B-43C1-AF82-D584F56FCD2A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BD8D9A37-77C6-40A6-9A44-72E15ECD4A5B}"/>
              </a:ext>
            </a:extLst>
          </p:cNvPr>
          <p:cNvGrpSpPr/>
          <p:nvPr/>
        </p:nvGrpSpPr>
        <p:grpSpPr>
          <a:xfrm>
            <a:off x="2735850" y="1987057"/>
            <a:ext cx="932430" cy="953490"/>
            <a:chOff x="2940037" y="1782869"/>
            <a:chExt cx="932430" cy="953490"/>
          </a:xfrm>
        </p:grpSpPr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AA70A091-F22A-425D-8906-1C6CE118DF34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00322AF5-7D43-4BDC-80D6-BABC750DC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EDA6EA95-C305-45E0-A76A-8A1C4AB6AB14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EDA6EA95-C305-45E0-A76A-8A1C4AB6A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673451C2-7BD5-41A9-B659-2460E5209744}"/>
              </a:ext>
            </a:extLst>
          </p:cNvPr>
          <p:cNvGrpSpPr/>
          <p:nvPr/>
        </p:nvGrpSpPr>
        <p:grpSpPr>
          <a:xfrm flipH="1">
            <a:off x="7958935" y="1455996"/>
            <a:ext cx="932430" cy="953490"/>
            <a:chOff x="2940037" y="1782869"/>
            <a:chExt cx="932430" cy="953490"/>
          </a:xfrm>
        </p:grpSpPr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5A58B079-DADB-461E-A044-D76604C25609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E7C6BFE2-F3C7-4DCD-89A6-EFEA7102A9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32AFEC6-CCE9-4CA4-B070-084845B5C832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32AFEC6-CCE9-4CA4-B070-084845B5C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F82306AB-857B-4CF3-887A-25222A4CA558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2999273" y="1681498"/>
            <a:ext cx="965379" cy="1018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円弧 93">
            <a:extLst>
              <a:ext uri="{FF2B5EF4-FFF2-40B4-BE49-F238E27FC236}">
                <a16:creationId xmlns:a16="http://schemas.microsoft.com/office/drawing/2014/main" id="{145CB93F-0515-43C3-A6B7-4C7BC4C994C8}"/>
              </a:ext>
            </a:extLst>
          </p:cNvPr>
          <p:cNvSpPr/>
          <p:nvPr/>
        </p:nvSpPr>
        <p:spPr>
          <a:xfrm>
            <a:off x="3076462" y="2463683"/>
            <a:ext cx="272880" cy="369331"/>
          </a:xfrm>
          <a:prstGeom prst="arc">
            <a:avLst>
              <a:gd name="adj1" fmla="val 16200000"/>
              <a:gd name="adj2" fmla="val 10812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E15027D-60F0-4EBB-B66E-74CD859F9283}"/>
                  </a:ext>
                </a:extLst>
              </p:cNvPr>
              <p:cNvSpPr txBox="1"/>
              <p:nvPr/>
            </p:nvSpPr>
            <p:spPr>
              <a:xfrm>
                <a:off x="3288460" y="2283314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E15027D-60F0-4EBB-B66E-74CD859F9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460" y="2283314"/>
                <a:ext cx="48212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8555621-9AFD-4A3C-9569-A020D7738AB5}"/>
                  </a:ext>
                </a:extLst>
              </p:cNvPr>
              <p:cNvSpPr txBox="1"/>
              <p:nvPr/>
            </p:nvSpPr>
            <p:spPr>
              <a:xfrm>
                <a:off x="3205884" y="1770012"/>
                <a:ext cx="458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8555621-9AFD-4A3C-9569-A020D7738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884" y="1770012"/>
                <a:ext cx="4580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51507211-2DAD-4423-9999-ECA913BE9934}"/>
                  </a:ext>
                </a:extLst>
              </p:cNvPr>
              <p:cNvSpPr txBox="1"/>
              <p:nvPr/>
            </p:nvSpPr>
            <p:spPr>
              <a:xfrm>
                <a:off x="8638299" y="1297171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51507211-2DAD-4423-9999-ECA913BE9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299" y="1297171"/>
                <a:ext cx="3808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CDFE8E75-741C-4266-8A11-B3039615CAB5}"/>
                  </a:ext>
                </a:extLst>
              </p:cNvPr>
              <p:cNvSpPr txBox="1"/>
              <p:nvPr/>
            </p:nvSpPr>
            <p:spPr>
              <a:xfrm>
                <a:off x="7806535" y="2114045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CDFE8E75-741C-4266-8A11-B3039615C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535" y="2114045"/>
                <a:ext cx="384208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C05ECBCC-28F3-46D7-8906-FF8826D0717A}"/>
              </a:ext>
            </a:extLst>
          </p:cNvPr>
          <p:cNvGrpSpPr/>
          <p:nvPr/>
        </p:nvGrpSpPr>
        <p:grpSpPr>
          <a:xfrm rot="10800000" flipH="1">
            <a:off x="10467099" y="1578696"/>
            <a:ext cx="783825" cy="753414"/>
            <a:chOff x="3088642" y="1782869"/>
            <a:chExt cx="783825" cy="753414"/>
          </a:xfrm>
        </p:grpSpPr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37E85AC2-FF18-4D78-9E23-C0A1A0E0C44A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98703172-E10B-4A02-BEC6-6F6B03907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CD2B2FFD-D1C6-4652-8432-09E0825EA770}"/>
                    </a:ext>
                  </a:extLst>
                </p:cNvPr>
                <p:cNvSpPr txBox="1"/>
                <p:nvPr/>
              </p:nvSpPr>
              <p:spPr>
                <a:xfrm>
                  <a:off x="3088642" y="2166951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CD2B2FFD-D1C6-4652-8432-09E0825EA7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8642" y="2166951"/>
                  <a:ext cx="37888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9E975E29-703F-442F-83A2-F761CBD62743}"/>
                  </a:ext>
                </a:extLst>
              </p:cNvPr>
              <p:cNvSpPr txBox="1"/>
              <p:nvPr/>
            </p:nvSpPr>
            <p:spPr>
              <a:xfrm>
                <a:off x="10280548" y="2098648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9E975E29-703F-442F-83A2-F761CBD62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548" y="2098648"/>
                <a:ext cx="3808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2A81CC6D-0A64-41A9-A895-278AF2A8E6E2}"/>
                  </a:ext>
                </a:extLst>
              </p:cNvPr>
              <p:cNvSpPr txBox="1"/>
              <p:nvPr/>
            </p:nvSpPr>
            <p:spPr>
              <a:xfrm>
                <a:off x="11069176" y="1266265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2A81CC6D-0A64-41A9-A895-278AF2A8E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9176" y="1266265"/>
                <a:ext cx="384208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C552D547-3E82-4CEB-8FC0-88B7E9F8E3D7}"/>
              </a:ext>
            </a:extLst>
          </p:cNvPr>
          <p:cNvCxnSpPr>
            <a:cxnSpLocks/>
          </p:cNvCxnSpPr>
          <p:nvPr/>
        </p:nvCxnSpPr>
        <p:spPr>
          <a:xfrm flipH="1" flipV="1">
            <a:off x="9834876" y="797614"/>
            <a:ext cx="732889" cy="82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6DB0164-25AD-4C51-AA58-D9EB2B53E08E}"/>
                  </a:ext>
                </a:extLst>
              </p:cNvPr>
              <p:cNvSpPr txBox="1"/>
              <p:nvPr/>
            </p:nvSpPr>
            <p:spPr>
              <a:xfrm>
                <a:off x="9602044" y="759420"/>
                <a:ext cx="458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6DB0164-25AD-4C51-AA58-D9EB2B53E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044" y="759420"/>
                <a:ext cx="458074" cy="369332"/>
              </a:xfrm>
              <a:prstGeom prst="rect">
                <a:avLst/>
              </a:prstGeom>
              <a:blipFill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円弧 108">
            <a:extLst>
              <a:ext uri="{FF2B5EF4-FFF2-40B4-BE49-F238E27FC236}">
                <a16:creationId xmlns:a16="http://schemas.microsoft.com/office/drawing/2014/main" id="{86264E34-7548-4781-83BA-BF2619DA2C07}"/>
              </a:ext>
            </a:extLst>
          </p:cNvPr>
          <p:cNvSpPr/>
          <p:nvPr/>
        </p:nvSpPr>
        <p:spPr>
          <a:xfrm rot="10800000">
            <a:off x="10360449" y="1452905"/>
            <a:ext cx="417096" cy="369331"/>
          </a:xfrm>
          <a:prstGeom prst="arc">
            <a:avLst>
              <a:gd name="adj1" fmla="val 16200000"/>
              <a:gd name="adj2" fmla="val 29262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644624F7-2342-4DC4-A556-B9246A3E70AE}"/>
                  </a:ext>
                </a:extLst>
              </p:cNvPr>
              <p:cNvSpPr txBox="1"/>
              <p:nvPr/>
            </p:nvSpPr>
            <p:spPr>
              <a:xfrm>
                <a:off x="10056077" y="1539306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644624F7-2342-4DC4-A556-B9246A3E7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6077" y="1539306"/>
                <a:ext cx="482120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円弧 116">
            <a:extLst>
              <a:ext uri="{FF2B5EF4-FFF2-40B4-BE49-F238E27FC236}">
                <a16:creationId xmlns:a16="http://schemas.microsoft.com/office/drawing/2014/main" id="{D492FAEA-5B33-4780-B3C1-14F5DFE49541}"/>
              </a:ext>
            </a:extLst>
          </p:cNvPr>
          <p:cNvSpPr/>
          <p:nvPr/>
        </p:nvSpPr>
        <p:spPr>
          <a:xfrm rot="13603447">
            <a:off x="10037956" y="885122"/>
            <a:ext cx="417096" cy="533271"/>
          </a:xfrm>
          <a:prstGeom prst="arc">
            <a:avLst>
              <a:gd name="adj1" fmla="val 17551539"/>
              <a:gd name="adj2" fmla="val 292622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218E5FE5-3FFC-4533-AF78-96EA26C707E7}"/>
              </a:ext>
            </a:extLst>
          </p:cNvPr>
          <p:cNvGrpSpPr/>
          <p:nvPr/>
        </p:nvGrpSpPr>
        <p:grpSpPr>
          <a:xfrm flipH="1">
            <a:off x="10730263" y="3164997"/>
            <a:ext cx="932430" cy="953490"/>
            <a:chOff x="2940037" y="1782869"/>
            <a:chExt cx="932430" cy="953490"/>
          </a:xfrm>
        </p:grpSpPr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FDAC1383-DBBA-4060-928A-0BD69B4727BE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ED946B43-F9B2-48BC-93BF-4C9046F944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テキスト ボックス 120">
                  <a:extLst>
                    <a:ext uri="{FF2B5EF4-FFF2-40B4-BE49-F238E27FC236}">
                      <a16:creationId xmlns:a16="http://schemas.microsoft.com/office/drawing/2014/main" id="{E7D33804-93CE-40BD-AD67-0F760A9315CC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32AFEC6-CCE9-4CA4-B070-084845B5C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F9F8AEC1-5BF3-4C92-BBEE-0A1530BED39E}"/>
                  </a:ext>
                </a:extLst>
              </p:cNvPr>
              <p:cNvSpPr txBox="1"/>
              <p:nvPr/>
            </p:nvSpPr>
            <p:spPr>
              <a:xfrm>
                <a:off x="11409627" y="3006172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F9F8AEC1-5BF3-4C92-BBEE-0A1530BED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627" y="3006172"/>
                <a:ext cx="38081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674BEBBD-C623-4F6B-918A-5E5E7EA755B8}"/>
                  </a:ext>
                </a:extLst>
              </p:cNvPr>
              <p:cNvSpPr txBox="1"/>
              <p:nvPr/>
            </p:nvSpPr>
            <p:spPr>
              <a:xfrm>
                <a:off x="10577863" y="3823046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674BEBBD-C623-4F6B-918A-5E5E7EA75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863" y="3823046"/>
                <a:ext cx="384208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3AFCE1B8-544A-4C17-B964-6C29F5B3C9EB}"/>
              </a:ext>
            </a:extLst>
          </p:cNvPr>
          <p:cNvCxnSpPr>
            <a:cxnSpLocks/>
          </p:cNvCxnSpPr>
          <p:nvPr/>
        </p:nvCxnSpPr>
        <p:spPr>
          <a:xfrm flipH="1" flipV="1">
            <a:off x="10673676" y="3027362"/>
            <a:ext cx="732889" cy="82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086BCB88-FB6C-4377-9CD7-F19CBFA674B8}"/>
                  </a:ext>
                </a:extLst>
              </p:cNvPr>
              <p:cNvSpPr txBox="1"/>
              <p:nvPr/>
            </p:nvSpPr>
            <p:spPr>
              <a:xfrm>
                <a:off x="10420611" y="2969748"/>
                <a:ext cx="458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086BCB88-FB6C-4377-9CD7-F19CBFA67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0611" y="2969748"/>
                <a:ext cx="4580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円弧 127">
            <a:extLst>
              <a:ext uri="{FF2B5EF4-FFF2-40B4-BE49-F238E27FC236}">
                <a16:creationId xmlns:a16="http://schemas.microsoft.com/office/drawing/2014/main" id="{5FC16BA9-6091-407B-92A5-3B6108DFC37D}"/>
              </a:ext>
            </a:extLst>
          </p:cNvPr>
          <p:cNvSpPr/>
          <p:nvPr/>
        </p:nvSpPr>
        <p:spPr>
          <a:xfrm rot="16747653">
            <a:off x="11153905" y="3490581"/>
            <a:ext cx="417096" cy="369331"/>
          </a:xfrm>
          <a:prstGeom prst="arc">
            <a:avLst>
              <a:gd name="adj1" fmla="val 17129057"/>
              <a:gd name="adj2" fmla="val 2852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83CE2F57-E263-402B-AD93-9BB6F1FE62FB}"/>
                  </a:ext>
                </a:extLst>
              </p:cNvPr>
              <p:cNvSpPr txBox="1"/>
              <p:nvPr/>
            </p:nvSpPr>
            <p:spPr>
              <a:xfrm>
                <a:off x="11009864" y="3158632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83CE2F57-E263-402B-AD93-9BB6F1FE6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9864" y="3158632"/>
                <a:ext cx="482120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円弧 131">
            <a:extLst>
              <a:ext uri="{FF2B5EF4-FFF2-40B4-BE49-F238E27FC236}">
                <a16:creationId xmlns:a16="http://schemas.microsoft.com/office/drawing/2014/main" id="{B6FB069E-E146-46B6-90A9-2A1129D540EE}"/>
              </a:ext>
            </a:extLst>
          </p:cNvPr>
          <p:cNvSpPr/>
          <p:nvPr/>
        </p:nvSpPr>
        <p:spPr>
          <a:xfrm rot="13603447">
            <a:off x="10865954" y="3087542"/>
            <a:ext cx="417096" cy="533271"/>
          </a:xfrm>
          <a:prstGeom prst="arc">
            <a:avLst>
              <a:gd name="adj1" fmla="val 17551539"/>
              <a:gd name="adj2" fmla="val 292622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998EF2A6-DA79-45ED-B854-485E6A7F462E}"/>
                  </a:ext>
                </a:extLst>
              </p:cNvPr>
              <p:cNvSpPr txBox="1"/>
              <p:nvPr/>
            </p:nvSpPr>
            <p:spPr>
              <a:xfrm>
                <a:off x="6269866" y="3339080"/>
                <a:ext cx="3484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998EF2A6-DA79-45ED-B854-485E6A7F4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866" y="3339080"/>
                <a:ext cx="3484864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96096E19-C0B5-4920-A352-ED57F76E10A8}"/>
                  </a:ext>
                </a:extLst>
              </p:cNvPr>
              <p:cNvSpPr txBox="1"/>
              <p:nvPr/>
            </p:nvSpPr>
            <p:spPr>
              <a:xfrm>
                <a:off x="6255287" y="4710957"/>
                <a:ext cx="4418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96096E19-C0B5-4920-A352-ED57F76E1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287" y="4710957"/>
                <a:ext cx="4418389" cy="369332"/>
              </a:xfrm>
              <a:prstGeom prst="rect">
                <a:avLst/>
              </a:prstGeom>
              <a:blipFill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449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28</Words>
  <Application>Microsoft Office PowerPoint</Application>
  <PresentationFormat>ワイド画面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詩知</dc:creator>
  <cp:lastModifiedBy>詩知</cp:lastModifiedBy>
  <cp:revision>9</cp:revision>
  <dcterms:created xsi:type="dcterms:W3CDTF">2020-07-09T12:52:49Z</dcterms:created>
  <dcterms:modified xsi:type="dcterms:W3CDTF">2020-07-10T13:46:38Z</dcterms:modified>
</cp:coreProperties>
</file>