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84</Words>
  <Application>Microsoft Office PowerPoint</Application>
  <PresentationFormat>ワイド画面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36</cp:revision>
  <dcterms:created xsi:type="dcterms:W3CDTF">2020-07-09T12:52:49Z</dcterms:created>
  <dcterms:modified xsi:type="dcterms:W3CDTF">2020-07-22T08:44:14Z</dcterms:modified>
</cp:coreProperties>
</file>