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3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62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D7FCB3A-9698-4F2A-877C-096E89C8BEC4}"/>
              </a:ext>
            </a:extLst>
          </p:cNvPr>
          <p:cNvCxnSpPr>
            <a:cxnSpLocks/>
          </p:cNvCxnSpPr>
          <p:nvPr/>
        </p:nvCxnSpPr>
        <p:spPr>
          <a:xfrm flipH="1">
            <a:off x="543017" y="6255503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7E7FC0-24D5-4FDA-907D-3D8D3FE4A95E}"/>
              </a:ext>
            </a:extLst>
          </p:cNvPr>
          <p:cNvCxnSpPr>
            <a:cxnSpLocks/>
          </p:cNvCxnSpPr>
          <p:nvPr/>
        </p:nvCxnSpPr>
        <p:spPr>
          <a:xfrm flipH="1">
            <a:off x="544496" y="4374915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9FAC7F-DC15-4198-A502-C67C76E7A125}"/>
              </a:ext>
            </a:extLst>
          </p:cNvPr>
          <p:cNvSpPr txBox="1"/>
          <p:nvPr/>
        </p:nvSpPr>
        <p:spPr>
          <a:xfrm>
            <a:off x="3794475" y="4024523"/>
            <a:ext cx="64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Wall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AC72016-B463-47B4-920B-393C380E4B6D}"/>
              </a:ext>
            </a:extLst>
          </p:cNvPr>
          <p:cNvSpPr/>
          <p:nvPr/>
        </p:nvSpPr>
        <p:spPr>
          <a:xfrm>
            <a:off x="1339419" y="5213063"/>
            <a:ext cx="4756581" cy="24237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5CA7548-3F5E-4BE9-96E1-8336B990F9EF}"/>
              </a:ext>
            </a:extLst>
          </p:cNvPr>
          <p:cNvSpPr/>
          <p:nvPr/>
        </p:nvSpPr>
        <p:spPr>
          <a:xfrm>
            <a:off x="4669418" y="4909696"/>
            <a:ext cx="1268153" cy="907071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DB3A529-EB8F-4A51-8DAB-80F4ED52739A}"/>
              </a:ext>
            </a:extLst>
          </p:cNvPr>
          <p:cNvSpPr/>
          <p:nvPr/>
        </p:nvSpPr>
        <p:spPr>
          <a:xfrm>
            <a:off x="4599522" y="5144655"/>
            <a:ext cx="598689" cy="41050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BB6CED4-8BCA-46EC-9E57-7D67E13C43EC}"/>
              </a:ext>
            </a:extLst>
          </p:cNvPr>
          <p:cNvCxnSpPr>
            <a:cxnSpLocks/>
            <a:stCxn id="8" idx="2"/>
            <a:endCxn id="34" idx="1"/>
          </p:cNvCxnSpPr>
          <p:nvPr/>
        </p:nvCxnSpPr>
        <p:spPr>
          <a:xfrm>
            <a:off x="3440394" y="4953276"/>
            <a:ext cx="306026" cy="3329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4D3602-6BC0-402D-821F-7C03A0362D2C}"/>
              </a:ext>
            </a:extLst>
          </p:cNvPr>
          <p:cNvSpPr txBox="1"/>
          <p:nvPr/>
        </p:nvSpPr>
        <p:spPr>
          <a:xfrm>
            <a:off x="2558582" y="4430056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accent1"/>
                </a:solidFill>
              </a:rPr>
              <a:t>Estimation</a:t>
            </a:r>
            <a:endParaRPr kumimoji="1" lang="en-US" altLang="ja-JP" sz="1400" b="1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accent1"/>
                </a:solidFill>
              </a:rPr>
              <a:t>By Scan Matching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5B6888-1052-4785-80DA-0CF565D92221}"/>
              </a:ext>
            </a:extLst>
          </p:cNvPr>
          <p:cNvSpPr txBox="1"/>
          <p:nvPr/>
        </p:nvSpPr>
        <p:spPr>
          <a:xfrm>
            <a:off x="6078576" y="4589974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Estimation</a:t>
            </a:r>
            <a:endParaRPr kumimoji="1" lang="en-US" altLang="ja-JP" sz="1400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By Odometry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C40187B-A291-4491-8DBF-E8810760D401}"/>
              </a:ext>
            </a:extLst>
          </p:cNvPr>
          <p:cNvCxnSpPr>
            <a:cxnSpLocks/>
            <a:stCxn id="19" idx="1"/>
            <a:endCxn id="35" idx="7"/>
          </p:cNvCxnSpPr>
          <p:nvPr/>
        </p:nvCxnSpPr>
        <p:spPr>
          <a:xfrm flipH="1">
            <a:off x="5368679" y="4851584"/>
            <a:ext cx="709897" cy="4410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FD769E-F276-4494-905E-20AF9DBA2BD7}"/>
              </a:ext>
            </a:extLst>
          </p:cNvPr>
          <p:cNvSpPr txBox="1"/>
          <p:nvPr/>
        </p:nvSpPr>
        <p:spPr>
          <a:xfrm>
            <a:off x="3116789" y="5638223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Estimation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By Sensor Fusion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6BF8634-DACC-4D9C-B895-FE6C1A67C7DE}"/>
              </a:ext>
            </a:extLst>
          </p:cNvPr>
          <p:cNvCxnSpPr>
            <a:cxnSpLocks/>
            <a:stCxn id="23" idx="0"/>
            <a:endCxn id="52" idx="3"/>
          </p:cNvCxnSpPr>
          <p:nvPr/>
        </p:nvCxnSpPr>
        <p:spPr>
          <a:xfrm flipV="1">
            <a:off x="3969747" y="5385480"/>
            <a:ext cx="864301" cy="2527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EEE926DC-C79E-4B58-B6B2-77B4EE350177}"/>
              </a:ext>
            </a:extLst>
          </p:cNvPr>
          <p:cNvSpPr/>
          <p:nvPr/>
        </p:nvSpPr>
        <p:spPr>
          <a:xfrm>
            <a:off x="3726515" y="52662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E1A7930-D05B-4506-AD48-1570865D319B}"/>
              </a:ext>
            </a:extLst>
          </p:cNvPr>
          <p:cNvSpPr/>
          <p:nvPr/>
        </p:nvSpPr>
        <p:spPr>
          <a:xfrm>
            <a:off x="5252664" y="52727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6291AB-33A7-4381-BFC2-35CA09F14342}"/>
              </a:ext>
            </a:extLst>
          </p:cNvPr>
          <p:cNvSpPr/>
          <p:nvPr/>
        </p:nvSpPr>
        <p:spPr>
          <a:xfrm>
            <a:off x="4814143" y="526946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4E47569-3F5C-4324-87A6-599C87EE34C0}"/>
                  </a:ext>
                </a:extLst>
              </p:cNvPr>
              <p:cNvSpPr txBox="1"/>
              <p:nvPr/>
            </p:nvSpPr>
            <p:spPr>
              <a:xfrm>
                <a:off x="3812241" y="4802370"/>
                <a:ext cx="511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4E47569-3F5C-4324-87A6-599C87EE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41" y="4802370"/>
                <a:ext cx="51174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1DF2208-5BA2-4F5C-8D17-57569D029486}"/>
                  </a:ext>
                </a:extLst>
              </p:cNvPr>
              <p:cNvSpPr txBox="1"/>
              <p:nvPr/>
            </p:nvSpPr>
            <p:spPr>
              <a:xfrm>
                <a:off x="6143721" y="4955307"/>
                <a:ext cx="531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1DF2208-5BA2-4F5C-8D17-57569D02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1" y="4955307"/>
                <a:ext cx="531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BB37990F-8A8E-428A-9A49-8697CE830E07}"/>
                  </a:ext>
                </a:extLst>
              </p:cNvPr>
              <p:cNvSpPr txBox="1"/>
              <p:nvPr/>
            </p:nvSpPr>
            <p:spPr>
              <a:xfrm>
                <a:off x="4739791" y="5745318"/>
                <a:ext cx="51821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BB37990F-8A8E-428A-9A49-8697CE83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1" y="5745318"/>
                <a:ext cx="518219" cy="4247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4796808" y="1160604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>
            <a:off x="2481446" y="271371"/>
            <a:ext cx="2709644" cy="8892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 flipH="1">
            <a:off x="1351652" y="271370"/>
            <a:ext cx="1129794" cy="41593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1283692" y="4347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6991805" y="5029863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6962342" y="49503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10407498" y="1151726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 flipV="1">
            <a:off x="7981026" y="1151726"/>
            <a:ext cx="2820754" cy="4995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>
            <a:off x="7981026" y="1651244"/>
            <a:ext cx="346229" cy="40482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8259295" y="563150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674E8989-DBC2-4C49-8D11-1F8B906E38F3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A1DEA702-6D04-4822-BA7E-BD81E3EFBE90}"/>
              </a:ext>
            </a:extLst>
          </p:cNvPr>
          <p:cNvSpPr/>
          <p:nvPr/>
        </p:nvSpPr>
        <p:spPr>
          <a:xfrm>
            <a:off x="8982041" y="4696973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6A2EF7-96FC-4E9C-B089-9150B2FC760B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0E13C8-6253-40D6-A643-FE5CE95A115C}"/>
              </a:ext>
            </a:extLst>
          </p:cNvPr>
          <p:cNvSpPr txBox="1"/>
          <p:nvPr/>
        </p:nvSpPr>
        <p:spPr>
          <a:xfrm>
            <a:off x="595683" y="4230887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A979FA-D637-4E6F-8212-6F2CC8A0D64E}"/>
              </a:ext>
            </a:extLst>
          </p:cNvPr>
          <p:cNvSpPr txBox="1"/>
          <p:nvPr/>
        </p:nvSpPr>
        <p:spPr>
          <a:xfrm>
            <a:off x="6674971" y="50862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71F8C1-C803-4E60-9BFE-24A9EE9D0396}"/>
              </a:ext>
            </a:extLst>
          </p:cNvPr>
          <p:cNvSpPr txBox="1"/>
          <p:nvPr/>
        </p:nvSpPr>
        <p:spPr>
          <a:xfrm>
            <a:off x="7618387" y="552160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807CB-B137-42CC-9A08-510849FB7942}"/>
              </a:ext>
            </a:extLst>
          </p:cNvPr>
          <p:cNvSpPr txBox="1"/>
          <p:nvPr/>
        </p:nvSpPr>
        <p:spPr>
          <a:xfrm>
            <a:off x="1827914" y="589572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D20F51-BB32-4F82-9CDF-A6CED226D68B}"/>
              </a:ext>
            </a:extLst>
          </p:cNvPr>
          <p:cNvSpPr txBox="1"/>
          <p:nvPr/>
        </p:nvSpPr>
        <p:spPr>
          <a:xfrm>
            <a:off x="8247966" y="58971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26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17C3B64-2910-4B71-8094-29E740186925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B8AEB65D-835C-41D3-A96E-4F4DA2A91D94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7C920C7-54BF-4891-80F2-70430230292B}"/>
              </a:ext>
            </a:extLst>
          </p:cNvPr>
          <p:cNvCxnSpPr>
            <a:cxnSpLocks/>
          </p:cNvCxnSpPr>
          <p:nvPr/>
        </p:nvCxnSpPr>
        <p:spPr>
          <a:xfrm flipV="1">
            <a:off x="4796808" y="1083076"/>
            <a:ext cx="59919" cy="395566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06F1F6-F0EB-487B-8238-8F8894D9E793}"/>
              </a:ext>
            </a:extLst>
          </p:cNvPr>
          <p:cNvCxnSpPr>
            <a:cxnSpLocks/>
          </p:cNvCxnSpPr>
          <p:nvPr/>
        </p:nvCxnSpPr>
        <p:spPr>
          <a:xfrm>
            <a:off x="1487572" y="1083076"/>
            <a:ext cx="333919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8C13F6E-601F-4A51-91DB-DBCF88E3187A}"/>
              </a:ext>
            </a:extLst>
          </p:cNvPr>
          <p:cNvCxnSpPr>
            <a:cxnSpLocks/>
          </p:cNvCxnSpPr>
          <p:nvPr/>
        </p:nvCxnSpPr>
        <p:spPr>
          <a:xfrm flipH="1">
            <a:off x="1441034" y="1083076"/>
            <a:ext cx="46538" cy="39566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98A4A247-D764-4B1B-ABAA-2B30E6652F6B}"/>
              </a:ext>
            </a:extLst>
          </p:cNvPr>
          <p:cNvSpPr/>
          <p:nvPr/>
        </p:nvSpPr>
        <p:spPr>
          <a:xfrm>
            <a:off x="1356728" y="495925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12AE167-11D6-4C42-9796-0A83A34BA02D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7FA302-8A93-4895-AEC1-DD644348FB00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44B5-C933-4967-9052-78A239CFEC42}"/>
              </a:ext>
            </a:extLst>
          </p:cNvPr>
          <p:cNvSpPr txBox="1"/>
          <p:nvPr/>
        </p:nvSpPr>
        <p:spPr>
          <a:xfrm>
            <a:off x="706597" y="4669409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8CD79-F5EE-485D-8E3C-DD7E1EE90B6E}"/>
              </a:ext>
            </a:extLst>
          </p:cNvPr>
          <p:cNvSpPr txBox="1"/>
          <p:nvPr/>
        </p:nvSpPr>
        <p:spPr>
          <a:xfrm>
            <a:off x="2296041" y="579009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Closed 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3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39B885-5DE5-4957-ACF2-F3D59019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5" y="1597981"/>
            <a:ext cx="6744768" cy="39530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B6EC2-43DC-4DE4-A5CE-21EE7670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09" y="2050742"/>
            <a:ext cx="2965770" cy="35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5C3DA467-C47B-43AB-AF9A-AD3579C760DB}"/>
              </a:ext>
            </a:extLst>
          </p:cNvPr>
          <p:cNvSpPr/>
          <p:nvPr/>
        </p:nvSpPr>
        <p:spPr>
          <a:xfrm>
            <a:off x="6325323" y="354994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9E006DCE-F5FA-4EFC-B97A-919B62BF24A8}"/>
              </a:ext>
            </a:extLst>
          </p:cNvPr>
          <p:cNvSpPr/>
          <p:nvPr/>
        </p:nvSpPr>
        <p:spPr>
          <a:xfrm>
            <a:off x="5550167" y="6326761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40576" y="4926514"/>
            <a:ext cx="1340345" cy="14319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4238646" y="3734685"/>
            <a:ext cx="2117431" cy="11918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/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blipFill>
                <a:blip r:embed="rId5"/>
                <a:stretch>
                  <a:fillRect l="-2041" t="-6667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6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2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/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/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blipFill>
                <a:blip r:embed="rId16"/>
                <a:stretch>
                  <a:fillRect l="-3030" t="-657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E6ED2544-15F1-43D0-B5F5-3E70F646354D}"/>
              </a:ext>
            </a:extLst>
          </p:cNvPr>
          <p:cNvSpPr/>
          <p:nvPr/>
        </p:nvSpPr>
        <p:spPr>
          <a:xfrm rot="3567670">
            <a:off x="3325208" y="3963526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5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1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blipFill>
                <a:blip r:embed="rId13"/>
                <a:stretch>
                  <a:fillRect l="-3030" t="-6667" r="-4040"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8F88F753-ECAA-42CB-AC94-5199DC47D010}"/>
              </a:ext>
            </a:extLst>
          </p:cNvPr>
          <p:cNvSpPr/>
          <p:nvPr/>
        </p:nvSpPr>
        <p:spPr>
          <a:xfrm rot="693773">
            <a:off x="4542768" y="4962155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3E5BC5-89DB-4B18-AEE2-3699094BC4BB}"/>
              </a:ext>
            </a:extLst>
          </p:cNvPr>
          <p:cNvCxnSpPr>
            <a:cxnSpLocks/>
          </p:cNvCxnSpPr>
          <p:nvPr/>
        </p:nvCxnSpPr>
        <p:spPr>
          <a:xfrm>
            <a:off x="3578294" y="4212996"/>
            <a:ext cx="1292161" cy="98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F2AFC4-37E9-4ED3-87F6-A0AAA48D5DE4}"/>
              </a:ext>
            </a:extLst>
          </p:cNvPr>
          <p:cNvCxnSpPr>
            <a:cxnSpLocks/>
          </p:cNvCxnSpPr>
          <p:nvPr/>
        </p:nvCxnSpPr>
        <p:spPr>
          <a:xfrm>
            <a:off x="3451345" y="2625690"/>
            <a:ext cx="129868" cy="158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556FBDD-16DE-4FF2-A99A-8D782366E637}"/>
              </a:ext>
            </a:extLst>
          </p:cNvPr>
          <p:cNvCxnSpPr>
            <a:cxnSpLocks/>
          </p:cNvCxnSpPr>
          <p:nvPr/>
        </p:nvCxnSpPr>
        <p:spPr>
          <a:xfrm flipH="1">
            <a:off x="3451345" y="888130"/>
            <a:ext cx="2747584" cy="17284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45566" y="3598152"/>
            <a:ext cx="2004370" cy="16059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45108" y="5217562"/>
            <a:ext cx="1353822" cy="100098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/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blipFill>
                <a:blip r:embed="rId16"/>
                <a:stretch>
                  <a:fillRect l="-2027" t="-6579" r="-135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F917C7-4EC8-40CF-828A-D89F5BD99622}"/>
              </a:ext>
            </a:extLst>
          </p:cNvPr>
          <p:cNvSpPr txBox="1"/>
          <p:nvPr/>
        </p:nvSpPr>
        <p:spPr>
          <a:xfrm>
            <a:off x="4212960" y="2934352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Modified trajectory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and map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5A6147B-38DD-4440-A875-91ACF67A440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878989" y="3580683"/>
            <a:ext cx="436196" cy="1222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9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833DD7-BBDB-473D-8361-16C7B72A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" y="1137175"/>
            <a:ext cx="5467300" cy="45836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BA8E32B-7E89-4AB5-BA98-44D696AE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12" y="1137175"/>
            <a:ext cx="5792988" cy="43760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D23564E-DBD9-4D40-A1ED-D8A312D4155B}"/>
              </a:ext>
            </a:extLst>
          </p:cNvPr>
          <p:cNvSpPr/>
          <p:nvPr/>
        </p:nvSpPr>
        <p:spPr>
          <a:xfrm>
            <a:off x="5640380" y="2944367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85F64-8E40-402B-AA3A-08A345042C52}"/>
              </a:ext>
            </a:extLst>
          </p:cNvPr>
          <p:cNvSpPr txBox="1"/>
          <p:nvPr/>
        </p:nvSpPr>
        <p:spPr>
          <a:xfrm>
            <a:off x="2167912" y="586111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 </a:t>
            </a:r>
            <a:r>
              <a:rPr lang="en-US" altLang="ja-JP" dirty="0"/>
              <a:t>C</a:t>
            </a:r>
            <a:r>
              <a:rPr kumimoji="1" lang="en-US" altLang="ja-JP" dirty="0"/>
              <a:t>losed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16EC87-EDAD-48AE-8886-493052217DAB}"/>
              </a:ext>
            </a:extLst>
          </p:cNvPr>
          <p:cNvSpPr txBox="1"/>
          <p:nvPr/>
        </p:nvSpPr>
        <p:spPr>
          <a:xfrm>
            <a:off x="8804406" y="5861119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r>
              <a:rPr kumimoji="1" lang="en-US" altLang="ja-JP" dirty="0"/>
              <a:t> Closed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68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3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243</Words>
  <Application>Microsoft Office PowerPoint</Application>
  <PresentationFormat>ワイド画面</PresentationFormat>
  <Paragraphs>144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84</cp:revision>
  <dcterms:created xsi:type="dcterms:W3CDTF">2020-07-09T12:52:49Z</dcterms:created>
  <dcterms:modified xsi:type="dcterms:W3CDTF">2020-07-30T12:52:47Z</dcterms:modified>
</cp:coreProperties>
</file>