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8310120" y="1685320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3</cp:revision>
  <dcterms:created xsi:type="dcterms:W3CDTF">2020-07-09T12:52:49Z</dcterms:created>
  <dcterms:modified xsi:type="dcterms:W3CDTF">2020-07-09T13:12:17Z</dcterms:modified>
</cp:coreProperties>
</file>