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838932-03DB-4664-9FFE-A5A016370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20A3798-BA70-4940-B70E-EED6F6B08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2BBC1D-18E0-4497-AA2B-A19FFBDFE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1C95CD-CCAC-432D-979B-46ECA4B6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76F471-E54A-4C58-B28E-1A825012F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3400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D9240C-2CB8-45FD-A190-7F1445A8F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9836F35-74AD-4D3D-97EB-5C2B6A77F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168F56-2300-4871-B77F-00E31970E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F4BF11-0D0F-4347-8D33-A1E04FA2A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51C60F-9B6B-4CB1-A07C-10175D1B3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3107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6E82E07-C377-4D1B-9DF9-ADCFA0BA76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86BAC5C-6946-4603-9361-0DCB5F780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768B9C-08CF-4ADF-8627-23CAC7A8C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6AC748-B702-4053-898B-4DC4A246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8FCB84-9F68-4803-8240-A0D902A32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009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9BD4FE-8303-45E3-8AEE-46B1CB083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EF587D-9016-41CA-AF62-656AB596C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5F7951-C666-4271-ADA1-5A7C829C9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417A3F-CE61-43E5-8B28-874E43A2C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D67899-0902-455E-B5BD-B9483F398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645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4339FB-38D9-4E20-ACA9-321BF07A4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6B255D-8692-4306-9650-026676A52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BA338E-2365-4BCC-95B5-358D699AE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300B2D-CF1A-4726-9A21-0B7978803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26A78F-2D87-4B2C-80B4-3C564AA98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29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8905CD-5E78-4364-B4D6-CC7DD889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1F73E3-0C4F-4FE1-A34C-148F9904EA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0265985-C3CE-410C-9AC7-777997B70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C85B85-4F4D-463E-BA93-E75D60116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014DC18-34BB-4A93-B4C9-0663E0C31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5BA60D-918D-45FE-B8A7-773CDA5F1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97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D358C8-5BDC-4347-98E7-65F6DE368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F21BD7-B5E4-47A4-8768-CF83B9AF0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4B39154-41D1-401A-8401-9BCBD377F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552623F-7C6D-4351-9C7C-3A5D9DF2A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27A831C-B8CF-4217-BF58-7983081FC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D8880FE-622B-4434-8732-A79D40CD1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A2757C2-A0B3-4614-9274-DE1C90D5A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687F1A4-804A-4DFE-98B9-9A91D3429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187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CBE32D-002F-4972-B3D0-7AD94B208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FE30220-1B19-4B6C-8A74-A2693EA4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DD0AE4C-F738-422A-87F0-283B9F3D1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DEB2732-E340-4E53-AB2A-8C925590C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06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F46DD08-1C83-474A-A053-8F67F2194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0D7B74C-9388-47AD-B314-35B2CD74E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7DA94A8-2220-41E9-B28E-BE9372F77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863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AC7E0C-5187-4F44-9ABF-F2EDB7901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C33972-73EC-4C2D-8BB2-F4662A412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A6FF41E-C623-47B0-8C73-FE83BD41E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1EF74D-83AB-4E87-91AE-BF3E7147E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00A7AF-4A73-4644-A039-FE034795C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6AF6BD-398B-4F72-B0F3-29B4296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4705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7E455C-7722-4DA2-B795-568C65691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787B28C-FC54-40C2-8269-E2E7D6874F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66F7B19-B3F3-443E-85BE-1655690D5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61EDE81-9153-4A1D-A27C-7A97E4D2C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F3E060-6372-406D-83F0-0C6C12404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E66F62-DB6C-4490-9A2A-DC8208C72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3954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EF2997A-083E-43BB-A54F-50978AD5E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0DD7AD-82E2-4BE5-B410-631189FBD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78B400-0EC4-4F97-8811-75F68A891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D97A9-1B44-463F-8EAF-3A848A7F5CA1}" type="datetimeFigureOut">
              <a:rPr kumimoji="1" lang="ja-JP" altLang="en-US" smtClean="0"/>
              <a:t>2020/7/23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467D28-F229-4AA2-9ABD-70B3384A66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5E1BA5-6CB9-4524-98F0-E5C370476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728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7CB138BE-9F63-4A97-B579-938334FF1CA2}"/>
              </a:ext>
            </a:extLst>
          </p:cNvPr>
          <p:cNvGrpSpPr/>
          <p:nvPr/>
        </p:nvGrpSpPr>
        <p:grpSpPr>
          <a:xfrm>
            <a:off x="1481194" y="753224"/>
            <a:ext cx="3971073" cy="1449740"/>
            <a:chOff x="1481194" y="753224"/>
            <a:chExt cx="3971073" cy="1449740"/>
          </a:xfrm>
        </p:grpSpPr>
        <p:sp>
          <p:nvSpPr>
            <p:cNvPr id="2" name="楕円 1">
              <a:extLst>
                <a:ext uri="{FF2B5EF4-FFF2-40B4-BE49-F238E27FC236}">
                  <a16:creationId xmlns:a16="http://schemas.microsoft.com/office/drawing/2014/main" id="{A1E7EDE6-334F-4596-9192-4CEC87D98758}"/>
                </a:ext>
              </a:extLst>
            </p:cNvPr>
            <p:cNvSpPr/>
            <p:nvPr/>
          </p:nvSpPr>
          <p:spPr>
            <a:xfrm>
              <a:off x="1481194" y="75322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CDA1BF66-40E4-4515-B1EE-FF51EA0F79AD}"/>
                </a:ext>
              </a:extLst>
            </p:cNvPr>
            <p:cNvSpPr/>
            <p:nvPr/>
          </p:nvSpPr>
          <p:spPr>
            <a:xfrm>
              <a:off x="1633594" y="79909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7EF69AC5-B522-4B7B-91E2-C2CC3F9B86B4}"/>
                </a:ext>
              </a:extLst>
            </p:cNvPr>
            <p:cNvSpPr/>
            <p:nvPr/>
          </p:nvSpPr>
          <p:spPr>
            <a:xfrm>
              <a:off x="1785994" y="85383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C1E66BA7-3E9B-42A5-A4BB-30D8793FB008}"/>
                </a:ext>
              </a:extLst>
            </p:cNvPr>
            <p:cNvSpPr/>
            <p:nvPr/>
          </p:nvSpPr>
          <p:spPr>
            <a:xfrm>
              <a:off x="1938394" y="9085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93936B4B-EDB2-455C-9BBB-EB962307DB5A}"/>
                </a:ext>
              </a:extLst>
            </p:cNvPr>
            <p:cNvSpPr/>
            <p:nvPr/>
          </p:nvSpPr>
          <p:spPr>
            <a:xfrm>
              <a:off x="2115947" y="94408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B1539749-EEE8-4955-8838-924ED1F18AF2}"/>
                </a:ext>
              </a:extLst>
            </p:cNvPr>
            <p:cNvSpPr/>
            <p:nvPr/>
          </p:nvSpPr>
          <p:spPr>
            <a:xfrm>
              <a:off x="2268347" y="10077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0E27E243-1B6A-43ED-BF22-907BCEDCBC57}"/>
                </a:ext>
              </a:extLst>
            </p:cNvPr>
            <p:cNvSpPr/>
            <p:nvPr/>
          </p:nvSpPr>
          <p:spPr>
            <a:xfrm>
              <a:off x="2420747" y="104469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ADBC1342-EBB1-4D74-BA31-B52A402508C7}"/>
                </a:ext>
              </a:extLst>
            </p:cNvPr>
            <p:cNvSpPr/>
            <p:nvPr/>
          </p:nvSpPr>
          <p:spPr>
            <a:xfrm>
              <a:off x="2573147" y="110831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9181CFFC-8375-4BBC-8402-97AA030EB7C6}"/>
                </a:ext>
              </a:extLst>
            </p:cNvPr>
            <p:cNvSpPr/>
            <p:nvPr/>
          </p:nvSpPr>
          <p:spPr>
            <a:xfrm>
              <a:off x="2725547" y="113642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EEB1060C-08C2-4069-9419-CB922A756390}"/>
                </a:ext>
              </a:extLst>
            </p:cNvPr>
            <p:cNvSpPr/>
            <p:nvPr/>
          </p:nvSpPr>
          <p:spPr>
            <a:xfrm>
              <a:off x="2877947" y="121779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05DAE8F9-107D-42D7-93A5-6A700E9EAB25}"/>
                </a:ext>
              </a:extLst>
            </p:cNvPr>
            <p:cNvSpPr/>
            <p:nvPr/>
          </p:nvSpPr>
          <p:spPr>
            <a:xfrm>
              <a:off x="3030347" y="124590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255760FF-6B3C-4748-85ED-FF8264254514}"/>
                </a:ext>
              </a:extLst>
            </p:cNvPr>
            <p:cNvSpPr/>
            <p:nvPr/>
          </p:nvSpPr>
          <p:spPr>
            <a:xfrm>
              <a:off x="3182747" y="130064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00BA91E3-3857-47D4-9821-34679673CDC0}"/>
                </a:ext>
              </a:extLst>
            </p:cNvPr>
            <p:cNvSpPr/>
            <p:nvPr/>
          </p:nvSpPr>
          <p:spPr>
            <a:xfrm>
              <a:off x="3335147" y="13553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A6F62BCC-EB87-4ECE-A1F1-1CCBA4C968B5}"/>
                </a:ext>
              </a:extLst>
            </p:cNvPr>
            <p:cNvSpPr/>
            <p:nvPr/>
          </p:nvSpPr>
          <p:spPr>
            <a:xfrm>
              <a:off x="3487547" y="141013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57B1845F-CF1C-4D4E-A8F6-A7D0D3EFBD6E}"/>
                </a:ext>
              </a:extLst>
            </p:cNvPr>
            <p:cNvSpPr/>
            <p:nvPr/>
          </p:nvSpPr>
          <p:spPr>
            <a:xfrm>
              <a:off x="3639947" y="14559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06FF6A09-67AA-4300-8E15-B9576E2AAA53}"/>
                </a:ext>
              </a:extLst>
            </p:cNvPr>
            <p:cNvSpPr/>
            <p:nvPr/>
          </p:nvSpPr>
          <p:spPr>
            <a:xfrm>
              <a:off x="3792347" y="151073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37B146C9-49B3-40BD-BC80-4A780499A35B}"/>
                </a:ext>
              </a:extLst>
            </p:cNvPr>
            <p:cNvSpPr/>
            <p:nvPr/>
          </p:nvSpPr>
          <p:spPr>
            <a:xfrm>
              <a:off x="3944747" y="156548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35904166-B6C7-42A2-817C-3B2680EB09D9}"/>
                </a:ext>
              </a:extLst>
            </p:cNvPr>
            <p:cNvSpPr/>
            <p:nvPr/>
          </p:nvSpPr>
          <p:spPr>
            <a:xfrm>
              <a:off x="4097147" y="162910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ADC72271-2CD7-4559-BC76-8F34FAD2E2DC}"/>
                </a:ext>
              </a:extLst>
            </p:cNvPr>
            <p:cNvSpPr/>
            <p:nvPr/>
          </p:nvSpPr>
          <p:spPr>
            <a:xfrm>
              <a:off x="4249547" y="165721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2E778D93-8012-4BEF-B942-0301FECB9834}"/>
                </a:ext>
              </a:extLst>
            </p:cNvPr>
            <p:cNvSpPr/>
            <p:nvPr/>
          </p:nvSpPr>
          <p:spPr>
            <a:xfrm>
              <a:off x="4401947" y="172971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59741268-BD2F-4854-AD6F-CFA9BD1380CE}"/>
                </a:ext>
              </a:extLst>
            </p:cNvPr>
            <p:cNvSpPr/>
            <p:nvPr/>
          </p:nvSpPr>
          <p:spPr>
            <a:xfrm>
              <a:off x="4554347" y="179333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B9A54FC6-E781-46CC-A0B9-C15436A2997B}"/>
                </a:ext>
              </a:extLst>
            </p:cNvPr>
            <p:cNvSpPr/>
            <p:nvPr/>
          </p:nvSpPr>
          <p:spPr>
            <a:xfrm>
              <a:off x="4706747" y="185695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D8F536E9-BEDF-45B9-981C-95598436DD38}"/>
                </a:ext>
              </a:extLst>
            </p:cNvPr>
            <p:cNvSpPr/>
            <p:nvPr/>
          </p:nvSpPr>
          <p:spPr>
            <a:xfrm>
              <a:off x="4859147" y="1929449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FA3B7170-EEF2-4816-BA4E-11FE4DD3830F}"/>
                </a:ext>
              </a:extLst>
            </p:cNvPr>
            <p:cNvSpPr/>
            <p:nvPr/>
          </p:nvSpPr>
          <p:spPr>
            <a:xfrm>
              <a:off x="5011547" y="1993069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D86F695C-30DC-4DFC-A77A-1DE1F3F3F444}"/>
                </a:ext>
              </a:extLst>
            </p:cNvPr>
            <p:cNvSpPr/>
            <p:nvPr/>
          </p:nvSpPr>
          <p:spPr>
            <a:xfrm>
              <a:off x="5163947" y="200342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AA019376-42BA-4006-B5B0-37D1D3654C1A}"/>
                </a:ext>
              </a:extLst>
            </p:cNvPr>
            <p:cNvSpPr/>
            <p:nvPr/>
          </p:nvSpPr>
          <p:spPr>
            <a:xfrm>
              <a:off x="5316347" y="206704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38CD0971-A09A-4829-A627-DC51DD2CED54}"/>
              </a:ext>
            </a:extLst>
          </p:cNvPr>
          <p:cNvGrpSpPr/>
          <p:nvPr/>
        </p:nvGrpSpPr>
        <p:grpSpPr>
          <a:xfrm>
            <a:off x="878991" y="2663406"/>
            <a:ext cx="1380273" cy="519116"/>
            <a:chOff x="878991" y="2663406"/>
            <a:chExt cx="1380273" cy="519116"/>
          </a:xfrm>
        </p:grpSpPr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5AAA8260-D1E8-4D46-855E-D629A894D50B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70490C70-BC5F-48D7-8A92-9D59948B94E7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0EEDA1B3-FABB-4E83-84B1-5725ECCEA1F7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E846367C-F249-45FA-A92D-B542A2AC1671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6E8D8D81-FA93-4C52-AAD8-7E399DA251CE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01558ED9-C5FC-4619-AE0C-A9DDBFA3CCF9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602C2540-1225-406D-B306-66A6B0FF88D6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311BF46F-5929-42A0-AFD2-F339458B212D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5A3F7F87-4DE7-424F-85C6-4054EF950AFE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415FE112-BFF1-43EE-80E3-886170D8DA09}"/>
              </a:ext>
            </a:extLst>
          </p:cNvPr>
          <p:cNvGrpSpPr/>
          <p:nvPr/>
        </p:nvGrpSpPr>
        <p:grpSpPr>
          <a:xfrm rot="16851457">
            <a:off x="1181154" y="3608254"/>
            <a:ext cx="1380273" cy="519116"/>
            <a:chOff x="878991" y="2663406"/>
            <a:chExt cx="1380273" cy="519116"/>
          </a:xfrm>
        </p:grpSpPr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736BDD6C-9672-4535-8CD5-528A8FBB4842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8B141C8F-250A-41C2-902D-AF6CE00F7155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6A721F11-4EBD-443C-9BB9-DFEE2C875EB1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D8ADE2F5-9B74-4EEC-9868-E2EB7682A610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7B569A5F-87AD-48BE-BDE2-962A20688AAE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5CBCD80E-2E56-4C21-88D1-64CD198DCA6E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D4A4D579-DDA9-47FC-AB34-FB746EB22CFA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11E11D0B-6F33-44F4-8111-35E823D4CDEB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364B0044-BF77-4BDC-A9DA-239C759AC0BB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ECA98D3C-F301-465A-8EA3-860F2127BC79}"/>
              </a:ext>
            </a:extLst>
          </p:cNvPr>
          <p:cNvGrpSpPr/>
          <p:nvPr/>
        </p:nvGrpSpPr>
        <p:grpSpPr>
          <a:xfrm rot="16851457">
            <a:off x="2797419" y="3949680"/>
            <a:ext cx="1380273" cy="519116"/>
            <a:chOff x="878991" y="2663406"/>
            <a:chExt cx="1380273" cy="519116"/>
          </a:xfrm>
        </p:grpSpPr>
        <p:sp>
          <p:nvSpPr>
            <p:cNvPr id="50" name="楕円 49">
              <a:extLst>
                <a:ext uri="{FF2B5EF4-FFF2-40B4-BE49-F238E27FC236}">
                  <a16:creationId xmlns:a16="http://schemas.microsoft.com/office/drawing/2014/main" id="{7AD73B9F-274B-484A-BB12-74C1B56ECA64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楕円 50">
              <a:extLst>
                <a:ext uri="{FF2B5EF4-FFF2-40B4-BE49-F238E27FC236}">
                  <a16:creationId xmlns:a16="http://schemas.microsoft.com/office/drawing/2014/main" id="{64952B4E-60FC-4038-8CE5-55C9CCDF8EF2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99488A5A-E3D6-4281-9FBA-332F23EDF332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77AC0720-C9EE-4D82-9F22-AD099190895E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楕円 53">
              <a:extLst>
                <a:ext uri="{FF2B5EF4-FFF2-40B4-BE49-F238E27FC236}">
                  <a16:creationId xmlns:a16="http://schemas.microsoft.com/office/drawing/2014/main" id="{D2A694C1-DEEB-435B-B740-D02858C92314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2250AABC-7F48-4173-9245-89AC01491615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EDB9D7E5-6489-407B-B68E-95246ADAA80A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16A71CAD-D96F-4158-B00E-536C2420256C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930F204F-B1D1-48EC-B6B2-017FFA191DFD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6FA600A8-FDBC-4C39-B535-9DAC1C476AE4}"/>
              </a:ext>
            </a:extLst>
          </p:cNvPr>
          <p:cNvGrpSpPr/>
          <p:nvPr/>
        </p:nvGrpSpPr>
        <p:grpSpPr>
          <a:xfrm rot="16851457">
            <a:off x="2091219" y="5251301"/>
            <a:ext cx="1380273" cy="519116"/>
            <a:chOff x="878991" y="2663406"/>
            <a:chExt cx="1380273" cy="519116"/>
          </a:xfrm>
        </p:grpSpPr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AC6B4790-AFDE-4430-B640-F0CD16199275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CD4FD326-8974-42B6-9EC2-0E703CD2E13E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楕円 61">
              <a:extLst>
                <a:ext uri="{FF2B5EF4-FFF2-40B4-BE49-F238E27FC236}">
                  <a16:creationId xmlns:a16="http://schemas.microsoft.com/office/drawing/2014/main" id="{F138EB64-AAEA-495B-AF99-90AB31E5C34E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B709F04C-B1F0-46EF-A1AC-28851C2B1991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楕円 63">
              <a:extLst>
                <a:ext uri="{FF2B5EF4-FFF2-40B4-BE49-F238E27FC236}">
                  <a16:creationId xmlns:a16="http://schemas.microsoft.com/office/drawing/2014/main" id="{F48632DF-45A2-4385-B1EE-0773509E4BA4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4729DAED-F1BB-4694-8EEB-77379FDBF056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50FF02DF-E846-4CF4-9C22-4A9F44962B4A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242DADEB-3BB4-4161-9603-769E12D7FD31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C4A27E28-70B6-4FDF-B8A0-247817173ACA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FC5D6F22-563C-498D-8777-B4D8625B10D1}"/>
              </a:ext>
            </a:extLst>
          </p:cNvPr>
          <p:cNvGrpSpPr/>
          <p:nvPr/>
        </p:nvGrpSpPr>
        <p:grpSpPr>
          <a:xfrm>
            <a:off x="3896347" y="3619489"/>
            <a:ext cx="1380273" cy="519116"/>
            <a:chOff x="878991" y="2663406"/>
            <a:chExt cx="1380273" cy="519116"/>
          </a:xfrm>
        </p:grpSpPr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DF029915-DA16-4AD4-9D73-BEA68319BE64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BA9F5BC6-8D6E-4F7F-B6E2-5FE9ECF00DC6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889EC913-5CE6-416E-959A-C67B89FDF891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楕円 72">
              <a:extLst>
                <a:ext uri="{FF2B5EF4-FFF2-40B4-BE49-F238E27FC236}">
                  <a16:creationId xmlns:a16="http://schemas.microsoft.com/office/drawing/2014/main" id="{7DC6CEBC-F233-4C2F-9212-BBFEDF29A114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75F3752A-0F9D-4CE5-9505-626EC69BE038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0DC56959-EAD0-4C22-9E53-5DD1B4BC4F3F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3568B088-3147-44D0-9F86-64E5B58DFAEC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A7DD7ABC-E600-4F9C-95E6-A15313CBD9A2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F46DA959-FA8B-43C1-AF82-D584F56FCD2A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BD8D9A37-77C6-40A6-9A44-72E15ECD4A5B}"/>
              </a:ext>
            </a:extLst>
          </p:cNvPr>
          <p:cNvGrpSpPr/>
          <p:nvPr/>
        </p:nvGrpSpPr>
        <p:grpSpPr>
          <a:xfrm>
            <a:off x="2735850" y="1987057"/>
            <a:ext cx="932430" cy="953490"/>
            <a:chOff x="2940037" y="1782869"/>
            <a:chExt cx="932430" cy="953490"/>
          </a:xfrm>
        </p:grpSpPr>
        <p:cxnSp>
          <p:nvCxnSpPr>
            <p:cNvPr id="80" name="直線矢印コネクタ 79">
              <a:extLst>
                <a:ext uri="{FF2B5EF4-FFF2-40B4-BE49-F238E27FC236}">
                  <a16:creationId xmlns:a16="http://schemas.microsoft.com/office/drawing/2014/main" id="{AA70A091-F22A-425D-8906-1C6CE118DF34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矢印コネクタ 80">
              <a:extLst>
                <a:ext uri="{FF2B5EF4-FFF2-40B4-BE49-F238E27FC236}">
                  <a16:creationId xmlns:a16="http://schemas.microsoft.com/office/drawing/2014/main" id="{00322AF5-7D43-4BDC-80D6-BABC750DCC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EDA6EA95-C305-45E0-A76A-8A1C4AB6AB14}"/>
                    </a:ext>
                  </a:extLst>
                </p:cNvPr>
                <p:cNvSpPr txBox="1"/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EDA6EA95-C305-45E0-A76A-8A1C4AB6AB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673451C2-7BD5-41A9-B659-2460E5209744}"/>
              </a:ext>
            </a:extLst>
          </p:cNvPr>
          <p:cNvGrpSpPr/>
          <p:nvPr/>
        </p:nvGrpSpPr>
        <p:grpSpPr>
          <a:xfrm flipH="1">
            <a:off x="7958935" y="1455996"/>
            <a:ext cx="932430" cy="953490"/>
            <a:chOff x="2940037" y="1782869"/>
            <a:chExt cx="932430" cy="953490"/>
          </a:xfrm>
        </p:grpSpPr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5A58B079-DADB-461E-A044-D76604C25609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E7C6BFE2-F3C7-4DCD-89A6-EFEA7102A9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432AFEC6-CCE9-4CA4-B070-084845B5C832}"/>
                    </a:ext>
                  </a:extLst>
                </p:cNvPr>
                <p:cNvSpPr txBox="1"/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432AFEC6-CCE9-4CA4-B070-084845B5C8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F82306AB-857B-4CF3-887A-25222A4CA558}"/>
              </a:ext>
            </a:extLst>
          </p:cNvPr>
          <p:cNvCxnSpPr>
            <a:cxnSpLocks/>
            <a:endCxn id="18" idx="3"/>
          </p:cNvCxnSpPr>
          <p:nvPr/>
        </p:nvCxnSpPr>
        <p:spPr>
          <a:xfrm flipV="1">
            <a:off x="2999273" y="1681498"/>
            <a:ext cx="965379" cy="1018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円弧 93">
            <a:extLst>
              <a:ext uri="{FF2B5EF4-FFF2-40B4-BE49-F238E27FC236}">
                <a16:creationId xmlns:a16="http://schemas.microsoft.com/office/drawing/2014/main" id="{145CB93F-0515-43C3-A6B7-4C7BC4C994C8}"/>
              </a:ext>
            </a:extLst>
          </p:cNvPr>
          <p:cNvSpPr/>
          <p:nvPr/>
        </p:nvSpPr>
        <p:spPr>
          <a:xfrm>
            <a:off x="3076462" y="2463683"/>
            <a:ext cx="272880" cy="369331"/>
          </a:xfrm>
          <a:prstGeom prst="arc">
            <a:avLst>
              <a:gd name="adj1" fmla="val 16200000"/>
              <a:gd name="adj2" fmla="val 10812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0E15027D-60F0-4EBB-B66E-74CD859F9283}"/>
                  </a:ext>
                </a:extLst>
              </p:cNvPr>
              <p:cNvSpPr txBox="1"/>
              <p:nvPr/>
            </p:nvSpPr>
            <p:spPr>
              <a:xfrm>
                <a:off x="3288460" y="2283314"/>
                <a:ext cx="4821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0E15027D-60F0-4EBB-B66E-74CD859F9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460" y="2283314"/>
                <a:ext cx="482120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78555621-9AFD-4A3C-9569-A020D7738AB5}"/>
                  </a:ext>
                </a:extLst>
              </p:cNvPr>
              <p:cNvSpPr txBox="1"/>
              <p:nvPr/>
            </p:nvSpPr>
            <p:spPr>
              <a:xfrm>
                <a:off x="3205884" y="1770012"/>
                <a:ext cx="4580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78555621-9AFD-4A3C-9569-A020D7738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884" y="1770012"/>
                <a:ext cx="45807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51507211-2DAD-4423-9999-ECA913BE9934}"/>
                  </a:ext>
                </a:extLst>
              </p:cNvPr>
              <p:cNvSpPr txBox="1"/>
              <p:nvPr/>
            </p:nvSpPr>
            <p:spPr>
              <a:xfrm>
                <a:off x="8638299" y="1297171"/>
                <a:ext cx="380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51507211-2DAD-4423-9999-ECA913BE9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8299" y="1297171"/>
                <a:ext cx="3808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CDFE8E75-741C-4266-8A11-B3039615CAB5}"/>
                  </a:ext>
                </a:extLst>
              </p:cNvPr>
              <p:cNvSpPr txBox="1"/>
              <p:nvPr/>
            </p:nvSpPr>
            <p:spPr>
              <a:xfrm>
                <a:off x="7806535" y="2114045"/>
                <a:ext cx="384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CDFE8E75-741C-4266-8A11-B3039615C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535" y="2114045"/>
                <a:ext cx="384208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C05ECBCC-28F3-46D7-8906-FF8826D0717A}"/>
              </a:ext>
            </a:extLst>
          </p:cNvPr>
          <p:cNvGrpSpPr/>
          <p:nvPr/>
        </p:nvGrpSpPr>
        <p:grpSpPr>
          <a:xfrm rot="10800000" flipH="1">
            <a:off x="10467099" y="1578696"/>
            <a:ext cx="783825" cy="753414"/>
            <a:chOff x="3088642" y="1782869"/>
            <a:chExt cx="783825" cy="753414"/>
          </a:xfrm>
        </p:grpSpPr>
        <p:cxnSp>
          <p:nvCxnSpPr>
            <p:cNvPr id="98" name="直線矢印コネクタ 97">
              <a:extLst>
                <a:ext uri="{FF2B5EF4-FFF2-40B4-BE49-F238E27FC236}">
                  <a16:creationId xmlns:a16="http://schemas.microsoft.com/office/drawing/2014/main" id="{37E85AC2-FF18-4D78-9E23-C0A1A0E0C44A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矢印コネクタ 98">
              <a:extLst>
                <a:ext uri="{FF2B5EF4-FFF2-40B4-BE49-F238E27FC236}">
                  <a16:creationId xmlns:a16="http://schemas.microsoft.com/office/drawing/2014/main" id="{98703172-E10B-4A02-BEC6-6F6B039072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テキスト ボックス 99">
                  <a:extLst>
                    <a:ext uri="{FF2B5EF4-FFF2-40B4-BE49-F238E27FC236}">
                      <a16:creationId xmlns:a16="http://schemas.microsoft.com/office/drawing/2014/main" id="{CD2B2FFD-D1C6-4652-8432-09E0825EA770}"/>
                    </a:ext>
                  </a:extLst>
                </p:cNvPr>
                <p:cNvSpPr txBox="1"/>
                <p:nvPr/>
              </p:nvSpPr>
              <p:spPr>
                <a:xfrm>
                  <a:off x="3088642" y="2166951"/>
                  <a:ext cx="3788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00" name="テキスト ボックス 99">
                  <a:extLst>
                    <a:ext uri="{FF2B5EF4-FFF2-40B4-BE49-F238E27FC236}">
                      <a16:creationId xmlns:a16="http://schemas.microsoft.com/office/drawing/2014/main" id="{CD2B2FFD-D1C6-4652-8432-09E0825EA7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8642" y="2166951"/>
                  <a:ext cx="37888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9E975E29-703F-442F-83A2-F761CBD62743}"/>
                  </a:ext>
                </a:extLst>
              </p:cNvPr>
              <p:cNvSpPr txBox="1"/>
              <p:nvPr/>
            </p:nvSpPr>
            <p:spPr>
              <a:xfrm>
                <a:off x="10280548" y="2098648"/>
                <a:ext cx="380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9E975E29-703F-442F-83A2-F761CBD62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0548" y="2098648"/>
                <a:ext cx="38081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2A81CC6D-0A64-41A9-A895-278AF2A8E6E2}"/>
                  </a:ext>
                </a:extLst>
              </p:cNvPr>
              <p:cNvSpPr txBox="1"/>
              <p:nvPr/>
            </p:nvSpPr>
            <p:spPr>
              <a:xfrm>
                <a:off x="11069176" y="1266265"/>
                <a:ext cx="384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2A81CC6D-0A64-41A9-A895-278AF2A8E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9176" y="1266265"/>
                <a:ext cx="384208" cy="369332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C552D547-3E82-4CEB-8FC0-88B7E9F8E3D7}"/>
              </a:ext>
            </a:extLst>
          </p:cNvPr>
          <p:cNvCxnSpPr>
            <a:cxnSpLocks/>
          </p:cNvCxnSpPr>
          <p:nvPr/>
        </p:nvCxnSpPr>
        <p:spPr>
          <a:xfrm flipH="1" flipV="1">
            <a:off x="9834876" y="797614"/>
            <a:ext cx="732889" cy="825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D6DB0164-25AD-4C51-AA58-D9EB2B53E08E}"/>
                  </a:ext>
                </a:extLst>
              </p:cNvPr>
              <p:cNvSpPr txBox="1"/>
              <p:nvPr/>
            </p:nvSpPr>
            <p:spPr>
              <a:xfrm>
                <a:off x="9602044" y="759420"/>
                <a:ext cx="4580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D6DB0164-25AD-4C51-AA58-D9EB2B53E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2044" y="759420"/>
                <a:ext cx="458074" cy="369332"/>
              </a:xfrm>
              <a:prstGeom prst="rect">
                <a:avLst/>
              </a:prstGeom>
              <a:blipFill>
                <a:blip r:embed="rId1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円弧 108">
            <a:extLst>
              <a:ext uri="{FF2B5EF4-FFF2-40B4-BE49-F238E27FC236}">
                <a16:creationId xmlns:a16="http://schemas.microsoft.com/office/drawing/2014/main" id="{86264E34-7548-4781-83BA-BF2619DA2C07}"/>
              </a:ext>
            </a:extLst>
          </p:cNvPr>
          <p:cNvSpPr/>
          <p:nvPr/>
        </p:nvSpPr>
        <p:spPr>
          <a:xfrm rot="10800000">
            <a:off x="10360449" y="1452905"/>
            <a:ext cx="417096" cy="369331"/>
          </a:xfrm>
          <a:prstGeom prst="arc">
            <a:avLst>
              <a:gd name="adj1" fmla="val 16200000"/>
              <a:gd name="adj2" fmla="val 29262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644624F7-2342-4DC4-A556-B9246A3E70AE}"/>
                  </a:ext>
                </a:extLst>
              </p:cNvPr>
              <p:cNvSpPr txBox="1"/>
              <p:nvPr/>
            </p:nvSpPr>
            <p:spPr>
              <a:xfrm>
                <a:off x="10056077" y="1539306"/>
                <a:ext cx="4821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644624F7-2342-4DC4-A556-B9246A3E7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6077" y="1539306"/>
                <a:ext cx="482120" cy="369332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円弧 116">
            <a:extLst>
              <a:ext uri="{FF2B5EF4-FFF2-40B4-BE49-F238E27FC236}">
                <a16:creationId xmlns:a16="http://schemas.microsoft.com/office/drawing/2014/main" id="{D492FAEA-5B33-4780-B3C1-14F5DFE49541}"/>
              </a:ext>
            </a:extLst>
          </p:cNvPr>
          <p:cNvSpPr/>
          <p:nvPr/>
        </p:nvSpPr>
        <p:spPr>
          <a:xfrm rot="13603447">
            <a:off x="10037956" y="885122"/>
            <a:ext cx="417096" cy="533271"/>
          </a:xfrm>
          <a:prstGeom prst="arc">
            <a:avLst>
              <a:gd name="adj1" fmla="val 17551539"/>
              <a:gd name="adj2" fmla="val 2926224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8" name="グループ化 117">
            <a:extLst>
              <a:ext uri="{FF2B5EF4-FFF2-40B4-BE49-F238E27FC236}">
                <a16:creationId xmlns:a16="http://schemas.microsoft.com/office/drawing/2014/main" id="{218E5FE5-3FFC-4533-AF78-96EA26C707E7}"/>
              </a:ext>
            </a:extLst>
          </p:cNvPr>
          <p:cNvGrpSpPr/>
          <p:nvPr/>
        </p:nvGrpSpPr>
        <p:grpSpPr>
          <a:xfrm flipH="1">
            <a:off x="10730263" y="3164997"/>
            <a:ext cx="932430" cy="953490"/>
            <a:chOff x="2940037" y="1782869"/>
            <a:chExt cx="932430" cy="953490"/>
          </a:xfrm>
        </p:grpSpPr>
        <p:cxnSp>
          <p:nvCxnSpPr>
            <p:cNvPr id="119" name="直線矢印コネクタ 118">
              <a:extLst>
                <a:ext uri="{FF2B5EF4-FFF2-40B4-BE49-F238E27FC236}">
                  <a16:creationId xmlns:a16="http://schemas.microsoft.com/office/drawing/2014/main" id="{FDAC1383-DBBA-4060-928A-0BD69B4727BE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矢印コネクタ 119">
              <a:extLst>
                <a:ext uri="{FF2B5EF4-FFF2-40B4-BE49-F238E27FC236}">
                  <a16:creationId xmlns:a16="http://schemas.microsoft.com/office/drawing/2014/main" id="{ED946B43-F9B2-48BC-93BF-4C9046F944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テキスト ボックス 120">
                  <a:extLst>
                    <a:ext uri="{FF2B5EF4-FFF2-40B4-BE49-F238E27FC236}">
                      <a16:creationId xmlns:a16="http://schemas.microsoft.com/office/drawing/2014/main" id="{E7D33804-93CE-40BD-AD67-0F760A9315CC}"/>
                    </a:ext>
                  </a:extLst>
                </p:cNvPr>
                <p:cNvSpPr txBox="1"/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432AFEC6-CCE9-4CA4-B070-084845B5C8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F9F8AEC1-5BF3-4C92-BBEE-0A1530BED39E}"/>
                  </a:ext>
                </a:extLst>
              </p:cNvPr>
              <p:cNvSpPr txBox="1"/>
              <p:nvPr/>
            </p:nvSpPr>
            <p:spPr>
              <a:xfrm>
                <a:off x="11409627" y="3006172"/>
                <a:ext cx="380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F9F8AEC1-5BF3-4C92-BBEE-0A1530BED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9627" y="3006172"/>
                <a:ext cx="38081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674BEBBD-C623-4F6B-918A-5E5E7EA755B8}"/>
                  </a:ext>
                </a:extLst>
              </p:cNvPr>
              <p:cNvSpPr txBox="1"/>
              <p:nvPr/>
            </p:nvSpPr>
            <p:spPr>
              <a:xfrm>
                <a:off x="10577863" y="3823046"/>
                <a:ext cx="384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674BEBBD-C623-4F6B-918A-5E5E7EA75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7863" y="3823046"/>
                <a:ext cx="384208" cy="369332"/>
              </a:xfrm>
              <a:prstGeom prst="rect">
                <a:avLst/>
              </a:prstGeom>
              <a:blipFill>
                <a:blip r:embed="rId1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3AFCE1B8-544A-4C17-B964-6C29F5B3C9EB}"/>
              </a:ext>
            </a:extLst>
          </p:cNvPr>
          <p:cNvCxnSpPr>
            <a:cxnSpLocks/>
          </p:cNvCxnSpPr>
          <p:nvPr/>
        </p:nvCxnSpPr>
        <p:spPr>
          <a:xfrm flipH="1" flipV="1">
            <a:off x="10673676" y="3027362"/>
            <a:ext cx="732889" cy="825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086BCB88-FB6C-4377-9CD7-F19CBFA674B8}"/>
                  </a:ext>
                </a:extLst>
              </p:cNvPr>
              <p:cNvSpPr txBox="1"/>
              <p:nvPr/>
            </p:nvSpPr>
            <p:spPr>
              <a:xfrm>
                <a:off x="10420611" y="2969748"/>
                <a:ext cx="4580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086BCB88-FB6C-4377-9CD7-F19CBFA67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0611" y="2969748"/>
                <a:ext cx="45807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円弧 127">
            <a:extLst>
              <a:ext uri="{FF2B5EF4-FFF2-40B4-BE49-F238E27FC236}">
                <a16:creationId xmlns:a16="http://schemas.microsoft.com/office/drawing/2014/main" id="{5FC16BA9-6091-407B-92A5-3B6108DFC37D}"/>
              </a:ext>
            </a:extLst>
          </p:cNvPr>
          <p:cNvSpPr/>
          <p:nvPr/>
        </p:nvSpPr>
        <p:spPr>
          <a:xfrm rot="16747653">
            <a:off x="11153905" y="3490581"/>
            <a:ext cx="417096" cy="369331"/>
          </a:xfrm>
          <a:prstGeom prst="arc">
            <a:avLst>
              <a:gd name="adj1" fmla="val 17129057"/>
              <a:gd name="adj2" fmla="val 2852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83CE2F57-E263-402B-AD93-9BB6F1FE62FB}"/>
                  </a:ext>
                </a:extLst>
              </p:cNvPr>
              <p:cNvSpPr txBox="1"/>
              <p:nvPr/>
            </p:nvSpPr>
            <p:spPr>
              <a:xfrm>
                <a:off x="11009864" y="3158632"/>
                <a:ext cx="4821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83CE2F57-E263-402B-AD93-9BB6F1FE6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9864" y="3158632"/>
                <a:ext cx="482120" cy="369332"/>
              </a:xfrm>
              <a:prstGeom prst="rect">
                <a:avLst/>
              </a:prstGeom>
              <a:blipFill>
                <a:blip r:embed="rId1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円弧 131">
            <a:extLst>
              <a:ext uri="{FF2B5EF4-FFF2-40B4-BE49-F238E27FC236}">
                <a16:creationId xmlns:a16="http://schemas.microsoft.com/office/drawing/2014/main" id="{B6FB069E-E146-46B6-90A9-2A1129D540EE}"/>
              </a:ext>
            </a:extLst>
          </p:cNvPr>
          <p:cNvSpPr/>
          <p:nvPr/>
        </p:nvSpPr>
        <p:spPr>
          <a:xfrm rot="13603447">
            <a:off x="10865954" y="3087542"/>
            <a:ext cx="417096" cy="533271"/>
          </a:xfrm>
          <a:prstGeom prst="arc">
            <a:avLst>
              <a:gd name="adj1" fmla="val 17551539"/>
              <a:gd name="adj2" fmla="val 2926224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998EF2A6-DA79-45ED-B854-485E6A7F462E}"/>
                  </a:ext>
                </a:extLst>
              </p:cNvPr>
              <p:cNvSpPr txBox="1"/>
              <p:nvPr/>
            </p:nvSpPr>
            <p:spPr>
              <a:xfrm>
                <a:off x="6269866" y="3339080"/>
                <a:ext cx="34848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998EF2A6-DA79-45ED-B854-485E6A7F4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866" y="3339080"/>
                <a:ext cx="3484864" cy="369332"/>
              </a:xfrm>
              <a:prstGeom prst="rect">
                <a:avLst/>
              </a:prstGeom>
              <a:blipFill>
                <a:blip r:embed="rId1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96096E19-C0B5-4920-A352-ED57F76E10A8}"/>
                  </a:ext>
                </a:extLst>
              </p:cNvPr>
              <p:cNvSpPr txBox="1"/>
              <p:nvPr/>
            </p:nvSpPr>
            <p:spPr>
              <a:xfrm>
                <a:off x="6255287" y="4710957"/>
                <a:ext cx="44183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96096E19-C0B5-4920-A352-ED57F76E1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287" y="4710957"/>
                <a:ext cx="4418389" cy="369332"/>
              </a:xfrm>
              <a:prstGeom prst="rect">
                <a:avLst/>
              </a:prstGeom>
              <a:blipFill>
                <a:blip r:embed="rId1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矢印: 上 91">
            <a:extLst>
              <a:ext uri="{FF2B5EF4-FFF2-40B4-BE49-F238E27FC236}">
                <a16:creationId xmlns:a16="http://schemas.microsoft.com/office/drawing/2014/main" id="{96BA802B-ECDA-4939-9BD9-5CA8E37126FF}"/>
              </a:ext>
            </a:extLst>
          </p:cNvPr>
          <p:cNvSpPr/>
          <p:nvPr/>
        </p:nvSpPr>
        <p:spPr>
          <a:xfrm>
            <a:off x="7643988" y="1297171"/>
            <a:ext cx="238059" cy="37509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CFA65C5A-D8BB-43A2-A1B4-9F41E64BF6AD}"/>
              </a:ext>
            </a:extLst>
          </p:cNvPr>
          <p:cNvSpPr txBox="1"/>
          <p:nvPr/>
        </p:nvSpPr>
        <p:spPr>
          <a:xfrm>
            <a:off x="7319503" y="1043008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Forward</a:t>
            </a:r>
            <a:endParaRPr kumimoji="1" lang="ja-JP" altLang="en-US" sz="1400" dirty="0"/>
          </a:p>
        </p:txBody>
      </p:sp>
      <p:sp>
        <p:nvSpPr>
          <p:cNvPr id="101" name="円弧 100">
            <a:extLst>
              <a:ext uri="{FF2B5EF4-FFF2-40B4-BE49-F238E27FC236}">
                <a16:creationId xmlns:a16="http://schemas.microsoft.com/office/drawing/2014/main" id="{A3830B22-CB03-48D5-AC2A-ABFB344C1D94}"/>
              </a:ext>
            </a:extLst>
          </p:cNvPr>
          <p:cNvSpPr/>
          <p:nvPr/>
        </p:nvSpPr>
        <p:spPr>
          <a:xfrm rot="12838177" flipV="1">
            <a:off x="8374180" y="1936857"/>
            <a:ext cx="417096" cy="408665"/>
          </a:xfrm>
          <a:prstGeom prst="arc">
            <a:avLst>
              <a:gd name="adj1" fmla="val 17551539"/>
              <a:gd name="adj2" fmla="val 243245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9449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DEB8DCA-F3B7-4208-AC9F-1792887EE6AB}"/>
              </a:ext>
            </a:extLst>
          </p:cNvPr>
          <p:cNvSpPr/>
          <p:nvPr/>
        </p:nvSpPr>
        <p:spPr>
          <a:xfrm>
            <a:off x="239698" y="2467992"/>
            <a:ext cx="1376039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Preprocessing</a:t>
            </a:r>
          </a:p>
          <a:p>
            <a:pPr algn="ctr"/>
            <a:r>
              <a:rPr kumimoji="1" lang="en-US" altLang="ja-JP" sz="1400" dirty="0"/>
              <a:t>Scan data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A5612F9-5966-4530-A453-E12A01A309BB}"/>
              </a:ext>
            </a:extLst>
          </p:cNvPr>
          <p:cNvSpPr/>
          <p:nvPr/>
        </p:nvSpPr>
        <p:spPr>
          <a:xfrm>
            <a:off x="2531618" y="2469471"/>
            <a:ext cx="1507723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Making</a:t>
            </a:r>
          </a:p>
          <a:p>
            <a:pPr algn="ctr"/>
            <a:r>
              <a:rPr kumimoji="1" lang="en-US" altLang="ja-JP" sz="1400" dirty="0"/>
              <a:t>Reference Scan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5C1CBAE-1FB5-4315-A2EB-5EE1A40B6595}"/>
              </a:ext>
            </a:extLst>
          </p:cNvPr>
          <p:cNvSpPr/>
          <p:nvPr/>
        </p:nvSpPr>
        <p:spPr>
          <a:xfrm>
            <a:off x="4876806" y="2470946"/>
            <a:ext cx="1275419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Data</a:t>
            </a:r>
          </a:p>
          <a:p>
            <a:pPr algn="ctr"/>
            <a:r>
              <a:rPr lang="en-US" altLang="ja-JP" sz="1400" dirty="0"/>
              <a:t>Association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4F5795E-EFC4-4A6C-AC5D-E75E9F181BB8}"/>
              </a:ext>
            </a:extLst>
          </p:cNvPr>
          <p:cNvSpPr/>
          <p:nvPr/>
        </p:nvSpPr>
        <p:spPr>
          <a:xfrm>
            <a:off x="6893516" y="2472424"/>
            <a:ext cx="1507723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Robot Pose</a:t>
            </a:r>
          </a:p>
          <a:p>
            <a:pPr algn="ctr"/>
            <a:r>
              <a:rPr lang="en-US" altLang="ja-JP" sz="1400" dirty="0"/>
              <a:t>Optimization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56E64AE-540B-4384-9463-96BE2E07C0FE}"/>
              </a:ext>
            </a:extLst>
          </p:cNvPr>
          <p:cNvSpPr/>
          <p:nvPr/>
        </p:nvSpPr>
        <p:spPr>
          <a:xfrm>
            <a:off x="9105538" y="2473903"/>
            <a:ext cx="1041639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Sensor</a:t>
            </a:r>
          </a:p>
          <a:p>
            <a:pPr algn="ctr"/>
            <a:r>
              <a:rPr lang="en-US" altLang="ja-JP" sz="1400" dirty="0"/>
              <a:t>Fusion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8AEB32E-6EA8-4F65-9964-0090712AB862}"/>
              </a:ext>
            </a:extLst>
          </p:cNvPr>
          <p:cNvSpPr/>
          <p:nvPr/>
        </p:nvSpPr>
        <p:spPr>
          <a:xfrm>
            <a:off x="10793775" y="2475382"/>
            <a:ext cx="1041639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Mapping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42C2C78C-DC33-4D12-8813-1A1D828072A9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1615737" y="2765394"/>
            <a:ext cx="915881" cy="1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394C37AC-A2DC-4D8F-B3D1-9A565276F89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4039341" y="2766873"/>
            <a:ext cx="837465" cy="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806EE987-8BCF-48CC-A6CC-E8DFE0AC3AAB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6152225" y="2768348"/>
            <a:ext cx="741291" cy="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609F424-34A7-4CE7-9913-A08055E72D77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8401239" y="2769826"/>
            <a:ext cx="704299" cy="1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C8B53275-1F31-454B-A644-75F6DA124417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10147177" y="2771305"/>
            <a:ext cx="646598" cy="1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DAFCDD1-2056-4C9B-BEC9-CA6E5AE34B42}"/>
              </a:ext>
            </a:extLst>
          </p:cNvPr>
          <p:cNvCxnSpPr>
            <a:cxnSpLocks/>
          </p:cNvCxnSpPr>
          <p:nvPr/>
        </p:nvCxnSpPr>
        <p:spPr>
          <a:xfrm>
            <a:off x="4440317" y="1828800"/>
            <a:ext cx="0" cy="943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C36F4FF-09F5-43BC-8024-7EE39893C409}"/>
              </a:ext>
            </a:extLst>
          </p:cNvPr>
          <p:cNvCxnSpPr>
            <a:cxnSpLocks/>
          </p:cNvCxnSpPr>
          <p:nvPr/>
        </p:nvCxnSpPr>
        <p:spPr>
          <a:xfrm flipH="1">
            <a:off x="4458073" y="1828800"/>
            <a:ext cx="4224109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F601F928-485D-47B7-9C58-0326EAF28F27}"/>
              </a:ext>
            </a:extLst>
          </p:cNvPr>
          <p:cNvCxnSpPr>
            <a:cxnSpLocks/>
          </p:cNvCxnSpPr>
          <p:nvPr/>
        </p:nvCxnSpPr>
        <p:spPr>
          <a:xfrm flipH="1">
            <a:off x="8682183" y="1828800"/>
            <a:ext cx="1" cy="94324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613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10336A9-E8A1-4DED-B813-D5D46E8317E0}"/>
              </a:ext>
            </a:extLst>
          </p:cNvPr>
          <p:cNvGrpSpPr/>
          <p:nvPr/>
        </p:nvGrpSpPr>
        <p:grpSpPr>
          <a:xfrm>
            <a:off x="1007634" y="5260609"/>
            <a:ext cx="932430" cy="953490"/>
            <a:chOff x="2940037" y="1782869"/>
            <a:chExt cx="932430" cy="953490"/>
          </a:xfrm>
        </p:grpSpPr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26DB7504-6CB7-41D5-B864-52E2B3DD1B57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1F422EE4-1E3D-481A-9619-C81FB7F748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B4787408-B719-4B11-BC74-6D032262917A}"/>
                    </a:ext>
                  </a:extLst>
                </p:cNvPr>
                <p:cNvSpPr txBox="1"/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EDA6EA95-C305-45E0-A76A-8A1C4AB6AB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D183EC9-E8BE-4553-B9E0-F38F556A7E76}"/>
              </a:ext>
            </a:extLst>
          </p:cNvPr>
          <p:cNvCxnSpPr>
            <a:cxnSpLocks/>
          </p:cNvCxnSpPr>
          <p:nvPr/>
        </p:nvCxnSpPr>
        <p:spPr>
          <a:xfrm flipV="1">
            <a:off x="1271057" y="437659"/>
            <a:ext cx="1957335" cy="5536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750EC35-04D2-4BBB-9629-986AE5359BE4}"/>
              </a:ext>
            </a:extLst>
          </p:cNvPr>
          <p:cNvSpPr txBox="1"/>
          <p:nvPr/>
        </p:nvSpPr>
        <p:spPr>
          <a:xfrm>
            <a:off x="646575" y="6148154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Laser Origin</a:t>
            </a:r>
            <a:endParaRPr kumimoji="1" lang="ja-JP" altLang="en-US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F1A8ABE-38B5-4BE2-9D21-8056C05CEE19}"/>
              </a:ext>
            </a:extLst>
          </p:cNvPr>
          <p:cNvCxnSpPr>
            <a:cxnSpLocks/>
          </p:cNvCxnSpPr>
          <p:nvPr/>
        </p:nvCxnSpPr>
        <p:spPr>
          <a:xfrm flipH="1">
            <a:off x="2395740" y="437659"/>
            <a:ext cx="423832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43814652-2E99-4E52-B1B1-87FDED1D1954}"/>
              </a:ext>
            </a:extLst>
          </p:cNvPr>
          <p:cNvCxnSpPr>
            <a:cxnSpLocks/>
          </p:cNvCxnSpPr>
          <p:nvPr/>
        </p:nvCxnSpPr>
        <p:spPr>
          <a:xfrm flipH="1">
            <a:off x="6634066" y="437659"/>
            <a:ext cx="1" cy="4292961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CC7B068C-B5D0-4992-920D-28A40202DB2F}"/>
              </a:ext>
            </a:extLst>
          </p:cNvPr>
          <p:cNvCxnSpPr>
            <a:cxnSpLocks/>
          </p:cNvCxnSpPr>
          <p:nvPr/>
        </p:nvCxnSpPr>
        <p:spPr>
          <a:xfrm flipV="1">
            <a:off x="1271057" y="437658"/>
            <a:ext cx="2433196" cy="5525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117CB6C1-54EE-4525-AF1E-A1412B4F9215}"/>
              </a:ext>
            </a:extLst>
          </p:cNvPr>
          <p:cNvCxnSpPr>
            <a:cxnSpLocks/>
          </p:cNvCxnSpPr>
          <p:nvPr/>
        </p:nvCxnSpPr>
        <p:spPr>
          <a:xfrm flipV="1">
            <a:off x="1260700" y="427300"/>
            <a:ext cx="2929814" cy="5546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2CAA2DEE-9896-4B3A-BAFE-53C2CBCC4997}"/>
              </a:ext>
            </a:extLst>
          </p:cNvPr>
          <p:cNvCxnSpPr>
            <a:cxnSpLocks/>
          </p:cNvCxnSpPr>
          <p:nvPr/>
        </p:nvCxnSpPr>
        <p:spPr>
          <a:xfrm flipV="1">
            <a:off x="1260699" y="433781"/>
            <a:ext cx="3423268" cy="5550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1CD877FA-82E0-47B4-B4D8-826E56A63287}"/>
              </a:ext>
            </a:extLst>
          </p:cNvPr>
          <p:cNvCxnSpPr>
            <a:cxnSpLocks/>
          </p:cNvCxnSpPr>
          <p:nvPr/>
        </p:nvCxnSpPr>
        <p:spPr>
          <a:xfrm flipV="1">
            <a:off x="1239988" y="441538"/>
            <a:ext cx="3966494" cy="5538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F41482E2-5837-4436-9152-01241EFAE4A5}"/>
              </a:ext>
            </a:extLst>
          </p:cNvPr>
          <p:cNvCxnSpPr>
            <a:cxnSpLocks/>
          </p:cNvCxnSpPr>
          <p:nvPr/>
        </p:nvCxnSpPr>
        <p:spPr>
          <a:xfrm flipV="1">
            <a:off x="1250343" y="444778"/>
            <a:ext cx="4515975" cy="5545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8AC68EC3-C246-4907-BBF5-14A2DB47D425}"/>
              </a:ext>
            </a:extLst>
          </p:cNvPr>
          <p:cNvCxnSpPr>
            <a:cxnSpLocks/>
          </p:cNvCxnSpPr>
          <p:nvPr/>
        </p:nvCxnSpPr>
        <p:spPr>
          <a:xfrm flipV="1">
            <a:off x="1260698" y="437657"/>
            <a:ext cx="5164986" cy="5525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E2C79883-D6FD-4825-AC44-AC96200F6519}"/>
              </a:ext>
            </a:extLst>
          </p:cNvPr>
          <p:cNvCxnSpPr>
            <a:cxnSpLocks/>
          </p:cNvCxnSpPr>
          <p:nvPr/>
        </p:nvCxnSpPr>
        <p:spPr>
          <a:xfrm flipV="1">
            <a:off x="1260697" y="894511"/>
            <a:ext cx="5373368" cy="5068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11C8DA6D-4AD2-4297-BEA0-606A89E1AAB0}"/>
              </a:ext>
            </a:extLst>
          </p:cNvPr>
          <p:cNvCxnSpPr>
            <a:cxnSpLocks/>
          </p:cNvCxnSpPr>
          <p:nvPr/>
        </p:nvCxnSpPr>
        <p:spPr>
          <a:xfrm flipV="1">
            <a:off x="1260696" y="1492898"/>
            <a:ext cx="5373369" cy="4477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03F3C734-1152-43F7-9510-2F1F9EF0C84C}"/>
              </a:ext>
            </a:extLst>
          </p:cNvPr>
          <p:cNvCxnSpPr>
            <a:cxnSpLocks/>
          </p:cNvCxnSpPr>
          <p:nvPr/>
        </p:nvCxnSpPr>
        <p:spPr>
          <a:xfrm flipV="1">
            <a:off x="1271057" y="2034073"/>
            <a:ext cx="5363008" cy="3929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C2313DB8-E84A-4283-BAD7-A7EE3897456F}"/>
              </a:ext>
            </a:extLst>
          </p:cNvPr>
          <p:cNvCxnSpPr>
            <a:cxnSpLocks/>
          </p:cNvCxnSpPr>
          <p:nvPr/>
        </p:nvCxnSpPr>
        <p:spPr>
          <a:xfrm flipV="1">
            <a:off x="1260695" y="2509935"/>
            <a:ext cx="5373370" cy="3453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773D06E6-0F12-4BCE-8ED0-B30D167ACEEE}"/>
              </a:ext>
            </a:extLst>
          </p:cNvPr>
          <p:cNvCxnSpPr>
            <a:cxnSpLocks/>
          </p:cNvCxnSpPr>
          <p:nvPr/>
        </p:nvCxnSpPr>
        <p:spPr>
          <a:xfrm flipV="1">
            <a:off x="1260694" y="2967135"/>
            <a:ext cx="5373371" cy="3003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8BB9CE2F-891C-4AF3-90B2-B9357F0AD525}"/>
              </a:ext>
            </a:extLst>
          </p:cNvPr>
          <p:cNvCxnSpPr>
            <a:cxnSpLocks/>
          </p:cNvCxnSpPr>
          <p:nvPr/>
        </p:nvCxnSpPr>
        <p:spPr>
          <a:xfrm flipV="1">
            <a:off x="1271056" y="3387377"/>
            <a:ext cx="5363009" cy="2576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62ECF448-EE21-4312-A8CE-17B925D29109}"/>
              </a:ext>
            </a:extLst>
          </p:cNvPr>
          <p:cNvCxnSpPr>
            <a:cxnSpLocks/>
          </p:cNvCxnSpPr>
          <p:nvPr/>
        </p:nvCxnSpPr>
        <p:spPr>
          <a:xfrm flipV="1">
            <a:off x="1260693" y="3756675"/>
            <a:ext cx="5383722" cy="2206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330FDA01-F388-4123-B4A9-21557E6F4919}"/>
              </a:ext>
            </a:extLst>
          </p:cNvPr>
          <p:cNvCxnSpPr>
            <a:cxnSpLocks/>
          </p:cNvCxnSpPr>
          <p:nvPr/>
        </p:nvCxnSpPr>
        <p:spPr>
          <a:xfrm flipV="1">
            <a:off x="1271055" y="4152122"/>
            <a:ext cx="5373360" cy="1811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楕円 62">
            <a:extLst>
              <a:ext uri="{FF2B5EF4-FFF2-40B4-BE49-F238E27FC236}">
                <a16:creationId xmlns:a16="http://schemas.microsoft.com/office/drawing/2014/main" id="{335D82B1-A583-4028-9386-B2D83D710C13}"/>
              </a:ext>
            </a:extLst>
          </p:cNvPr>
          <p:cNvSpPr/>
          <p:nvPr/>
        </p:nvSpPr>
        <p:spPr>
          <a:xfrm>
            <a:off x="3160433" y="37681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4E03E004-20E7-4E41-8422-B8D6A88A89CE}"/>
              </a:ext>
            </a:extLst>
          </p:cNvPr>
          <p:cNvSpPr/>
          <p:nvPr/>
        </p:nvSpPr>
        <p:spPr>
          <a:xfrm>
            <a:off x="3607513" y="384243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FFC3233E-ACF4-4BC4-BD82-E9A995B2EB71}"/>
              </a:ext>
            </a:extLst>
          </p:cNvPr>
          <p:cNvSpPr/>
          <p:nvPr/>
        </p:nvSpPr>
        <p:spPr>
          <a:xfrm>
            <a:off x="4107458" y="36693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C9FA61E7-2FFD-4406-A811-DE94BF370AF8}"/>
              </a:ext>
            </a:extLst>
          </p:cNvPr>
          <p:cNvSpPr/>
          <p:nvPr/>
        </p:nvSpPr>
        <p:spPr>
          <a:xfrm>
            <a:off x="4570271" y="3735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35370A93-7AFF-4512-8A02-055AFF918421}"/>
              </a:ext>
            </a:extLst>
          </p:cNvPr>
          <p:cNvSpPr/>
          <p:nvPr/>
        </p:nvSpPr>
        <p:spPr>
          <a:xfrm>
            <a:off x="5106792" y="38223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44F0A490-0D97-4921-BB3E-342EFD2DDF9D}"/>
              </a:ext>
            </a:extLst>
          </p:cNvPr>
          <p:cNvSpPr/>
          <p:nvPr/>
        </p:nvSpPr>
        <p:spPr>
          <a:xfrm>
            <a:off x="5675874" y="38223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A338EA6D-FB73-4943-A09F-62DCB00A96C7}"/>
              </a:ext>
            </a:extLst>
          </p:cNvPr>
          <p:cNvSpPr/>
          <p:nvPr/>
        </p:nvSpPr>
        <p:spPr>
          <a:xfrm>
            <a:off x="6317698" y="37036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0D6B3F56-2509-48F8-B8E9-3E6FAAA0BA3B}"/>
              </a:ext>
            </a:extLst>
          </p:cNvPr>
          <p:cNvSpPr/>
          <p:nvPr/>
        </p:nvSpPr>
        <p:spPr>
          <a:xfrm>
            <a:off x="6534375" y="85021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7DD9A5EC-1684-4530-A485-AFC261E923EF}"/>
              </a:ext>
            </a:extLst>
          </p:cNvPr>
          <p:cNvSpPr/>
          <p:nvPr/>
        </p:nvSpPr>
        <p:spPr>
          <a:xfrm>
            <a:off x="6538500" y="146199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077DF795-A992-4CC5-8B85-05FAF7167A40}"/>
              </a:ext>
            </a:extLst>
          </p:cNvPr>
          <p:cNvSpPr/>
          <p:nvPr/>
        </p:nvSpPr>
        <p:spPr>
          <a:xfrm>
            <a:off x="6574345" y="200317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60A49591-50EC-40F1-9575-098A2DB19CC8}"/>
              </a:ext>
            </a:extLst>
          </p:cNvPr>
          <p:cNvSpPr/>
          <p:nvPr/>
        </p:nvSpPr>
        <p:spPr>
          <a:xfrm>
            <a:off x="6538500" y="245936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楕円 73">
            <a:extLst>
              <a:ext uri="{FF2B5EF4-FFF2-40B4-BE49-F238E27FC236}">
                <a16:creationId xmlns:a16="http://schemas.microsoft.com/office/drawing/2014/main" id="{6DB8320A-56CD-4BCD-A567-6D5C5E8F31CF}"/>
              </a:ext>
            </a:extLst>
          </p:cNvPr>
          <p:cNvSpPr/>
          <p:nvPr/>
        </p:nvSpPr>
        <p:spPr>
          <a:xfrm>
            <a:off x="6543204" y="291897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73B5931C-0A5B-477C-BE04-9983AF5C426E}"/>
              </a:ext>
            </a:extLst>
          </p:cNvPr>
          <p:cNvSpPr/>
          <p:nvPr/>
        </p:nvSpPr>
        <p:spPr>
          <a:xfrm>
            <a:off x="6560995" y="334267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楕円 75">
            <a:extLst>
              <a:ext uri="{FF2B5EF4-FFF2-40B4-BE49-F238E27FC236}">
                <a16:creationId xmlns:a16="http://schemas.microsoft.com/office/drawing/2014/main" id="{113F8406-C5AD-4C9E-9539-06A9FB12948C}"/>
              </a:ext>
            </a:extLst>
          </p:cNvPr>
          <p:cNvSpPr/>
          <p:nvPr/>
        </p:nvSpPr>
        <p:spPr>
          <a:xfrm>
            <a:off x="6543204" y="368547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D7D64578-A293-45D1-8A0E-D1A923809511}"/>
              </a:ext>
            </a:extLst>
          </p:cNvPr>
          <p:cNvSpPr/>
          <p:nvPr/>
        </p:nvSpPr>
        <p:spPr>
          <a:xfrm>
            <a:off x="6520028" y="410301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707E985B-3508-4A03-B2E5-7291CC50F303}"/>
              </a:ext>
            </a:extLst>
          </p:cNvPr>
          <p:cNvCxnSpPr>
            <a:cxnSpLocks/>
          </p:cNvCxnSpPr>
          <p:nvPr/>
        </p:nvCxnSpPr>
        <p:spPr>
          <a:xfrm flipH="1">
            <a:off x="2751713" y="3984296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DCC2719C-C997-4678-9C28-01CB3B48599D}"/>
              </a:ext>
            </a:extLst>
          </p:cNvPr>
          <p:cNvCxnSpPr>
            <a:cxnSpLocks/>
          </p:cNvCxnSpPr>
          <p:nvPr/>
        </p:nvCxnSpPr>
        <p:spPr>
          <a:xfrm flipH="1">
            <a:off x="2751713" y="4730620"/>
            <a:ext cx="703400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楕円 77">
            <a:extLst>
              <a:ext uri="{FF2B5EF4-FFF2-40B4-BE49-F238E27FC236}">
                <a16:creationId xmlns:a16="http://schemas.microsoft.com/office/drawing/2014/main" id="{07F671D0-19D6-4887-9CE3-112352B5EAF6}"/>
              </a:ext>
            </a:extLst>
          </p:cNvPr>
          <p:cNvSpPr/>
          <p:nvPr/>
        </p:nvSpPr>
        <p:spPr>
          <a:xfrm>
            <a:off x="2683753" y="407064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楕円 78">
            <a:extLst>
              <a:ext uri="{FF2B5EF4-FFF2-40B4-BE49-F238E27FC236}">
                <a16:creationId xmlns:a16="http://schemas.microsoft.com/office/drawing/2014/main" id="{9AA70734-EC82-4783-9A6D-9E2749CA3D90}"/>
              </a:ext>
            </a:extLst>
          </p:cNvPr>
          <p:cNvSpPr/>
          <p:nvPr/>
        </p:nvSpPr>
        <p:spPr>
          <a:xfrm>
            <a:off x="2683753" y="426471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楕円 79">
            <a:extLst>
              <a:ext uri="{FF2B5EF4-FFF2-40B4-BE49-F238E27FC236}">
                <a16:creationId xmlns:a16="http://schemas.microsoft.com/office/drawing/2014/main" id="{D962A2A1-43C2-4798-AAD1-5FCA2ABB4DDC}"/>
              </a:ext>
            </a:extLst>
          </p:cNvPr>
          <p:cNvSpPr/>
          <p:nvPr/>
        </p:nvSpPr>
        <p:spPr>
          <a:xfrm>
            <a:off x="2683753" y="4493092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0DB1CE34-EE41-4147-A1CF-2302F38AC4A8}"/>
              </a:ext>
            </a:extLst>
          </p:cNvPr>
          <p:cNvSpPr/>
          <p:nvPr/>
        </p:nvSpPr>
        <p:spPr>
          <a:xfrm>
            <a:off x="2678642" y="466967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楕円 81">
            <a:extLst>
              <a:ext uri="{FF2B5EF4-FFF2-40B4-BE49-F238E27FC236}">
                <a16:creationId xmlns:a16="http://schemas.microsoft.com/office/drawing/2014/main" id="{E569A921-4AD0-4F0C-8441-A18578C09FC5}"/>
              </a:ext>
            </a:extLst>
          </p:cNvPr>
          <p:cNvSpPr/>
          <p:nvPr/>
        </p:nvSpPr>
        <p:spPr>
          <a:xfrm>
            <a:off x="2869513" y="467241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1DA79F75-7C45-4918-874F-C2DD7AEB19DA}"/>
              </a:ext>
            </a:extLst>
          </p:cNvPr>
          <p:cNvSpPr/>
          <p:nvPr/>
        </p:nvSpPr>
        <p:spPr>
          <a:xfrm>
            <a:off x="3103584" y="466967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楕円 83">
            <a:extLst>
              <a:ext uri="{FF2B5EF4-FFF2-40B4-BE49-F238E27FC236}">
                <a16:creationId xmlns:a16="http://schemas.microsoft.com/office/drawing/2014/main" id="{64E4668E-1FE7-466F-AB41-7562C32767B8}"/>
              </a:ext>
            </a:extLst>
          </p:cNvPr>
          <p:cNvSpPr/>
          <p:nvPr/>
        </p:nvSpPr>
        <p:spPr>
          <a:xfrm>
            <a:off x="3349992" y="466266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楕円 93">
            <a:extLst>
              <a:ext uri="{FF2B5EF4-FFF2-40B4-BE49-F238E27FC236}">
                <a16:creationId xmlns:a16="http://schemas.microsoft.com/office/drawing/2014/main" id="{3599282F-634D-4CF1-AFEA-06CE5F846A57}"/>
              </a:ext>
            </a:extLst>
          </p:cNvPr>
          <p:cNvSpPr/>
          <p:nvPr/>
        </p:nvSpPr>
        <p:spPr>
          <a:xfrm>
            <a:off x="2453231" y="3773873"/>
            <a:ext cx="1270608" cy="126918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楕円 95">
            <a:extLst>
              <a:ext uri="{FF2B5EF4-FFF2-40B4-BE49-F238E27FC236}">
                <a16:creationId xmlns:a16="http://schemas.microsoft.com/office/drawing/2014/main" id="{344B06C7-CDC9-4011-9991-D9D6524F1286}"/>
              </a:ext>
            </a:extLst>
          </p:cNvPr>
          <p:cNvSpPr/>
          <p:nvPr/>
        </p:nvSpPr>
        <p:spPr>
          <a:xfrm>
            <a:off x="2890503" y="229127"/>
            <a:ext cx="4101424" cy="38362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楕円 97">
            <a:extLst>
              <a:ext uri="{FF2B5EF4-FFF2-40B4-BE49-F238E27FC236}">
                <a16:creationId xmlns:a16="http://schemas.microsoft.com/office/drawing/2014/main" id="{B225E139-82C5-465D-971B-4559FADB8B5A}"/>
              </a:ext>
            </a:extLst>
          </p:cNvPr>
          <p:cNvSpPr/>
          <p:nvPr/>
        </p:nvSpPr>
        <p:spPr>
          <a:xfrm rot="5400000">
            <a:off x="4567260" y="2300436"/>
            <a:ext cx="4101424" cy="38362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0A809CBE-DA51-4EF6-ABB5-F5D1CB03E7A2}"/>
              </a:ext>
            </a:extLst>
          </p:cNvPr>
          <p:cNvSpPr txBox="1"/>
          <p:nvPr/>
        </p:nvSpPr>
        <p:spPr>
          <a:xfrm>
            <a:off x="3232924" y="4935275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High Density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4FC176EA-E685-4463-B6EB-06AE876575E9}"/>
              </a:ext>
            </a:extLst>
          </p:cNvPr>
          <p:cNvSpPr txBox="1"/>
          <p:nvPr/>
        </p:nvSpPr>
        <p:spPr>
          <a:xfrm>
            <a:off x="6856546" y="2122842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Low Density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84AB73DD-F113-4A84-8F11-D5AE28481454}"/>
              </a:ext>
            </a:extLst>
          </p:cNvPr>
          <p:cNvSpPr txBox="1"/>
          <p:nvPr/>
        </p:nvSpPr>
        <p:spPr>
          <a:xfrm>
            <a:off x="2989389" y="594220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Low Density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330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5CB49DF1-6D82-4F0D-BB0E-75CFCC1D80F8}"/>
              </a:ext>
            </a:extLst>
          </p:cNvPr>
          <p:cNvCxnSpPr>
            <a:cxnSpLocks/>
          </p:cNvCxnSpPr>
          <p:nvPr/>
        </p:nvCxnSpPr>
        <p:spPr>
          <a:xfrm flipH="1">
            <a:off x="1597169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26475B42-9D16-418B-AE98-82556F2EEAD6}"/>
              </a:ext>
            </a:extLst>
          </p:cNvPr>
          <p:cNvCxnSpPr>
            <a:cxnSpLocks/>
          </p:cNvCxnSpPr>
          <p:nvPr/>
        </p:nvCxnSpPr>
        <p:spPr>
          <a:xfrm flipH="1">
            <a:off x="2435368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940FECF4-1E8D-4616-890A-B1E9319363E2}"/>
              </a:ext>
            </a:extLst>
          </p:cNvPr>
          <p:cNvCxnSpPr>
            <a:cxnSpLocks/>
          </p:cNvCxnSpPr>
          <p:nvPr/>
        </p:nvCxnSpPr>
        <p:spPr>
          <a:xfrm flipH="1">
            <a:off x="3273567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0CB8295-88A1-4F6D-9C43-5F5FD10EB52D}"/>
              </a:ext>
            </a:extLst>
          </p:cNvPr>
          <p:cNvCxnSpPr>
            <a:cxnSpLocks/>
          </p:cNvCxnSpPr>
          <p:nvPr/>
        </p:nvCxnSpPr>
        <p:spPr>
          <a:xfrm flipH="1">
            <a:off x="4111766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89D7CFC6-6CE6-4EEF-889D-40025597B70B}"/>
              </a:ext>
            </a:extLst>
          </p:cNvPr>
          <p:cNvCxnSpPr>
            <a:cxnSpLocks/>
          </p:cNvCxnSpPr>
          <p:nvPr/>
        </p:nvCxnSpPr>
        <p:spPr>
          <a:xfrm flipH="1">
            <a:off x="4949965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B539094-4D3D-4CF9-B373-6808BED3DF67}"/>
              </a:ext>
            </a:extLst>
          </p:cNvPr>
          <p:cNvCxnSpPr>
            <a:cxnSpLocks/>
          </p:cNvCxnSpPr>
          <p:nvPr/>
        </p:nvCxnSpPr>
        <p:spPr>
          <a:xfrm flipH="1">
            <a:off x="5788164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52A22842-7179-428C-9B05-6344F8D5D35C}"/>
              </a:ext>
            </a:extLst>
          </p:cNvPr>
          <p:cNvCxnSpPr>
            <a:cxnSpLocks/>
          </p:cNvCxnSpPr>
          <p:nvPr/>
        </p:nvCxnSpPr>
        <p:spPr>
          <a:xfrm flipH="1">
            <a:off x="6626363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CE25446-9B12-43D3-892B-9B126AC2C3BD}"/>
              </a:ext>
            </a:extLst>
          </p:cNvPr>
          <p:cNvCxnSpPr>
            <a:cxnSpLocks/>
          </p:cNvCxnSpPr>
          <p:nvPr/>
        </p:nvCxnSpPr>
        <p:spPr>
          <a:xfrm flipH="1">
            <a:off x="7464562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F72DD9ED-FFBB-4ECB-B418-BD13968910E2}"/>
              </a:ext>
            </a:extLst>
          </p:cNvPr>
          <p:cNvCxnSpPr>
            <a:cxnSpLocks/>
          </p:cNvCxnSpPr>
          <p:nvPr/>
        </p:nvCxnSpPr>
        <p:spPr>
          <a:xfrm flipH="1">
            <a:off x="8302761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2FB7DC8-827C-47C2-9B8B-45518268F186}"/>
              </a:ext>
            </a:extLst>
          </p:cNvPr>
          <p:cNvCxnSpPr>
            <a:cxnSpLocks/>
          </p:cNvCxnSpPr>
          <p:nvPr/>
        </p:nvCxnSpPr>
        <p:spPr>
          <a:xfrm flipH="1">
            <a:off x="9140960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99F53502-4041-4CE6-AC6A-3345B4549E5D}"/>
              </a:ext>
            </a:extLst>
          </p:cNvPr>
          <p:cNvCxnSpPr>
            <a:cxnSpLocks/>
          </p:cNvCxnSpPr>
          <p:nvPr/>
        </p:nvCxnSpPr>
        <p:spPr>
          <a:xfrm flipH="1">
            <a:off x="9979159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B810B79-38D6-4583-A732-469AED4DFCA2}"/>
              </a:ext>
            </a:extLst>
          </p:cNvPr>
          <p:cNvCxnSpPr>
            <a:cxnSpLocks/>
          </p:cNvCxnSpPr>
          <p:nvPr/>
        </p:nvCxnSpPr>
        <p:spPr>
          <a:xfrm flipH="1">
            <a:off x="10817358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D5E7277-2ADB-406A-948E-F1FE9636DF9F}"/>
              </a:ext>
            </a:extLst>
          </p:cNvPr>
          <p:cNvCxnSpPr>
            <a:cxnSpLocks/>
          </p:cNvCxnSpPr>
          <p:nvPr/>
        </p:nvCxnSpPr>
        <p:spPr>
          <a:xfrm flipH="1">
            <a:off x="11655553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6838470-23F0-410A-8A80-4268AF656801}"/>
              </a:ext>
            </a:extLst>
          </p:cNvPr>
          <p:cNvSpPr txBox="1"/>
          <p:nvPr/>
        </p:nvSpPr>
        <p:spPr>
          <a:xfrm>
            <a:off x="427003" y="2647572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After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F8BA435-6D33-467F-9196-C2789274EABA}"/>
              </a:ext>
            </a:extLst>
          </p:cNvPr>
          <p:cNvSpPr txBox="1"/>
          <p:nvPr/>
        </p:nvSpPr>
        <p:spPr>
          <a:xfrm>
            <a:off x="334831" y="1922518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Before</a:t>
            </a:r>
            <a:endParaRPr kumimoji="1" lang="ja-JP" altLang="en-US" dirty="0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A2ED91C8-ABE6-4F9C-B437-D8C675B62454}"/>
              </a:ext>
            </a:extLst>
          </p:cNvPr>
          <p:cNvSpPr/>
          <p:nvPr/>
        </p:nvSpPr>
        <p:spPr>
          <a:xfrm>
            <a:off x="1529209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50589727-96C5-429A-978C-91AE2BE32CED}"/>
              </a:ext>
            </a:extLst>
          </p:cNvPr>
          <p:cNvSpPr/>
          <p:nvPr/>
        </p:nvSpPr>
        <p:spPr>
          <a:xfrm>
            <a:off x="2367408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09D92C70-9515-4C65-99B1-B78EFF85F974}"/>
              </a:ext>
            </a:extLst>
          </p:cNvPr>
          <p:cNvSpPr/>
          <p:nvPr/>
        </p:nvSpPr>
        <p:spPr>
          <a:xfrm>
            <a:off x="3205607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AA4F0D5C-F566-4357-A541-ACB28E89B483}"/>
              </a:ext>
            </a:extLst>
          </p:cNvPr>
          <p:cNvSpPr/>
          <p:nvPr/>
        </p:nvSpPr>
        <p:spPr>
          <a:xfrm>
            <a:off x="4043806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A8E8D212-6253-488C-91C3-EF86395C0A2D}"/>
              </a:ext>
            </a:extLst>
          </p:cNvPr>
          <p:cNvSpPr/>
          <p:nvPr/>
        </p:nvSpPr>
        <p:spPr>
          <a:xfrm>
            <a:off x="4882005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31E5D7BE-C844-4638-B455-3275C05CC2B0}"/>
              </a:ext>
            </a:extLst>
          </p:cNvPr>
          <p:cNvSpPr/>
          <p:nvPr/>
        </p:nvSpPr>
        <p:spPr>
          <a:xfrm>
            <a:off x="5720204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DA8E1918-79A1-4722-B597-1567F2063524}"/>
              </a:ext>
            </a:extLst>
          </p:cNvPr>
          <p:cNvSpPr/>
          <p:nvPr/>
        </p:nvSpPr>
        <p:spPr>
          <a:xfrm>
            <a:off x="6558403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6D0452ED-A8B9-456B-AFDB-9682A4B58B91}"/>
              </a:ext>
            </a:extLst>
          </p:cNvPr>
          <p:cNvSpPr/>
          <p:nvPr/>
        </p:nvSpPr>
        <p:spPr>
          <a:xfrm>
            <a:off x="7396602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0613CEBF-1264-44DD-B1D4-5F551E9069EC}"/>
              </a:ext>
            </a:extLst>
          </p:cNvPr>
          <p:cNvSpPr/>
          <p:nvPr/>
        </p:nvSpPr>
        <p:spPr>
          <a:xfrm>
            <a:off x="10749398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1964F901-6C06-4F6F-A278-4E79B8CE917F}"/>
              </a:ext>
            </a:extLst>
          </p:cNvPr>
          <p:cNvSpPr/>
          <p:nvPr/>
        </p:nvSpPr>
        <p:spPr>
          <a:xfrm>
            <a:off x="11587597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5E53AB2B-D47F-42E0-A470-DD6EAAFBCC47}"/>
              </a:ext>
            </a:extLst>
          </p:cNvPr>
          <p:cNvSpPr/>
          <p:nvPr/>
        </p:nvSpPr>
        <p:spPr>
          <a:xfrm>
            <a:off x="1529209" y="202195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92564360-7182-458B-83A7-B4545B828F55}"/>
              </a:ext>
            </a:extLst>
          </p:cNvPr>
          <p:cNvSpPr/>
          <p:nvPr/>
        </p:nvSpPr>
        <p:spPr>
          <a:xfrm>
            <a:off x="3069687" y="202195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8F262028-E34B-45BA-A007-4A946834B57C}"/>
              </a:ext>
            </a:extLst>
          </p:cNvPr>
          <p:cNvSpPr/>
          <p:nvPr/>
        </p:nvSpPr>
        <p:spPr>
          <a:xfrm>
            <a:off x="4806017" y="201988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AD6AE618-D3CE-461B-9E0D-76C80976CA41}"/>
              </a:ext>
            </a:extLst>
          </p:cNvPr>
          <p:cNvSpPr/>
          <p:nvPr/>
        </p:nvSpPr>
        <p:spPr>
          <a:xfrm>
            <a:off x="4474833" y="202195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D8D45912-7001-4D3A-8398-D79AE10FA0AA}"/>
              </a:ext>
            </a:extLst>
          </p:cNvPr>
          <p:cNvSpPr/>
          <p:nvPr/>
        </p:nvSpPr>
        <p:spPr>
          <a:xfrm>
            <a:off x="3937852" y="202195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33067761-171C-45E7-975F-3BACEB692D0C}"/>
              </a:ext>
            </a:extLst>
          </p:cNvPr>
          <p:cNvSpPr/>
          <p:nvPr/>
        </p:nvSpPr>
        <p:spPr>
          <a:xfrm>
            <a:off x="5176764" y="202791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D1DE23C4-BEDD-42C3-A7FD-55B833B1A38C}"/>
              </a:ext>
            </a:extLst>
          </p:cNvPr>
          <p:cNvSpPr/>
          <p:nvPr/>
        </p:nvSpPr>
        <p:spPr>
          <a:xfrm>
            <a:off x="5960080" y="201988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9EF333E9-244E-4745-86D8-B447807E5C03}"/>
              </a:ext>
            </a:extLst>
          </p:cNvPr>
          <p:cNvSpPr/>
          <p:nvPr/>
        </p:nvSpPr>
        <p:spPr>
          <a:xfrm>
            <a:off x="7071442" y="202791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37437B43-5D1E-415C-8CEF-516D7605BFCE}"/>
              </a:ext>
            </a:extLst>
          </p:cNvPr>
          <p:cNvSpPr/>
          <p:nvPr/>
        </p:nvSpPr>
        <p:spPr>
          <a:xfrm>
            <a:off x="10749398" y="201988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9EEAAA7D-726D-4210-A73F-BBE3E7B51AB8}"/>
              </a:ext>
            </a:extLst>
          </p:cNvPr>
          <p:cNvSpPr/>
          <p:nvPr/>
        </p:nvSpPr>
        <p:spPr>
          <a:xfrm>
            <a:off x="11857169" y="202791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乗算記号 64">
            <a:extLst>
              <a:ext uri="{FF2B5EF4-FFF2-40B4-BE49-F238E27FC236}">
                <a16:creationId xmlns:a16="http://schemas.microsoft.com/office/drawing/2014/main" id="{435FD663-84F4-4F3A-91E1-45DD6A7D10C0}"/>
              </a:ext>
            </a:extLst>
          </p:cNvPr>
          <p:cNvSpPr/>
          <p:nvPr/>
        </p:nvSpPr>
        <p:spPr>
          <a:xfrm>
            <a:off x="2949660" y="2638232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乗算記号 66">
            <a:extLst>
              <a:ext uri="{FF2B5EF4-FFF2-40B4-BE49-F238E27FC236}">
                <a16:creationId xmlns:a16="http://schemas.microsoft.com/office/drawing/2014/main" id="{E7EAD7AA-BBDD-4744-894C-62FD18F55FFB}"/>
              </a:ext>
            </a:extLst>
          </p:cNvPr>
          <p:cNvSpPr/>
          <p:nvPr/>
        </p:nvSpPr>
        <p:spPr>
          <a:xfrm>
            <a:off x="3813240" y="2628090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乗算記号 68">
            <a:extLst>
              <a:ext uri="{FF2B5EF4-FFF2-40B4-BE49-F238E27FC236}">
                <a16:creationId xmlns:a16="http://schemas.microsoft.com/office/drawing/2014/main" id="{D8A875CE-9C97-4061-A9D0-67DC9E1B10E5}"/>
              </a:ext>
            </a:extLst>
          </p:cNvPr>
          <p:cNvSpPr/>
          <p:nvPr/>
        </p:nvSpPr>
        <p:spPr>
          <a:xfrm>
            <a:off x="4354806" y="2633651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乗算記号 70">
            <a:extLst>
              <a:ext uri="{FF2B5EF4-FFF2-40B4-BE49-F238E27FC236}">
                <a16:creationId xmlns:a16="http://schemas.microsoft.com/office/drawing/2014/main" id="{2E3DBED4-3682-457E-8F23-8A1261384782}"/>
              </a:ext>
            </a:extLst>
          </p:cNvPr>
          <p:cNvSpPr/>
          <p:nvPr/>
        </p:nvSpPr>
        <p:spPr>
          <a:xfrm>
            <a:off x="4685990" y="2644390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乗算記号 72">
            <a:extLst>
              <a:ext uri="{FF2B5EF4-FFF2-40B4-BE49-F238E27FC236}">
                <a16:creationId xmlns:a16="http://schemas.microsoft.com/office/drawing/2014/main" id="{6C39F293-AB4E-43B5-A940-D13083B237C7}"/>
              </a:ext>
            </a:extLst>
          </p:cNvPr>
          <p:cNvSpPr/>
          <p:nvPr/>
        </p:nvSpPr>
        <p:spPr>
          <a:xfrm>
            <a:off x="5051888" y="2627130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乗算記号 74">
            <a:extLst>
              <a:ext uri="{FF2B5EF4-FFF2-40B4-BE49-F238E27FC236}">
                <a16:creationId xmlns:a16="http://schemas.microsoft.com/office/drawing/2014/main" id="{689EEF9D-3C8A-401A-BC16-8DB8BDA7E0C7}"/>
              </a:ext>
            </a:extLst>
          </p:cNvPr>
          <p:cNvSpPr/>
          <p:nvPr/>
        </p:nvSpPr>
        <p:spPr>
          <a:xfrm>
            <a:off x="5840053" y="2638765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乗算記号 76">
            <a:extLst>
              <a:ext uri="{FF2B5EF4-FFF2-40B4-BE49-F238E27FC236}">
                <a16:creationId xmlns:a16="http://schemas.microsoft.com/office/drawing/2014/main" id="{EA9482CC-503B-4C36-9269-2F4326B26815}"/>
              </a:ext>
            </a:extLst>
          </p:cNvPr>
          <p:cNvSpPr/>
          <p:nvPr/>
        </p:nvSpPr>
        <p:spPr>
          <a:xfrm>
            <a:off x="6951415" y="2624354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乗算記号 78">
            <a:extLst>
              <a:ext uri="{FF2B5EF4-FFF2-40B4-BE49-F238E27FC236}">
                <a16:creationId xmlns:a16="http://schemas.microsoft.com/office/drawing/2014/main" id="{4505E768-BC7F-4B59-BE0C-8E97F7670E55}"/>
              </a:ext>
            </a:extLst>
          </p:cNvPr>
          <p:cNvSpPr/>
          <p:nvPr/>
        </p:nvSpPr>
        <p:spPr>
          <a:xfrm>
            <a:off x="11737142" y="2662464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矢印: 上 79">
            <a:extLst>
              <a:ext uri="{FF2B5EF4-FFF2-40B4-BE49-F238E27FC236}">
                <a16:creationId xmlns:a16="http://schemas.microsoft.com/office/drawing/2014/main" id="{C2700A87-6A1A-4AEA-B356-8FCCC5CB743B}"/>
              </a:ext>
            </a:extLst>
          </p:cNvPr>
          <p:cNvSpPr/>
          <p:nvPr/>
        </p:nvSpPr>
        <p:spPr>
          <a:xfrm>
            <a:off x="2303751" y="3059667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矢印: 上 81">
            <a:extLst>
              <a:ext uri="{FF2B5EF4-FFF2-40B4-BE49-F238E27FC236}">
                <a16:creationId xmlns:a16="http://schemas.microsoft.com/office/drawing/2014/main" id="{C9C164B9-0107-4117-8BAB-55489B3D6D4A}"/>
              </a:ext>
            </a:extLst>
          </p:cNvPr>
          <p:cNvSpPr/>
          <p:nvPr/>
        </p:nvSpPr>
        <p:spPr>
          <a:xfrm>
            <a:off x="3146158" y="3043504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矢印: 上 83">
            <a:extLst>
              <a:ext uri="{FF2B5EF4-FFF2-40B4-BE49-F238E27FC236}">
                <a16:creationId xmlns:a16="http://schemas.microsoft.com/office/drawing/2014/main" id="{BCC732F2-C333-4D76-8ACD-1FD8508E746B}"/>
              </a:ext>
            </a:extLst>
          </p:cNvPr>
          <p:cNvSpPr/>
          <p:nvPr/>
        </p:nvSpPr>
        <p:spPr>
          <a:xfrm>
            <a:off x="3980149" y="3059666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矢印: 上 85">
            <a:extLst>
              <a:ext uri="{FF2B5EF4-FFF2-40B4-BE49-F238E27FC236}">
                <a16:creationId xmlns:a16="http://schemas.microsoft.com/office/drawing/2014/main" id="{ADC94F38-DC15-4FD3-9C09-E3A9A634A936}"/>
              </a:ext>
            </a:extLst>
          </p:cNvPr>
          <p:cNvSpPr/>
          <p:nvPr/>
        </p:nvSpPr>
        <p:spPr>
          <a:xfrm>
            <a:off x="4814140" y="3043504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矢印: 上 87">
            <a:extLst>
              <a:ext uri="{FF2B5EF4-FFF2-40B4-BE49-F238E27FC236}">
                <a16:creationId xmlns:a16="http://schemas.microsoft.com/office/drawing/2014/main" id="{4CBD91DD-9A4D-4D31-8931-801915DB6695}"/>
              </a:ext>
            </a:extLst>
          </p:cNvPr>
          <p:cNvSpPr/>
          <p:nvPr/>
        </p:nvSpPr>
        <p:spPr>
          <a:xfrm>
            <a:off x="5656547" y="3059665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矢印: 上 89">
            <a:extLst>
              <a:ext uri="{FF2B5EF4-FFF2-40B4-BE49-F238E27FC236}">
                <a16:creationId xmlns:a16="http://schemas.microsoft.com/office/drawing/2014/main" id="{05E6859C-9D1B-4A0C-B1EF-AD96BD68C4E1}"/>
              </a:ext>
            </a:extLst>
          </p:cNvPr>
          <p:cNvSpPr/>
          <p:nvPr/>
        </p:nvSpPr>
        <p:spPr>
          <a:xfrm>
            <a:off x="6498954" y="3059665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矢印: 上 91">
            <a:extLst>
              <a:ext uri="{FF2B5EF4-FFF2-40B4-BE49-F238E27FC236}">
                <a16:creationId xmlns:a16="http://schemas.microsoft.com/office/drawing/2014/main" id="{74CB3CFC-63AA-4609-8227-A377DB4738E9}"/>
              </a:ext>
            </a:extLst>
          </p:cNvPr>
          <p:cNvSpPr/>
          <p:nvPr/>
        </p:nvSpPr>
        <p:spPr>
          <a:xfrm>
            <a:off x="7327389" y="3044547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矢印: 上 95">
            <a:extLst>
              <a:ext uri="{FF2B5EF4-FFF2-40B4-BE49-F238E27FC236}">
                <a16:creationId xmlns:a16="http://schemas.microsoft.com/office/drawing/2014/main" id="{6795210D-716A-4073-A776-3559F4254BEF}"/>
              </a:ext>
            </a:extLst>
          </p:cNvPr>
          <p:cNvSpPr/>
          <p:nvPr/>
        </p:nvSpPr>
        <p:spPr>
          <a:xfrm>
            <a:off x="11532009" y="3044547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乗算記号 97">
            <a:extLst>
              <a:ext uri="{FF2B5EF4-FFF2-40B4-BE49-F238E27FC236}">
                <a16:creationId xmlns:a16="http://schemas.microsoft.com/office/drawing/2014/main" id="{676ABC42-8210-4209-93BA-95E066872C45}"/>
              </a:ext>
            </a:extLst>
          </p:cNvPr>
          <p:cNvSpPr/>
          <p:nvPr/>
        </p:nvSpPr>
        <p:spPr>
          <a:xfrm>
            <a:off x="1221195" y="3956777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4F4ACE6C-7C85-4612-9B76-68F575462D8E}"/>
              </a:ext>
            </a:extLst>
          </p:cNvPr>
          <p:cNvSpPr txBox="1"/>
          <p:nvPr/>
        </p:nvSpPr>
        <p:spPr>
          <a:xfrm>
            <a:off x="1496377" y="3956777"/>
            <a:ext cx="2906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Delete original scan point</a:t>
            </a:r>
            <a:endParaRPr kumimoji="1" lang="ja-JP" altLang="en-US" dirty="0"/>
          </a:p>
        </p:txBody>
      </p:sp>
      <p:sp>
        <p:nvSpPr>
          <p:cNvPr id="102" name="矢印: 上 101">
            <a:extLst>
              <a:ext uri="{FF2B5EF4-FFF2-40B4-BE49-F238E27FC236}">
                <a16:creationId xmlns:a16="http://schemas.microsoft.com/office/drawing/2014/main" id="{B3A1AF94-2510-4DCB-8303-AB6FAE6834ED}"/>
              </a:ext>
            </a:extLst>
          </p:cNvPr>
          <p:cNvSpPr/>
          <p:nvPr/>
        </p:nvSpPr>
        <p:spPr>
          <a:xfrm>
            <a:off x="1277565" y="4578980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514B9B8B-1E79-4764-82CB-69CFB0EC32A4}"/>
              </a:ext>
            </a:extLst>
          </p:cNvPr>
          <p:cNvSpPr txBox="1"/>
          <p:nvPr/>
        </p:nvSpPr>
        <p:spPr>
          <a:xfrm>
            <a:off x="1521837" y="4617174"/>
            <a:ext cx="2476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Insert new</a:t>
            </a:r>
            <a:r>
              <a:rPr kumimoji="1" lang="en-US" altLang="ja-JP" dirty="0"/>
              <a:t> scan point</a:t>
            </a:r>
            <a:endParaRPr kumimoji="1" lang="ja-JP" altLang="en-US" dirty="0"/>
          </a:p>
        </p:txBody>
      </p: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431EA03C-AF4C-420F-A68B-701F9E3F6A3A}"/>
              </a:ext>
            </a:extLst>
          </p:cNvPr>
          <p:cNvCxnSpPr/>
          <p:nvPr/>
        </p:nvCxnSpPr>
        <p:spPr>
          <a:xfrm>
            <a:off x="1597169" y="932873"/>
            <a:ext cx="838198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48D3CDB0-3390-4450-90F5-1B57678F0EDC}"/>
              </a:ext>
            </a:extLst>
          </p:cNvPr>
          <p:cNvSpPr txBox="1"/>
          <p:nvPr/>
        </p:nvSpPr>
        <p:spPr>
          <a:xfrm>
            <a:off x="1594838" y="500236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Space</a:t>
            </a:r>
            <a:endParaRPr kumimoji="1" lang="ja-JP" altLang="en-US" dirty="0"/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161F6627-1E21-4F89-BD6A-861D8AC388F9}"/>
              </a:ext>
            </a:extLst>
          </p:cNvPr>
          <p:cNvSpPr txBox="1"/>
          <p:nvPr/>
        </p:nvSpPr>
        <p:spPr>
          <a:xfrm>
            <a:off x="8514823" y="499790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Threshold</a:t>
            </a:r>
            <a:endParaRPr kumimoji="1" lang="ja-JP" altLang="en-US" dirty="0"/>
          </a:p>
        </p:txBody>
      </p: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96B4D068-CB2A-46B9-BA6C-380E3E5943C2}"/>
              </a:ext>
            </a:extLst>
          </p:cNvPr>
          <p:cNvCxnSpPr>
            <a:cxnSpLocks/>
          </p:cNvCxnSpPr>
          <p:nvPr/>
        </p:nvCxnSpPr>
        <p:spPr>
          <a:xfrm>
            <a:off x="7459005" y="928255"/>
            <a:ext cx="3125868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792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7D03E2EA-35CF-4798-9382-FE33C6D9E12A}"/>
              </a:ext>
            </a:extLst>
          </p:cNvPr>
          <p:cNvCxnSpPr>
            <a:cxnSpLocks/>
          </p:cNvCxnSpPr>
          <p:nvPr/>
        </p:nvCxnSpPr>
        <p:spPr>
          <a:xfrm flipH="1">
            <a:off x="1041271" y="3686886"/>
            <a:ext cx="2255082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楕円 2">
            <a:extLst>
              <a:ext uri="{FF2B5EF4-FFF2-40B4-BE49-F238E27FC236}">
                <a16:creationId xmlns:a16="http://schemas.microsoft.com/office/drawing/2014/main" id="{4BE6043B-482F-4E9D-9EFD-FDB33858D8C2}"/>
              </a:ext>
            </a:extLst>
          </p:cNvPr>
          <p:cNvSpPr/>
          <p:nvPr/>
        </p:nvSpPr>
        <p:spPr>
          <a:xfrm>
            <a:off x="1376020" y="361892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56ABAE8-6B28-4A44-848E-87F25FA74487}"/>
              </a:ext>
            </a:extLst>
          </p:cNvPr>
          <p:cNvCxnSpPr>
            <a:cxnSpLocks/>
          </p:cNvCxnSpPr>
          <p:nvPr/>
        </p:nvCxnSpPr>
        <p:spPr>
          <a:xfrm flipH="1">
            <a:off x="1033872" y="2658553"/>
            <a:ext cx="2255082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E1CD02B4-70A6-46AC-8763-DB93B417D548}"/>
              </a:ext>
            </a:extLst>
          </p:cNvPr>
          <p:cNvSpPr/>
          <p:nvPr/>
        </p:nvSpPr>
        <p:spPr>
          <a:xfrm>
            <a:off x="2161413" y="2590593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B3E37D6-B28C-4257-B867-DDBA988828CF}"/>
              </a:ext>
            </a:extLst>
          </p:cNvPr>
          <p:cNvCxnSpPr>
            <a:cxnSpLocks/>
            <a:stCxn id="3" idx="7"/>
            <a:endCxn id="7" idx="3"/>
          </p:cNvCxnSpPr>
          <p:nvPr/>
        </p:nvCxnSpPr>
        <p:spPr>
          <a:xfrm flipV="1">
            <a:off x="1492035" y="2706608"/>
            <a:ext cx="689283" cy="93222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DDFA802-7A4A-4925-8F88-E305ACF660C3}"/>
              </a:ext>
            </a:extLst>
          </p:cNvPr>
          <p:cNvSpPr txBox="1"/>
          <p:nvPr/>
        </p:nvSpPr>
        <p:spPr>
          <a:xfrm>
            <a:off x="867461" y="396022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Point-to-Point Distance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6E8260BE-35A9-4968-99F7-35067C10B134}"/>
              </a:ext>
            </a:extLst>
          </p:cNvPr>
          <p:cNvCxnSpPr>
            <a:cxnSpLocks/>
          </p:cNvCxnSpPr>
          <p:nvPr/>
        </p:nvCxnSpPr>
        <p:spPr>
          <a:xfrm flipH="1">
            <a:off x="4513925" y="3679487"/>
            <a:ext cx="2255082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13">
            <a:extLst>
              <a:ext uri="{FF2B5EF4-FFF2-40B4-BE49-F238E27FC236}">
                <a16:creationId xmlns:a16="http://schemas.microsoft.com/office/drawing/2014/main" id="{69E3D677-AF9E-49C7-BED2-C833E762CF49}"/>
              </a:ext>
            </a:extLst>
          </p:cNvPr>
          <p:cNvSpPr/>
          <p:nvPr/>
        </p:nvSpPr>
        <p:spPr>
          <a:xfrm>
            <a:off x="4848674" y="361152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FADBEC0-5CCC-44CC-B09B-092B7C458E50}"/>
              </a:ext>
            </a:extLst>
          </p:cNvPr>
          <p:cNvCxnSpPr>
            <a:cxnSpLocks/>
          </p:cNvCxnSpPr>
          <p:nvPr/>
        </p:nvCxnSpPr>
        <p:spPr>
          <a:xfrm flipH="1">
            <a:off x="4506526" y="2651154"/>
            <a:ext cx="2255082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FD0474DA-B484-4776-BABB-EFF48EE5E8C3}"/>
              </a:ext>
            </a:extLst>
          </p:cNvPr>
          <p:cNvSpPr/>
          <p:nvPr/>
        </p:nvSpPr>
        <p:spPr>
          <a:xfrm>
            <a:off x="5634067" y="2583194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00695A9-AB94-45D0-B60B-1FBC2751AAC5}"/>
              </a:ext>
            </a:extLst>
          </p:cNvPr>
          <p:cNvCxnSpPr>
            <a:cxnSpLocks/>
            <a:endCxn id="16" idx="4"/>
          </p:cNvCxnSpPr>
          <p:nvPr/>
        </p:nvCxnSpPr>
        <p:spPr>
          <a:xfrm flipV="1">
            <a:off x="5702027" y="2719114"/>
            <a:ext cx="0" cy="96777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1EA04BA-B097-41F8-98FA-9261D891CDCD}"/>
              </a:ext>
            </a:extLst>
          </p:cNvPr>
          <p:cNvSpPr txBox="1"/>
          <p:nvPr/>
        </p:nvSpPr>
        <p:spPr>
          <a:xfrm>
            <a:off x="4365765" y="3952827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Perpendicular Distance</a:t>
            </a:r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3FF881E-DC46-4766-A079-FBF79C8B8AC3}"/>
              </a:ext>
            </a:extLst>
          </p:cNvPr>
          <p:cNvSpPr/>
          <p:nvPr/>
        </p:nvSpPr>
        <p:spPr>
          <a:xfrm>
            <a:off x="5702027" y="3542036"/>
            <a:ext cx="135915" cy="135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D7D64DD7-A964-49AB-86E3-6C5AAF359C7A}"/>
              </a:ext>
            </a:extLst>
          </p:cNvPr>
          <p:cNvSpPr/>
          <p:nvPr/>
        </p:nvSpPr>
        <p:spPr>
          <a:xfrm>
            <a:off x="2731063" y="4647260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ECFE478-6B69-4F4C-B018-41A9C93328FF}"/>
              </a:ext>
            </a:extLst>
          </p:cNvPr>
          <p:cNvSpPr txBox="1"/>
          <p:nvPr/>
        </p:nvSpPr>
        <p:spPr>
          <a:xfrm>
            <a:off x="2842581" y="4539431"/>
            <a:ext cx="220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Current Scan Point</a:t>
            </a:r>
            <a:endParaRPr kumimoji="1" lang="ja-JP" altLang="en-US" dirty="0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4D420D1-B972-410C-B4EF-AA460CAB5DD7}"/>
              </a:ext>
            </a:extLst>
          </p:cNvPr>
          <p:cNvSpPr/>
          <p:nvPr/>
        </p:nvSpPr>
        <p:spPr>
          <a:xfrm>
            <a:off x="2731063" y="514526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550EE14-4527-4CB6-9C7D-C9D0DF67A7C3}"/>
              </a:ext>
            </a:extLst>
          </p:cNvPr>
          <p:cNvSpPr txBox="1"/>
          <p:nvPr/>
        </p:nvSpPr>
        <p:spPr>
          <a:xfrm>
            <a:off x="2836964" y="5029186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Reference Scan Point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3C59F112-D5E7-4FDE-8279-BFB9FD5BB294}"/>
                  </a:ext>
                </a:extLst>
              </p:cNvPr>
              <p:cNvSpPr txBox="1"/>
              <p:nvPr/>
            </p:nvSpPr>
            <p:spPr>
              <a:xfrm>
                <a:off x="4399861" y="692458"/>
                <a:ext cx="3060903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∙(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𝒒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3C59F112-D5E7-4FDE-8279-BFB9FD5BB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861" y="692458"/>
                <a:ext cx="3060903" cy="8712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楕円 31">
            <a:extLst>
              <a:ext uri="{FF2B5EF4-FFF2-40B4-BE49-F238E27FC236}">
                <a16:creationId xmlns:a16="http://schemas.microsoft.com/office/drawing/2014/main" id="{1F38B08C-AA74-4FFF-94C7-D2EFD43BA14C}"/>
              </a:ext>
            </a:extLst>
          </p:cNvPr>
          <p:cNvSpPr/>
          <p:nvPr/>
        </p:nvSpPr>
        <p:spPr>
          <a:xfrm>
            <a:off x="5020398" y="963150"/>
            <a:ext cx="430490" cy="45194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D787EBB5-EE7E-45ED-A22B-CB88F5D6EF96}"/>
              </a:ext>
            </a:extLst>
          </p:cNvPr>
          <p:cNvSpPr/>
          <p:nvPr/>
        </p:nvSpPr>
        <p:spPr>
          <a:xfrm>
            <a:off x="5625559" y="946873"/>
            <a:ext cx="855139" cy="45194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37DA0BED-BE11-47DA-8264-3471B4046EFC}"/>
              </a:ext>
            </a:extLst>
          </p:cNvPr>
          <p:cNvSpPr/>
          <p:nvPr/>
        </p:nvSpPr>
        <p:spPr>
          <a:xfrm>
            <a:off x="6610980" y="946872"/>
            <a:ext cx="427312" cy="45194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F5CF1A6-1D53-475B-A453-D464C95AFBDF}"/>
              </a:ext>
            </a:extLst>
          </p:cNvPr>
          <p:cNvSpPr txBox="1"/>
          <p:nvPr/>
        </p:nvSpPr>
        <p:spPr>
          <a:xfrm>
            <a:off x="4914632" y="1444851"/>
            <a:ext cx="787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Normal</a:t>
            </a:r>
          </a:p>
          <a:p>
            <a:pPr algn="ctr"/>
            <a:r>
              <a:rPr lang="en-US" altLang="ja-JP" sz="1400" dirty="0"/>
              <a:t>Vector</a:t>
            </a:r>
            <a:endParaRPr kumimoji="1" lang="ja-JP" altLang="en-US" sz="14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1B33FB20-3135-4F94-9A65-F0D81F702136}"/>
              </a:ext>
            </a:extLst>
          </p:cNvPr>
          <p:cNvSpPr txBox="1"/>
          <p:nvPr/>
        </p:nvSpPr>
        <p:spPr>
          <a:xfrm>
            <a:off x="5513557" y="398353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dirty="0"/>
              <a:t>Current</a:t>
            </a:r>
          </a:p>
          <a:p>
            <a:pPr algn="ctr"/>
            <a:r>
              <a:rPr kumimoji="1" lang="en-US" altLang="ja-JP" sz="1400" dirty="0"/>
              <a:t>Scan Point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2E63AD4-6546-4F6F-A869-98AE18BBD839}"/>
              </a:ext>
            </a:extLst>
          </p:cNvPr>
          <p:cNvSpPr txBox="1"/>
          <p:nvPr/>
        </p:nvSpPr>
        <p:spPr>
          <a:xfrm>
            <a:off x="6322564" y="1412624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Scan Point</a:t>
            </a:r>
          </a:p>
        </p:txBody>
      </p:sp>
    </p:spTree>
    <p:extLst>
      <p:ext uri="{BB962C8B-B14F-4D97-AF65-F5344CB8AC3E}">
        <p14:creationId xmlns:p14="http://schemas.microsoft.com/office/powerpoint/2010/main" val="3669950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FF4EB0F-488C-4ED4-847D-B62CA467AF9B}"/>
              </a:ext>
            </a:extLst>
          </p:cNvPr>
          <p:cNvGrpSpPr/>
          <p:nvPr/>
        </p:nvGrpSpPr>
        <p:grpSpPr>
          <a:xfrm>
            <a:off x="1481194" y="753224"/>
            <a:ext cx="3971073" cy="1449740"/>
            <a:chOff x="1481194" y="753224"/>
            <a:chExt cx="3971073" cy="1449740"/>
          </a:xfrm>
        </p:grpSpPr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13B9448B-89CE-4EF7-B2B4-1FB38B224622}"/>
                </a:ext>
              </a:extLst>
            </p:cNvPr>
            <p:cNvSpPr/>
            <p:nvPr/>
          </p:nvSpPr>
          <p:spPr>
            <a:xfrm>
              <a:off x="1481194" y="75322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B80D0614-8B20-44B7-B8C6-BF9ADD2DA8B1}"/>
                </a:ext>
              </a:extLst>
            </p:cNvPr>
            <p:cNvSpPr/>
            <p:nvPr/>
          </p:nvSpPr>
          <p:spPr>
            <a:xfrm>
              <a:off x="1633594" y="79909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33257969-B3C0-4C8A-B6E5-C5AC564AAB4E}"/>
                </a:ext>
              </a:extLst>
            </p:cNvPr>
            <p:cNvSpPr/>
            <p:nvPr/>
          </p:nvSpPr>
          <p:spPr>
            <a:xfrm>
              <a:off x="1785994" y="85383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EA292502-5B26-4458-A6BF-767DA40FB17A}"/>
                </a:ext>
              </a:extLst>
            </p:cNvPr>
            <p:cNvSpPr/>
            <p:nvPr/>
          </p:nvSpPr>
          <p:spPr>
            <a:xfrm>
              <a:off x="1938394" y="9085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22FAC368-E6A3-4822-B5B4-398F4FB4C20A}"/>
                </a:ext>
              </a:extLst>
            </p:cNvPr>
            <p:cNvSpPr/>
            <p:nvPr/>
          </p:nvSpPr>
          <p:spPr>
            <a:xfrm>
              <a:off x="2115947" y="94408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E374A8D8-650D-428A-A600-FC6C053ECCC6}"/>
                </a:ext>
              </a:extLst>
            </p:cNvPr>
            <p:cNvSpPr/>
            <p:nvPr/>
          </p:nvSpPr>
          <p:spPr>
            <a:xfrm>
              <a:off x="2268347" y="10077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B6A91B1F-22D0-4982-B49B-571EECA5C433}"/>
                </a:ext>
              </a:extLst>
            </p:cNvPr>
            <p:cNvSpPr/>
            <p:nvPr/>
          </p:nvSpPr>
          <p:spPr>
            <a:xfrm>
              <a:off x="2420747" y="104469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CF5D7221-BCDF-4E51-B9A9-59E72ED6D177}"/>
                </a:ext>
              </a:extLst>
            </p:cNvPr>
            <p:cNvSpPr/>
            <p:nvPr/>
          </p:nvSpPr>
          <p:spPr>
            <a:xfrm>
              <a:off x="2573147" y="110831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C6F1C2EE-1CB3-4D76-B056-F33C62BA1764}"/>
                </a:ext>
              </a:extLst>
            </p:cNvPr>
            <p:cNvSpPr/>
            <p:nvPr/>
          </p:nvSpPr>
          <p:spPr>
            <a:xfrm>
              <a:off x="2725547" y="113642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3C129909-20B8-476D-A3AA-34F86ACCA3BD}"/>
                </a:ext>
              </a:extLst>
            </p:cNvPr>
            <p:cNvSpPr/>
            <p:nvPr/>
          </p:nvSpPr>
          <p:spPr>
            <a:xfrm>
              <a:off x="2877947" y="121779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BC53B5DF-B92E-4267-A92C-EBDBC1810AC5}"/>
                </a:ext>
              </a:extLst>
            </p:cNvPr>
            <p:cNvSpPr/>
            <p:nvPr/>
          </p:nvSpPr>
          <p:spPr>
            <a:xfrm>
              <a:off x="3030347" y="124590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42ED9D63-F6BC-40E6-AE07-5035ADE76574}"/>
                </a:ext>
              </a:extLst>
            </p:cNvPr>
            <p:cNvSpPr/>
            <p:nvPr/>
          </p:nvSpPr>
          <p:spPr>
            <a:xfrm>
              <a:off x="3182747" y="130064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96F53F4B-1B00-4E36-A563-58BD43788722}"/>
                </a:ext>
              </a:extLst>
            </p:cNvPr>
            <p:cNvSpPr/>
            <p:nvPr/>
          </p:nvSpPr>
          <p:spPr>
            <a:xfrm>
              <a:off x="3335147" y="13553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F0210668-8E4B-4346-9FAF-FD3C3A078FBB}"/>
                </a:ext>
              </a:extLst>
            </p:cNvPr>
            <p:cNvSpPr/>
            <p:nvPr/>
          </p:nvSpPr>
          <p:spPr>
            <a:xfrm>
              <a:off x="3487547" y="141013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D6946D01-A300-480E-BFA5-E9B9225F31E0}"/>
                </a:ext>
              </a:extLst>
            </p:cNvPr>
            <p:cNvSpPr/>
            <p:nvPr/>
          </p:nvSpPr>
          <p:spPr>
            <a:xfrm>
              <a:off x="3639947" y="14559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BC60BEA9-8690-4CD1-B2DE-AC0301A3CB10}"/>
                </a:ext>
              </a:extLst>
            </p:cNvPr>
            <p:cNvSpPr/>
            <p:nvPr/>
          </p:nvSpPr>
          <p:spPr>
            <a:xfrm>
              <a:off x="3792347" y="151073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2DE65D88-27F9-4067-9268-6C37AEAEC3B7}"/>
                </a:ext>
              </a:extLst>
            </p:cNvPr>
            <p:cNvSpPr/>
            <p:nvPr/>
          </p:nvSpPr>
          <p:spPr>
            <a:xfrm>
              <a:off x="3944747" y="156548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E30ADF52-0C50-4551-990C-D25F52C1A378}"/>
                </a:ext>
              </a:extLst>
            </p:cNvPr>
            <p:cNvSpPr/>
            <p:nvPr/>
          </p:nvSpPr>
          <p:spPr>
            <a:xfrm>
              <a:off x="4097147" y="162910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2911D20B-1472-4A37-8FBA-B741FB2F942C}"/>
                </a:ext>
              </a:extLst>
            </p:cNvPr>
            <p:cNvSpPr/>
            <p:nvPr/>
          </p:nvSpPr>
          <p:spPr>
            <a:xfrm>
              <a:off x="4249547" y="165721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00F23A05-D13E-46DD-8926-6A22AF424F02}"/>
                </a:ext>
              </a:extLst>
            </p:cNvPr>
            <p:cNvSpPr/>
            <p:nvPr/>
          </p:nvSpPr>
          <p:spPr>
            <a:xfrm>
              <a:off x="4401947" y="172971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7ADAF339-5E7B-4091-BB49-36E78AEFC17B}"/>
                </a:ext>
              </a:extLst>
            </p:cNvPr>
            <p:cNvSpPr/>
            <p:nvPr/>
          </p:nvSpPr>
          <p:spPr>
            <a:xfrm>
              <a:off x="4554347" y="179333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ECD5098D-CB68-45F9-8EEC-727F9ABB29AC}"/>
                </a:ext>
              </a:extLst>
            </p:cNvPr>
            <p:cNvSpPr/>
            <p:nvPr/>
          </p:nvSpPr>
          <p:spPr>
            <a:xfrm>
              <a:off x="4706747" y="185695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09996274-940A-4EAA-8E99-352AB7AD6396}"/>
                </a:ext>
              </a:extLst>
            </p:cNvPr>
            <p:cNvSpPr/>
            <p:nvPr/>
          </p:nvSpPr>
          <p:spPr>
            <a:xfrm>
              <a:off x="4859147" y="1929449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82CA7535-BBAB-49A3-9912-2AD455EFD5C8}"/>
                </a:ext>
              </a:extLst>
            </p:cNvPr>
            <p:cNvSpPr/>
            <p:nvPr/>
          </p:nvSpPr>
          <p:spPr>
            <a:xfrm>
              <a:off x="5011547" y="1993069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BF623670-A784-4F5F-8393-9F9F6B9F11F9}"/>
                </a:ext>
              </a:extLst>
            </p:cNvPr>
            <p:cNvSpPr/>
            <p:nvPr/>
          </p:nvSpPr>
          <p:spPr>
            <a:xfrm>
              <a:off x="5163947" y="200342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79B20098-66BD-4930-BACD-EA9F42E2C7CB}"/>
                </a:ext>
              </a:extLst>
            </p:cNvPr>
            <p:cNvSpPr/>
            <p:nvPr/>
          </p:nvSpPr>
          <p:spPr>
            <a:xfrm>
              <a:off x="5316347" y="206704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45E926B9-F402-4F1D-B2F3-2F69382FA471}"/>
              </a:ext>
            </a:extLst>
          </p:cNvPr>
          <p:cNvGrpSpPr/>
          <p:nvPr/>
        </p:nvGrpSpPr>
        <p:grpSpPr>
          <a:xfrm rot="16851457">
            <a:off x="1181154" y="3608254"/>
            <a:ext cx="1380273" cy="519116"/>
            <a:chOff x="878991" y="2663406"/>
            <a:chExt cx="1380273" cy="519116"/>
          </a:xfrm>
        </p:grpSpPr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C574BB57-E272-4A29-B9D3-FD46EE8C6A65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A86C4FC6-E50B-4CD2-B128-4DA1DDB3D087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737CD446-CC8C-46A4-A0A9-68F6FFBE63E7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1FE0BEC1-69B3-46BD-B6EE-9CE230BB7FCC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431DCCAC-FAC1-4041-AE5E-17A48C4BDE23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822F5FAE-9754-4497-86CB-2AC15A040332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17A8DA48-4913-44B4-8800-E9568E0E9C35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B2272807-D7A2-4732-B0A3-94FE23772979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15F3AED0-102D-481B-9AF9-24DE2F524F90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C0151CC9-B1C9-4903-9449-B59A7FEDF299}"/>
              </a:ext>
            </a:extLst>
          </p:cNvPr>
          <p:cNvGrpSpPr/>
          <p:nvPr/>
        </p:nvGrpSpPr>
        <p:grpSpPr>
          <a:xfrm rot="16851457">
            <a:off x="2797419" y="3949680"/>
            <a:ext cx="1380273" cy="519116"/>
            <a:chOff x="878991" y="2663406"/>
            <a:chExt cx="1380273" cy="519116"/>
          </a:xfrm>
        </p:grpSpPr>
        <p:sp>
          <p:nvSpPr>
            <p:cNvPr id="50" name="楕円 49">
              <a:extLst>
                <a:ext uri="{FF2B5EF4-FFF2-40B4-BE49-F238E27FC236}">
                  <a16:creationId xmlns:a16="http://schemas.microsoft.com/office/drawing/2014/main" id="{13A206FA-5424-4631-A14A-2D7568FF1F9C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楕円 50">
              <a:extLst>
                <a:ext uri="{FF2B5EF4-FFF2-40B4-BE49-F238E27FC236}">
                  <a16:creationId xmlns:a16="http://schemas.microsoft.com/office/drawing/2014/main" id="{517889BF-8168-4FA8-85AA-74484E1A2B07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7DF963A3-6CE0-47A1-B2D8-ADE83DBE47AE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F81CDD9A-569D-4B7E-A45C-868DC5A4C5C1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楕円 53">
              <a:extLst>
                <a:ext uri="{FF2B5EF4-FFF2-40B4-BE49-F238E27FC236}">
                  <a16:creationId xmlns:a16="http://schemas.microsoft.com/office/drawing/2014/main" id="{7AE36816-95D3-417C-8998-264AD3C7A626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DFABB211-63FF-4D58-AD21-5AB91358AFF3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BC6E3296-3A9E-4771-91E1-DCCB3C782E03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3D54F5B9-4946-4027-B4D8-0F5BDE156A1C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B81D5E34-C201-4D7D-A04D-3AE7EB323478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66E1DBA3-7584-4D8A-9B2E-416CA8BF0EC0}"/>
              </a:ext>
            </a:extLst>
          </p:cNvPr>
          <p:cNvGrpSpPr/>
          <p:nvPr/>
        </p:nvGrpSpPr>
        <p:grpSpPr>
          <a:xfrm rot="16851457">
            <a:off x="2091219" y="5251301"/>
            <a:ext cx="1380273" cy="519116"/>
            <a:chOff x="878991" y="2663406"/>
            <a:chExt cx="1380273" cy="519116"/>
          </a:xfrm>
        </p:grpSpPr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3F3FCF25-4A89-4208-9214-028306DC7DCF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017818BC-E55A-4A61-9882-C8BC93F633FB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楕円 61">
              <a:extLst>
                <a:ext uri="{FF2B5EF4-FFF2-40B4-BE49-F238E27FC236}">
                  <a16:creationId xmlns:a16="http://schemas.microsoft.com/office/drawing/2014/main" id="{8D8C4129-16CE-437D-B2A1-FB9E99BC0B09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F324CA97-B8AE-4220-A832-0072F331D83C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楕円 63">
              <a:extLst>
                <a:ext uri="{FF2B5EF4-FFF2-40B4-BE49-F238E27FC236}">
                  <a16:creationId xmlns:a16="http://schemas.microsoft.com/office/drawing/2014/main" id="{1CBBF7EB-1AA9-4DE5-982F-B6F7FD22AE68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A6021F9B-390A-4228-A847-298CE60FB660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5CD4C5D8-2679-46B9-8279-45F05B1A9B0A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F272F971-0C12-4AD0-9B24-D6CCC74B741F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6DC16B6E-27AC-4CE8-AE2D-41D391E916DA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30497CA7-001B-4F7B-A96A-612E9D63DBA7}"/>
              </a:ext>
            </a:extLst>
          </p:cNvPr>
          <p:cNvGrpSpPr/>
          <p:nvPr/>
        </p:nvGrpSpPr>
        <p:grpSpPr>
          <a:xfrm>
            <a:off x="2641206" y="3158913"/>
            <a:ext cx="689720" cy="713237"/>
            <a:chOff x="3182747" y="1782869"/>
            <a:chExt cx="689720" cy="713237"/>
          </a:xfrm>
        </p:grpSpPr>
        <p:cxnSp>
          <p:nvCxnSpPr>
            <p:cNvPr id="80" name="直線矢印コネクタ 79">
              <a:extLst>
                <a:ext uri="{FF2B5EF4-FFF2-40B4-BE49-F238E27FC236}">
                  <a16:creationId xmlns:a16="http://schemas.microsoft.com/office/drawing/2014/main" id="{9ED42EB7-CB72-462E-8C2C-8B4E2FFAC8E2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矢印コネクタ 80">
              <a:extLst>
                <a:ext uri="{FF2B5EF4-FFF2-40B4-BE49-F238E27FC236}">
                  <a16:creationId xmlns:a16="http://schemas.microsoft.com/office/drawing/2014/main" id="{D0E5FEC2-EBD1-4999-96C7-60D6963D2A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70734AFE-4AA4-4CA9-A518-BE781776ECA9}"/>
                  </a:ext>
                </a:extLst>
              </p:cNvPr>
              <p:cNvSpPr txBox="1"/>
              <p:nvPr/>
            </p:nvSpPr>
            <p:spPr>
              <a:xfrm>
                <a:off x="2306148" y="3811698"/>
                <a:ext cx="6908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70734AFE-4AA4-4CA9-A518-BE781776E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148" y="3811698"/>
                <a:ext cx="69083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8" name="グループ化 177">
            <a:extLst>
              <a:ext uri="{FF2B5EF4-FFF2-40B4-BE49-F238E27FC236}">
                <a16:creationId xmlns:a16="http://schemas.microsoft.com/office/drawing/2014/main" id="{188729E1-7424-4F71-AFFE-B8204371874E}"/>
              </a:ext>
            </a:extLst>
          </p:cNvPr>
          <p:cNvGrpSpPr/>
          <p:nvPr/>
        </p:nvGrpSpPr>
        <p:grpSpPr>
          <a:xfrm>
            <a:off x="6482293" y="1450112"/>
            <a:ext cx="5091142" cy="4434123"/>
            <a:chOff x="6837402" y="722149"/>
            <a:chExt cx="5091142" cy="4434123"/>
          </a:xfrm>
        </p:grpSpPr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39152C7F-DB20-45A5-8B61-900AE02A4CFC}"/>
                </a:ext>
              </a:extLst>
            </p:cNvPr>
            <p:cNvSpPr/>
            <p:nvPr/>
          </p:nvSpPr>
          <p:spPr>
            <a:xfrm>
              <a:off x="7315313" y="87011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楕円 88">
              <a:extLst>
                <a:ext uri="{FF2B5EF4-FFF2-40B4-BE49-F238E27FC236}">
                  <a16:creationId xmlns:a16="http://schemas.microsoft.com/office/drawing/2014/main" id="{C883AFDF-266B-4361-A856-C311D27D8006}"/>
                </a:ext>
              </a:extLst>
            </p:cNvPr>
            <p:cNvSpPr/>
            <p:nvPr/>
          </p:nvSpPr>
          <p:spPr>
            <a:xfrm>
              <a:off x="7538737" y="95149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0BB65831-8BB0-4296-9750-4619908A8A52}"/>
                </a:ext>
              </a:extLst>
            </p:cNvPr>
            <p:cNvSpPr/>
            <p:nvPr/>
          </p:nvSpPr>
          <p:spPr>
            <a:xfrm>
              <a:off x="7717771" y="10239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033531F7-843A-4019-B2D4-56FB7C964C95}"/>
                </a:ext>
              </a:extLst>
            </p:cNvPr>
            <p:cNvSpPr/>
            <p:nvPr/>
          </p:nvSpPr>
          <p:spPr>
            <a:xfrm>
              <a:off x="7896805" y="10520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3EB025B6-0956-4418-ADB1-48A201DFA019}"/>
                </a:ext>
              </a:extLst>
            </p:cNvPr>
            <p:cNvSpPr/>
            <p:nvPr/>
          </p:nvSpPr>
          <p:spPr>
            <a:xfrm>
              <a:off x="8065480" y="110536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楕円 92">
              <a:extLst>
                <a:ext uri="{FF2B5EF4-FFF2-40B4-BE49-F238E27FC236}">
                  <a16:creationId xmlns:a16="http://schemas.microsoft.com/office/drawing/2014/main" id="{60521326-FED1-4D70-A03E-BEB048904411}"/>
                </a:ext>
              </a:extLst>
            </p:cNvPr>
            <p:cNvSpPr/>
            <p:nvPr/>
          </p:nvSpPr>
          <p:spPr>
            <a:xfrm>
              <a:off x="8217880" y="116898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楕円 93">
              <a:extLst>
                <a:ext uri="{FF2B5EF4-FFF2-40B4-BE49-F238E27FC236}">
                  <a16:creationId xmlns:a16="http://schemas.microsoft.com/office/drawing/2014/main" id="{FED674C0-2C06-4549-A776-A71616C2AD3C}"/>
                </a:ext>
              </a:extLst>
            </p:cNvPr>
            <p:cNvSpPr/>
            <p:nvPr/>
          </p:nvSpPr>
          <p:spPr>
            <a:xfrm>
              <a:off x="8379158" y="11882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楕円 94">
              <a:extLst>
                <a:ext uri="{FF2B5EF4-FFF2-40B4-BE49-F238E27FC236}">
                  <a16:creationId xmlns:a16="http://schemas.microsoft.com/office/drawing/2014/main" id="{4FCFFF8F-4FF9-48B4-BAC8-264D760CD59F}"/>
                </a:ext>
              </a:extLst>
            </p:cNvPr>
            <p:cNvSpPr/>
            <p:nvPr/>
          </p:nvSpPr>
          <p:spPr>
            <a:xfrm>
              <a:off x="8549314" y="123407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楕円 95">
              <a:extLst>
                <a:ext uri="{FF2B5EF4-FFF2-40B4-BE49-F238E27FC236}">
                  <a16:creationId xmlns:a16="http://schemas.microsoft.com/office/drawing/2014/main" id="{78C1324F-4E37-4553-9C20-82CC7DDCBE3E}"/>
                </a:ext>
              </a:extLst>
            </p:cNvPr>
            <p:cNvSpPr/>
            <p:nvPr/>
          </p:nvSpPr>
          <p:spPr>
            <a:xfrm>
              <a:off x="8675080" y="130657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楕円 96">
              <a:extLst>
                <a:ext uri="{FF2B5EF4-FFF2-40B4-BE49-F238E27FC236}">
                  <a16:creationId xmlns:a16="http://schemas.microsoft.com/office/drawing/2014/main" id="{B3098F53-1E2C-485D-A4CE-E8B9A17FD0BF}"/>
                </a:ext>
              </a:extLst>
            </p:cNvPr>
            <p:cNvSpPr/>
            <p:nvPr/>
          </p:nvSpPr>
          <p:spPr>
            <a:xfrm>
              <a:off x="8836358" y="13701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" name="楕円 97">
              <a:extLst>
                <a:ext uri="{FF2B5EF4-FFF2-40B4-BE49-F238E27FC236}">
                  <a16:creationId xmlns:a16="http://schemas.microsoft.com/office/drawing/2014/main" id="{91FB349A-49BD-4FF9-9E1F-BA9CB87A568C}"/>
                </a:ext>
              </a:extLst>
            </p:cNvPr>
            <p:cNvSpPr/>
            <p:nvPr/>
          </p:nvSpPr>
          <p:spPr>
            <a:xfrm>
              <a:off x="8988758" y="139830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楕円 98">
              <a:extLst>
                <a:ext uri="{FF2B5EF4-FFF2-40B4-BE49-F238E27FC236}">
                  <a16:creationId xmlns:a16="http://schemas.microsoft.com/office/drawing/2014/main" id="{88678609-CB73-4F09-AF1C-A357BCBC58FD}"/>
                </a:ext>
              </a:extLst>
            </p:cNvPr>
            <p:cNvSpPr/>
            <p:nvPr/>
          </p:nvSpPr>
          <p:spPr>
            <a:xfrm>
              <a:off x="9141158" y="145304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" name="楕円 99">
              <a:extLst>
                <a:ext uri="{FF2B5EF4-FFF2-40B4-BE49-F238E27FC236}">
                  <a16:creationId xmlns:a16="http://schemas.microsoft.com/office/drawing/2014/main" id="{108FF480-36F2-4D43-9B54-307D61B6416D}"/>
                </a:ext>
              </a:extLst>
            </p:cNvPr>
            <p:cNvSpPr/>
            <p:nvPr/>
          </p:nvSpPr>
          <p:spPr>
            <a:xfrm>
              <a:off x="9293558" y="15077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楕円 100">
              <a:extLst>
                <a:ext uri="{FF2B5EF4-FFF2-40B4-BE49-F238E27FC236}">
                  <a16:creationId xmlns:a16="http://schemas.microsoft.com/office/drawing/2014/main" id="{779A2047-4497-4A6B-897B-8FF3A7F24097}"/>
                </a:ext>
              </a:extLst>
            </p:cNvPr>
            <p:cNvSpPr/>
            <p:nvPr/>
          </p:nvSpPr>
          <p:spPr>
            <a:xfrm>
              <a:off x="9445958" y="156253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楕円 101">
              <a:extLst>
                <a:ext uri="{FF2B5EF4-FFF2-40B4-BE49-F238E27FC236}">
                  <a16:creationId xmlns:a16="http://schemas.microsoft.com/office/drawing/2014/main" id="{4EB0A992-04E8-4C28-8272-2CB92E9C1CC1}"/>
                </a:ext>
              </a:extLst>
            </p:cNvPr>
            <p:cNvSpPr/>
            <p:nvPr/>
          </p:nvSpPr>
          <p:spPr>
            <a:xfrm>
              <a:off x="9598358" y="16083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楕円 102">
              <a:extLst>
                <a:ext uri="{FF2B5EF4-FFF2-40B4-BE49-F238E27FC236}">
                  <a16:creationId xmlns:a16="http://schemas.microsoft.com/office/drawing/2014/main" id="{C7DA2A50-5759-4B75-ABDC-5064FE4C439C}"/>
                </a:ext>
              </a:extLst>
            </p:cNvPr>
            <p:cNvSpPr/>
            <p:nvPr/>
          </p:nvSpPr>
          <p:spPr>
            <a:xfrm>
              <a:off x="9750758" y="166313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楕円 103">
              <a:extLst>
                <a:ext uri="{FF2B5EF4-FFF2-40B4-BE49-F238E27FC236}">
                  <a16:creationId xmlns:a16="http://schemas.microsoft.com/office/drawing/2014/main" id="{CE28D4D6-610E-4BCA-A020-69BC52769F79}"/>
                </a:ext>
              </a:extLst>
            </p:cNvPr>
            <p:cNvSpPr/>
            <p:nvPr/>
          </p:nvSpPr>
          <p:spPr>
            <a:xfrm>
              <a:off x="9920914" y="169124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楕円 104">
              <a:extLst>
                <a:ext uri="{FF2B5EF4-FFF2-40B4-BE49-F238E27FC236}">
                  <a16:creationId xmlns:a16="http://schemas.microsoft.com/office/drawing/2014/main" id="{7B296CD4-7381-4FAD-B0DB-710C14E03AB1}"/>
                </a:ext>
              </a:extLst>
            </p:cNvPr>
            <p:cNvSpPr/>
            <p:nvPr/>
          </p:nvSpPr>
          <p:spPr>
            <a:xfrm>
              <a:off x="10055558" y="178150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楕円 105">
              <a:extLst>
                <a:ext uri="{FF2B5EF4-FFF2-40B4-BE49-F238E27FC236}">
                  <a16:creationId xmlns:a16="http://schemas.microsoft.com/office/drawing/2014/main" id="{63FEAB59-C955-46F0-927C-CE26B6FA4B9D}"/>
                </a:ext>
              </a:extLst>
            </p:cNvPr>
            <p:cNvSpPr/>
            <p:nvPr/>
          </p:nvSpPr>
          <p:spPr>
            <a:xfrm>
              <a:off x="10190202" y="18451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楕円 106">
              <a:extLst>
                <a:ext uri="{FF2B5EF4-FFF2-40B4-BE49-F238E27FC236}">
                  <a16:creationId xmlns:a16="http://schemas.microsoft.com/office/drawing/2014/main" id="{4195B4BD-A9C6-43EE-BEE4-896DAE2F7CCC}"/>
                </a:ext>
              </a:extLst>
            </p:cNvPr>
            <p:cNvSpPr/>
            <p:nvPr/>
          </p:nvSpPr>
          <p:spPr>
            <a:xfrm>
              <a:off x="10360358" y="188211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楕円 107">
              <a:extLst>
                <a:ext uri="{FF2B5EF4-FFF2-40B4-BE49-F238E27FC236}">
                  <a16:creationId xmlns:a16="http://schemas.microsoft.com/office/drawing/2014/main" id="{A4135E28-34EF-479D-B83C-206E43A26FAB}"/>
                </a:ext>
              </a:extLst>
            </p:cNvPr>
            <p:cNvSpPr/>
            <p:nvPr/>
          </p:nvSpPr>
          <p:spPr>
            <a:xfrm>
              <a:off x="10512758" y="194573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楕円 108">
              <a:extLst>
                <a:ext uri="{FF2B5EF4-FFF2-40B4-BE49-F238E27FC236}">
                  <a16:creationId xmlns:a16="http://schemas.microsoft.com/office/drawing/2014/main" id="{6A65A26B-7D12-4091-9E1A-B6DC912D5EF0}"/>
                </a:ext>
              </a:extLst>
            </p:cNvPr>
            <p:cNvSpPr/>
            <p:nvPr/>
          </p:nvSpPr>
          <p:spPr>
            <a:xfrm>
              <a:off x="10665158" y="20093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楕円 109">
              <a:extLst>
                <a:ext uri="{FF2B5EF4-FFF2-40B4-BE49-F238E27FC236}">
                  <a16:creationId xmlns:a16="http://schemas.microsoft.com/office/drawing/2014/main" id="{C4E67FBC-15D1-41AB-9F63-612EC6952025}"/>
                </a:ext>
              </a:extLst>
            </p:cNvPr>
            <p:cNvSpPr/>
            <p:nvPr/>
          </p:nvSpPr>
          <p:spPr>
            <a:xfrm>
              <a:off x="10826436" y="205521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楕円 110">
              <a:extLst>
                <a:ext uri="{FF2B5EF4-FFF2-40B4-BE49-F238E27FC236}">
                  <a16:creationId xmlns:a16="http://schemas.microsoft.com/office/drawing/2014/main" id="{61D5E672-B416-4B5E-BE25-11E59681017E}"/>
                </a:ext>
              </a:extLst>
            </p:cNvPr>
            <p:cNvSpPr/>
            <p:nvPr/>
          </p:nvSpPr>
          <p:spPr>
            <a:xfrm>
              <a:off x="10969958" y="214546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楕円 111">
              <a:extLst>
                <a:ext uri="{FF2B5EF4-FFF2-40B4-BE49-F238E27FC236}">
                  <a16:creationId xmlns:a16="http://schemas.microsoft.com/office/drawing/2014/main" id="{64EBD319-479D-41CE-8DEB-875013481A1E}"/>
                </a:ext>
              </a:extLst>
            </p:cNvPr>
            <p:cNvSpPr/>
            <p:nvPr/>
          </p:nvSpPr>
          <p:spPr>
            <a:xfrm>
              <a:off x="11140114" y="216470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楕円 112">
              <a:extLst>
                <a:ext uri="{FF2B5EF4-FFF2-40B4-BE49-F238E27FC236}">
                  <a16:creationId xmlns:a16="http://schemas.microsoft.com/office/drawing/2014/main" id="{44D8177C-E151-47B2-89F0-9F3B5B0592B4}"/>
                </a:ext>
              </a:extLst>
            </p:cNvPr>
            <p:cNvSpPr/>
            <p:nvPr/>
          </p:nvSpPr>
          <p:spPr>
            <a:xfrm>
              <a:off x="11301392" y="222832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楕円 114">
              <a:extLst>
                <a:ext uri="{FF2B5EF4-FFF2-40B4-BE49-F238E27FC236}">
                  <a16:creationId xmlns:a16="http://schemas.microsoft.com/office/drawing/2014/main" id="{7D6D08FC-10F7-4724-B28C-2362C1AB9016}"/>
                </a:ext>
              </a:extLst>
            </p:cNvPr>
            <p:cNvSpPr/>
            <p:nvPr/>
          </p:nvSpPr>
          <p:spPr>
            <a:xfrm>
              <a:off x="6837402" y="281580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楕円 115">
              <a:extLst>
                <a:ext uri="{FF2B5EF4-FFF2-40B4-BE49-F238E27FC236}">
                  <a16:creationId xmlns:a16="http://schemas.microsoft.com/office/drawing/2014/main" id="{5216AF32-5708-49F5-9E2B-4D838DCD36D1}"/>
                </a:ext>
              </a:extLst>
            </p:cNvPr>
            <p:cNvSpPr/>
            <p:nvPr/>
          </p:nvSpPr>
          <p:spPr>
            <a:xfrm>
              <a:off x="6989802" y="286167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楕円 116">
              <a:extLst>
                <a:ext uri="{FF2B5EF4-FFF2-40B4-BE49-F238E27FC236}">
                  <a16:creationId xmlns:a16="http://schemas.microsoft.com/office/drawing/2014/main" id="{FCE20EC6-3DD5-42A0-9B8B-5D70778C2BD5}"/>
                </a:ext>
              </a:extLst>
            </p:cNvPr>
            <p:cNvSpPr/>
            <p:nvPr/>
          </p:nvSpPr>
          <p:spPr>
            <a:xfrm>
              <a:off x="7142202" y="29164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楕円 117">
              <a:extLst>
                <a:ext uri="{FF2B5EF4-FFF2-40B4-BE49-F238E27FC236}">
                  <a16:creationId xmlns:a16="http://schemas.microsoft.com/office/drawing/2014/main" id="{B3F6332D-96F6-4D86-8316-B204ECC5D889}"/>
                </a:ext>
              </a:extLst>
            </p:cNvPr>
            <p:cNvSpPr/>
            <p:nvPr/>
          </p:nvSpPr>
          <p:spPr>
            <a:xfrm>
              <a:off x="7294602" y="297115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楕円 118">
              <a:extLst>
                <a:ext uri="{FF2B5EF4-FFF2-40B4-BE49-F238E27FC236}">
                  <a16:creationId xmlns:a16="http://schemas.microsoft.com/office/drawing/2014/main" id="{C81E0698-BF2D-4965-B0D4-08BB8A367D27}"/>
                </a:ext>
              </a:extLst>
            </p:cNvPr>
            <p:cNvSpPr/>
            <p:nvPr/>
          </p:nvSpPr>
          <p:spPr>
            <a:xfrm>
              <a:off x="7472155" y="300666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楕円 119">
              <a:extLst>
                <a:ext uri="{FF2B5EF4-FFF2-40B4-BE49-F238E27FC236}">
                  <a16:creationId xmlns:a16="http://schemas.microsoft.com/office/drawing/2014/main" id="{B00DA4CB-72F2-48F0-9EB9-127BF158F246}"/>
                </a:ext>
              </a:extLst>
            </p:cNvPr>
            <p:cNvSpPr/>
            <p:nvPr/>
          </p:nvSpPr>
          <p:spPr>
            <a:xfrm>
              <a:off x="7624555" y="30702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楕円 120">
              <a:extLst>
                <a:ext uri="{FF2B5EF4-FFF2-40B4-BE49-F238E27FC236}">
                  <a16:creationId xmlns:a16="http://schemas.microsoft.com/office/drawing/2014/main" id="{31429617-006C-4794-9F23-925CF9FBE329}"/>
                </a:ext>
              </a:extLst>
            </p:cNvPr>
            <p:cNvSpPr/>
            <p:nvPr/>
          </p:nvSpPr>
          <p:spPr>
            <a:xfrm>
              <a:off x="7776955" y="310727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楕円 121">
              <a:extLst>
                <a:ext uri="{FF2B5EF4-FFF2-40B4-BE49-F238E27FC236}">
                  <a16:creationId xmlns:a16="http://schemas.microsoft.com/office/drawing/2014/main" id="{69896A8D-5E08-432D-BC46-79FAC7F4A1C5}"/>
                </a:ext>
              </a:extLst>
            </p:cNvPr>
            <p:cNvSpPr/>
            <p:nvPr/>
          </p:nvSpPr>
          <p:spPr>
            <a:xfrm>
              <a:off x="7929355" y="31708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楕円 122">
              <a:extLst>
                <a:ext uri="{FF2B5EF4-FFF2-40B4-BE49-F238E27FC236}">
                  <a16:creationId xmlns:a16="http://schemas.microsoft.com/office/drawing/2014/main" id="{688F3312-3D7F-4AA8-923C-38D94EC20667}"/>
                </a:ext>
              </a:extLst>
            </p:cNvPr>
            <p:cNvSpPr/>
            <p:nvPr/>
          </p:nvSpPr>
          <p:spPr>
            <a:xfrm>
              <a:off x="8081755" y="319900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楕円 128">
              <a:extLst>
                <a:ext uri="{FF2B5EF4-FFF2-40B4-BE49-F238E27FC236}">
                  <a16:creationId xmlns:a16="http://schemas.microsoft.com/office/drawing/2014/main" id="{F8FED4C9-C808-4150-A8F2-C187464A4F58}"/>
                </a:ext>
              </a:extLst>
            </p:cNvPr>
            <p:cNvSpPr/>
            <p:nvPr/>
          </p:nvSpPr>
          <p:spPr>
            <a:xfrm rot="16851457">
              <a:off x="7763388" y="393976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" name="楕円 129">
              <a:extLst>
                <a:ext uri="{FF2B5EF4-FFF2-40B4-BE49-F238E27FC236}">
                  <a16:creationId xmlns:a16="http://schemas.microsoft.com/office/drawing/2014/main" id="{C0AC13FE-C2A1-4608-987C-50F8A4D58DFC}"/>
                </a:ext>
              </a:extLst>
            </p:cNvPr>
            <p:cNvSpPr/>
            <p:nvPr/>
          </p:nvSpPr>
          <p:spPr>
            <a:xfrm rot="16851457">
              <a:off x="7854576" y="380207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1" name="楕円 130">
              <a:extLst>
                <a:ext uri="{FF2B5EF4-FFF2-40B4-BE49-F238E27FC236}">
                  <a16:creationId xmlns:a16="http://schemas.microsoft.com/office/drawing/2014/main" id="{7A8907A8-1629-4C64-BECE-72AFBF85D60C}"/>
                </a:ext>
              </a:extLst>
            </p:cNvPr>
            <p:cNvSpPr/>
            <p:nvPr/>
          </p:nvSpPr>
          <p:spPr>
            <a:xfrm rot="16851457">
              <a:off x="7919608" y="365936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2" name="楕円 131">
              <a:extLst>
                <a:ext uri="{FF2B5EF4-FFF2-40B4-BE49-F238E27FC236}">
                  <a16:creationId xmlns:a16="http://schemas.microsoft.com/office/drawing/2014/main" id="{0AA35441-E127-4F4C-A380-D39056283FBE}"/>
                </a:ext>
              </a:extLst>
            </p:cNvPr>
            <p:cNvSpPr/>
            <p:nvPr/>
          </p:nvSpPr>
          <p:spPr>
            <a:xfrm rot="16851457">
              <a:off x="8010796" y="352168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楕円 132">
              <a:extLst>
                <a:ext uri="{FF2B5EF4-FFF2-40B4-BE49-F238E27FC236}">
                  <a16:creationId xmlns:a16="http://schemas.microsoft.com/office/drawing/2014/main" id="{0F3B2E7B-84FA-4771-9C42-86E6DB19E13E}"/>
                </a:ext>
              </a:extLst>
            </p:cNvPr>
            <p:cNvSpPr/>
            <p:nvPr/>
          </p:nvSpPr>
          <p:spPr>
            <a:xfrm rot="16851457">
              <a:off x="8067108" y="337730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" name="楕円 134">
              <a:extLst>
                <a:ext uri="{FF2B5EF4-FFF2-40B4-BE49-F238E27FC236}">
                  <a16:creationId xmlns:a16="http://schemas.microsoft.com/office/drawing/2014/main" id="{7C9D64CB-4D16-4E10-A6F3-265625267A54}"/>
                </a:ext>
              </a:extLst>
            </p:cNvPr>
            <p:cNvSpPr/>
            <p:nvPr/>
          </p:nvSpPr>
          <p:spPr>
            <a:xfrm rot="16851457">
              <a:off x="9072640" y="48686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6" name="楕円 135">
              <a:extLst>
                <a:ext uri="{FF2B5EF4-FFF2-40B4-BE49-F238E27FC236}">
                  <a16:creationId xmlns:a16="http://schemas.microsoft.com/office/drawing/2014/main" id="{0BB71B14-8CF6-4BC2-994B-972C927A593D}"/>
                </a:ext>
              </a:extLst>
            </p:cNvPr>
            <p:cNvSpPr/>
            <p:nvPr/>
          </p:nvSpPr>
          <p:spPr>
            <a:xfrm rot="16851457">
              <a:off x="9146392" y="472759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7" name="楕円 136">
              <a:extLst>
                <a:ext uri="{FF2B5EF4-FFF2-40B4-BE49-F238E27FC236}">
                  <a16:creationId xmlns:a16="http://schemas.microsoft.com/office/drawing/2014/main" id="{0D12B381-2CA2-40D6-9B25-647CF94162FC}"/>
                </a:ext>
              </a:extLst>
            </p:cNvPr>
            <p:cNvSpPr/>
            <p:nvPr/>
          </p:nvSpPr>
          <p:spPr>
            <a:xfrm rot="16851457">
              <a:off x="9228861" y="458823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" name="楕円 137">
              <a:extLst>
                <a:ext uri="{FF2B5EF4-FFF2-40B4-BE49-F238E27FC236}">
                  <a16:creationId xmlns:a16="http://schemas.microsoft.com/office/drawing/2014/main" id="{47BC338E-156C-409A-AA4B-CCC01486258E}"/>
                </a:ext>
              </a:extLst>
            </p:cNvPr>
            <p:cNvSpPr/>
            <p:nvPr/>
          </p:nvSpPr>
          <p:spPr>
            <a:xfrm rot="16851457">
              <a:off x="9311331" y="444887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" name="楕円 138">
              <a:extLst>
                <a:ext uri="{FF2B5EF4-FFF2-40B4-BE49-F238E27FC236}">
                  <a16:creationId xmlns:a16="http://schemas.microsoft.com/office/drawing/2014/main" id="{3ECB08AE-CD5B-4DC6-A754-24921C799956}"/>
                </a:ext>
              </a:extLst>
            </p:cNvPr>
            <p:cNvSpPr/>
            <p:nvPr/>
          </p:nvSpPr>
          <p:spPr>
            <a:xfrm rot="16851457">
              <a:off x="9379653" y="42811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" name="楕円 139">
              <a:extLst>
                <a:ext uri="{FF2B5EF4-FFF2-40B4-BE49-F238E27FC236}">
                  <a16:creationId xmlns:a16="http://schemas.microsoft.com/office/drawing/2014/main" id="{20FDF1CD-C74A-4935-99F8-BEE51983774C}"/>
                </a:ext>
              </a:extLst>
            </p:cNvPr>
            <p:cNvSpPr/>
            <p:nvPr/>
          </p:nvSpPr>
          <p:spPr>
            <a:xfrm rot="16851457">
              <a:off x="9470841" y="414350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1" name="楕円 140">
              <a:extLst>
                <a:ext uri="{FF2B5EF4-FFF2-40B4-BE49-F238E27FC236}">
                  <a16:creationId xmlns:a16="http://schemas.microsoft.com/office/drawing/2014/main" id="{207D9B47-3AB1-47E4-85C0-C582090D02A9}"/>
                </a:ext>
              </a:extLst>
            </p:cNvPr>
            <p:cNvSpPr/>
            <p:nvPr/>
          </p:nvSpPr>
          <p:spPr>
            <a:xfrm rot="16851457">
              <a:off x="9535873" y="400079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2" name="楕円 141">
              <a:extLst>
                <a:ext uri="{FF2B5EF4-FFF2-40B4-BE49-F238E27FC236}">
                  <a16:creationId xmlns:a16="http://schemas.microsoft.com/office/drawing/2014/main" id="{74BCDA8F-281A-4F87-9BF1-B7EB72C796E1}"/>
                </a:ext>
              </a:extLst>
            </p:cNvPr>
            <p:cNvSpPr/>
            <p:nvPr/>
          </p:nvSpPr>
          <p:spPr>
            <a:xfrm rot="16851457">
              <a:off x="9627061" y="386310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楕円 142">
              <a:extLst>
                <a:ext uri="{FF2B5EF4-FFF2-40B4-BE49-F238E27FC236}">
                  <a16:creationId xmlns:a16="http://schemas.microsoft.com/office/drawing/2014/main" id="{24DBA31B-16B6-4614-853B-48C0A12372F8}"/>
                </a:ext>
              </a:extLst>
            </p:cNvPr>
            <p:cNvSpPr/>
            <p:nvPr/>
          </p:nvSpPr>
          <p:spPr>
            <a:xfrm rot="16851457">
              <a:off x="9683373" y="371873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" name="楕円 152">
              <a:extLst>
                <a:ext uri="{FF2B5EF4-FFF2-40B4-BE49-F238E27FC236}">
                  <a16:creationId xmlns:a16="http://schemas.microsoft.com/office/drawing/2014/main" id="{A67610D2-2577-4EBE-9248-6B1A8EE2DE51}"/>
                </a:ext>
              </a:extLst>
            </p:cNvPr>
            <p:cNvSpPr/>
            <p:nvPr/>
          </p:nvSpPr>
          <p:spPr>
            <a:xfrm rot="16851457">
              <a:off x="8977173" y="502035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5" name="楕円 154">
              <a:extLst>
                <a:ext uri="{FF2B5EF4-FFF2-40B4-BE49-F238E27FC236}">
                  <a16:creationId xmlns:a16="http://schemas.microsoft.com/office/drawing/2014/main" id="{9456DB33-6C14-49B9-A442-B95209D3636A}"/>
                </a:ext>
              </a:extLst>
            </p:cNvPr>
            <p:cNvSpPr/>
            <p:nvPr/>
          </p:nvSpPr>
          <p:spPr>
            <a:xfrm>
              <a:off x="9854758" y="377188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6" name="楕円 155">
              <a:extLst>
                <a:ext uri="{FF2B5EF4-FFF2-40B4-BE49-F238E27FC236}">
                  <a16:creationId xmlns:a16="http://schemas.microsoft.com/office/drawing/2014/main" id="{39CEFFEA-AAAB-4FE4-ACD6-2351DEB93D39}"/>
                </a:ext>
              </a:extLst>
            </p:cNvPr>
            <p:cNvSpPr/>
            <p:nvPr/>
          </p:nvSpPr>
          <p:spPr>
            <a:xfrm>
              <a:off x="10007158" y="381775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7" name="楕円 156">
              <a:extLst>
                <a:ext uri="{FF2B5EF4-FFF2-40B4-BE49-F238E27FC236}">
                  <a16:creationId xmlns:a16="http://schemas.microsoft.com/office/drawing/2014/main" id="{2F3D1403-7B92-41DD-A52E-14B59AA8EB29}"/>
                </a:ext>
              </a:extLst>
            </p:cNvPr>
            <p:cNvSpPr/>
            <p:nvPr/>
          </p:nvSpPr>
          <p:spPr>
            <a:xfrm>
              <a:off x="10159558" y="387249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8" name="楕円 157">
              <a:extLst>
                <a:ext uri="{FF2B5EF4-FFF2-40B4-BE49-F238E27FC236}">
                  <a16:creationId xmlns:a16="http://schemas.microsoft.com/office/drawing/2014/main" id="{21EA05D8-BAC2-4A25-B994-97462C17095B}"/>
                </a:ext>
              </a:extLst>
            </p:cNvPr>
            <p:cNvSpPr/>
            <p:nvPr/>
          </p:nvSpPr>
          <p:spPr>
            <a:xfrm>
              <a:off x="10311958" y="392723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" name="楕円 158">
              <a:extLst>
                <a:ext uri="{FF2B5EF4-FFF2-40B4-BE49-F238E27FC236}">
                  <a16:creationId xmlns:a16="http://schemas.microsoft.com/office/drawing/2014/main" id="{19437EFE-9A0D-43C7-952C-CC345529B37C}"/>
                </a:ext>
              </a:extLst>
            </p:cNvPr>
            <p:cNvSpPr/>
            <p:nvPr/>
          </p:nvSpPr>
          <p:spPr>
            <a:xfrm>
              <a:off x="10489511" y="39627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" name="楕円 159">
              <a:extLst>
                <a:ext uri="{FF2B5EF4-FFF2-40B4-BE49-F238E27FC236}">
                  <a16:creationId xmlns:a16="http://schemas.microsoft.com/office/drawing/2014/main" id="{20FD662A-0CEE-47E8-8866-4F4005BFA2AF}"/>
                </a:ext>
              </a:extLst>
            </p:cNvPr>
            <p:cNvSpPr/>
            <p:nvPr/>
          </p:nvSpPr>
          <p:spPr>
            <a:xfrm>
              <a:off x="10641911" y="402637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" name="楕円 160">
              <a:extLst>
                <a:ext uri="{FF2B5EF4-FFF2-40B4-BE49-F238E27FC236}">
                  <a16:creationId xmlns:a16="http://schemas.microsoft.com/office/drawing/2014/main" id="{9814DA1C-FDCD-450A-B13A-4BB503ED44A7}"/>
                </a:ext>
              </a:extLst>
            </p:cNvPr>
            <p:cNvSpPr/>
            <p:nvPr/>
          </p:nvSpPr>
          <p:spPr>
            <a:xfrm>
              <a:off x="10794311" y="406335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" name="楕円 161">
              <a:extLst>
                <a:ext uri="{FF2B5EF4-FFF2-40B4-BE49-F238E27FC236}">
                  <a16:creationId xmlns:a16="http://schemas.microsoft.com/office/drawing/2014/main" id="{E07F3EE5-A4D1-4A16-9142-C40D48F8615E}"/>
                </a:ext>
              </a:extLst>
            </p:cNvPr>
            <p:cNvSpPr/>
            <p:nvPr/>
          </p:nvSpPr>
          <p:spPr>
            <a:xfrm>
              <a:off x="10946711" y="412697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3" name="楕円 162">
              <a:extLst>
                <a:ext uri="{FF2B5EF4-FFF2-40B4-BE49-F238E27FC236}">
                  <a16:creationId xmlns:a16="http://schemas.microsoft.com/office/drawing/2014/main" id="{F9556E40-3D17-4A6E-995B-38C8824E445C}"/>
                </a:ext>
              </a:extLst>
            </p:cNvPr>
            <p:cNvSpPr/>
            <p:nvPr/>
          </p:nvSpPr>
          <p:spPr>
            <a:xfrm>
              <a:off x="11099111" y="415508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64" name="グループ化 163">
              <a:extLst>
                <a:ext uri="{FF2B5EF4-FFF2-40B4-BE49-F238E27FC236}">
                  <a16:creationId xmlns:a16="http://schemas.microsoft.com/office/drawing/2014/main" id="{1476561E-4A32-4A4E-9B4A-A8A520C00352}"/>
                </a:ext>
              </a:extLst>
            </p:cNvPr>
            <p:cNvGrpSpPr/>
            <p:nvPr/>
          </p:nvGrpSpPr>
          <p:grpSpPr>
            <a:xfrm>
              <a:off x="8936971" y="2139457"/>
              <a:ext cx="689720" cy="713237"/>
              <a:chOff x="3182747" y="1782869"/>
              <a:chExt cx="689720" cy="713237"/>
            </a:xfrm>
          </p:grpSpPr>
          <p:cxnSp>
            <p:nvCxnSpPr>
              <p:cNvPr id="165" name="直線矢印コネクタ 164">
                <a:extLst>
                  <a:ext uri="{FF2B5EF4-FFF2-40B4-BE49-F238E27FC236}">
                    <a16:creationId xmlns:a16="http://schemas.microsoft.com/office/drawing/2014/main" id="{8050DB59-FD9A-45B3-9001-9D870265C7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2747" y="2485748"/>
                <a:ext cx="68972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線矢印コネクタ 165">
                <a:extLst>
                  <a:ext uri="{FF2B5EF4-FFF2-40B4-BE49-F238E27FC236}">
                    <a16:creationId xmlns:a16="http://schemas.microsoft.com/office/drawing/2014/main" id="{3DABA524-D942-4741-885C-D9C31612BC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93103" y="1782869"/>
                <a:ext cx="0" cy="7132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7" name="テキスト ボックス 166">
                  <a:extLst>
                    <a:ext uri="{FF2B5EF4-FFF2-40B4-BE49-F238E27FC236}">
                      <a16:creationId xmlns:a16="http://schemas.microsoft.com/office/drawing/2014/main" id="{DFAF47BD-8CA0-4C58-98F4-D9A97049E52F}"/>
                    </a:ext>
                  </a:extLst>
                </p:cNvPr>
                <p:cNvSpPr txBox="1"/>
                <p:nvPr/>
              </p:nvSpPr>
              <p:spPr>
                <a:xfrm>
                  <a:off x="8711719" y="2792242"/>
                  <a:ext cx="4712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167" name="テキスト ボックス 166">
                  <a:extLst>
                    <a:ext uri="{FF2B5EF4-FFF2-40B4-BE49-F238E27FC236}">
                      <a16:creationId xmlns:a16="http://schemas.microsoft.com/office/drawing/2014/main" id="{DFAF47BD-8CA0-4C58-98F4-D9A97049E5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1719" y="2792242"/>
                  <a:ext cx="47121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9" name="楕円 168">
              <a:extLst>
                <a:ext uri="{FF2B5EF4-FFF2-40B4-BE49-F238E27FC236}">
                  <a16:creationId xmlns:a16="http://schemas.microsoft.com/office/drawing/2014/main" id="{A99CD643-8DA9-4B31-9E6A-D33B86A8569B}"/>
                </a:ext>
              </a:extLst>
            </p:cNvPr>
            <p:cNvSpPr/>
            <p:nvPr/>
          </p:nvSpPr>
          <p:spPr>
            <a:xfrm>
              <a:off x="7112604" y="79169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1" name="楕円 170">
              <a:extLst>
                <a:ext uri="{FF2B5EF4-FFF2-40B4-BE49-F238E27FC236}">
                  <a16:creationId xmlns:a16="http://schemas.microsoft.com/office/drawing/2014/main" id="{EB9D46D1-9C37-4C36-AB0A-5B7D04CA4154}"/>
                </a:ext>
              </a:extLst>
            </p:cNvPr>
            <p:cNvSpPr/>
            <p:nvPr/>
          </p:nvSpPr>
          <p:spPr>
            <a:xfrm>
              <a:off x="6892141" y="72214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3" name="楕円 172">
              <a:extLst>
                <a:ext uri="{FF2B5EF4-FFF2-40B4-BE49-F238E27FC236}">
                  <a16:creationId xmlns:a16="http://schemas.microsoft.com/office/drawing/2014/main" id="{9830D851-E8A6-4DFA-BDA2-75DDA417B92E}"/>
                </a:ext>
              </a:extLst>
            </p:cNvPr>
            <p:cNvSpPr/>
            <p:nvPr/>
          </p:nvSpPr>
          <p:spPr>
            <a:xfrm>
              <a:off x="11453792" y="227418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" name="楕円 174">
              <a:extLst>
                <a:ext uri="{FF2B5EF4-FFF2-40B4-BE49-F238E27FC236}">
                  <a16:creationId xmlns:a16="http://schemas.microsoft.com/office/drawing/2014/main" id="{26664992-75B2-4B4D-9771-EB923C486755}"/>
                </a:ext>
              </a:extLst>
            </p:cNvPr>
            <p:cNvSpPr/>
            <p:nvPr/>
          </p:nvSpPr>
          <p:spPr>
            <a:xfrm>
              <a:off x="11606192" y="235556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" name="楕円 176">
              <a:extLst>
                <a:ext uri="{FF2B5EF4-FFF2-40B4-BE49-F238E27FC236}">
                  <a16:creationId xmlns:a16="http://schemas.microsoft.com/office/drawing/2014/main" id="{FC089A0D-E22D-4120-A4FD-E8CC83C95B86}"/>
                </a:ext>
              </a:extLst>
            </p:cNvPr>
            <p:cNvSpPr/>
            <p:nvPr/>
          </p:nvSpPr>
          <p:spPr>
            <a:xfrm>
              <a:off x="11792624" y="23821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3740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17713A5F-A1BD-4FCB-90FE-42FBED0EA77E}"/>
                  </a:ext>
                </a:extLst>
              </p:cNvPr>
              <p:cNvSpPr txBox="1"/>
              <p:nvPr/>
            </p:nvSpPr>
            <p:spPr>
              <a:xfrm>
                <a:off x="1660124" y="1083076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⊖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17713A5F-A1BD-4FCB-90FE-42FBED0EA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124" y="1083076"/>
                <a:ext cx="479618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F4B97A84-E3E9-411B-92C2-B1E0055766C1}"/>
              </a:ext>
            </a:extLst>
          </p:cNvPr>
          <p:cNvGrpSpPr/>
          <p:nvPr/>
        </p:nvGrpSpPr>
        <p:grpSpPr>
          <a:xfrm>
            <a:off x="4197766" y="753224"/>
            <a:ext cx="3971073" cy="1449740"/>
            <a:chOff x="1481194" y="753224"/>
            <a:chExt cx="3971073" cy="1449740"/>
          </a:xfrm>
        </p:grpSpPr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E95E37AC-247D-4443-84CC-05228538908E}"/>
                </a:ext>
              </a:extLst>
            </p:cNvPr>
            <p:cNvSpPr/>
            <p:nvPr/>
          </p:nvSpPr>
          <p:spPr>
            <a:xfrm>
              <a:off x="1481194" y="75322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F51B049B-F3E3-4343-98BD-AE966CBBB5CE}"/>
                </a:ext>
              </a:extLst>
            </p:cNvPr>
            <p:cNvSpPr/>
            <p:nvPr/>
          </p:nvSpPr>
          <p:spPr>
            <a:xfrm>
              <a:off x="1633594" y="79909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DA48FD7C-A54E-4DAA-B044-C68AEAEA3772}"/>
                </a:ext>
              </a:extLst>
            </p:cNvPr>
            <p:cNvSpPr/>
            <p:nvPr/>
          </p:nvSpPr>
          <p:spPr>
            <a:xfrm>
              <a:off x="1785994" y="85383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5102E3E8-4BAE-431F-84DA-04C1FFE7E90B}"/>
                </a:ext>
              </a:extLst>
            </p:cNvPr>
            <p:cNvSpPr/>
            <p:nvPr/>
          </p:nvSpPr>
          <p:spPr>
            <a:xfrm>
              <a:off x="1938394" y="9085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3B0BB3FD-1449-45E7-B650-D71DF7AF5372}"/>
                </a:ext>
              </a:extLst>
            </p:cNvPr>
            <p:cNvSpPr/>
            <p:nvPr/>
          </p:nvSpPr>
          <p:spPr>
            <a:xfrm>
              <a:off x="2115947" y="94408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5454DD55-9067-4FE6-A582-699A2AC707C7}"/>
                </a:ext>
              </a:extLst>
            </p:cNvPr>
            <p:cNvSpPr/>
            <p:nvPr/>
          </p:nvSpPr>
          <p:spPr>
            <a:xfrm>
              <a:off x="2268347" y="10077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EF019320-D58A-4904-86AF-31A7C380C7B5}"/>
                </a:ext>
              </a:extLst>
            </p:cNvPr>
            <p:cNvSpPr/>
            <p:nvPr/>
          </p:nvSpPr>
          <p:spPr>
            <a:xfrm>
              <a:off x="2420747" y="104469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DBC821D5-CA6A-4C6C-A29C-16662AF9A301}"/>
                </a:ext>
              </a:extLst>
            </p:cNvPr>
            <p:cNvSpPr/>
            <p:nvPr/>
          </p:nvSpPr>
          <p:spPr>
            <a:xfrm>
              <a:off x="2573147" y="110831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BF5A4C05-2949-45FB-A3D1-DEC108F3CEFF}"/>
                </a:ext>
              </a:extLst>
            </p:cNvPr>
            <p:cNvSpPr/>
            <p:nvPr/>
          </p:nvSpPr>
          <p:spPr>
            <a:xfrm>
              <a:off x="2725547" y="113642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B88C143D-9A46-4EA1-8371-222DEA8BCF8D}"/>
                </a:ext>
              </a:extLst>
            </p:cNvPr>
            <p:cNvSpPr/>
            <p:nvPr/>
          </p:nvSpPr>
          <p:spPr>
            <a:xfrm>
              <a:off x="2877947" y="121779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1035DDDB-D30A-4E95-ADD6-A5BDDD1902AA}"/>
                </a:ext>
              </a:extLst>
            </p:cNvPr>
            <p:cNvSpPr/>
            <p:nvPr/>
          </p:nvSpPr>
          <p:spPr>
            <a:xfrm>
              <a:off x="3030347" y="124590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DEFDF42E-7435-4113-9E20-0FF98A27D1C5}"/>
                </a:ext>
              </a:extLst>
            </p:cNvPr>
            <p:cNvSpPr/>
            <p:nvPr/>
          </p:nvSpPr>
          <p:spPr>
            <a:xfrm>
              <a:off x="3182747" y="130064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728EB483-0085-4815-A0CC-E1DAB7CBCD6D}"/>
                </a:ext>
              </a:extLst>
            </p:cNvPr>
            <p:cNvSpPr/>
            <p:nvPr/>
          </p:nvSpPr>
          <p:spPr>
            <a:xfrm>
              <a:off x="3335147" y="13553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5371AD3D-CF87-4A80-9C42-8EA0BFE6DE56}"/>
                </a:ext>
              </a:extLst>
            </p:cNvPr>
            <p:cNvSpPr/>
            <p:nvPr/>
          </p:nvSpPr>
          <p:spPr>
            <a:xfrm>
              <a:off x="3487547" y="141013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DF9C373A-A608-40CD-9117-DBA59C1CC445}"/>
                </a:ext>
              </a:extLst>
            </p:cNvPr>
            <p:cNvSpPr/>
            <p:nvPr/>
          </p:nvSpPr>
          <p:spPr>
            <a:xfrm>
              <a:off x="3639947" y="14559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BCA2F5C4-9BD4-4D9C-AEB2-BDAE63932624}"/>
                </a:ext>
              </a:extLst>
            </p:cNvPr>
            <p:cNvSpPr/>
            <p:nvPr/>
          </p:nvSpPr>
          <p:spPr>
            <a:xfrm>
              <a:off x="3792347" y="151073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F7665FDA-132F-40EB-AD69-AC9C4A6F18F1}"/>
                </a:ext>
              </a:extLst>
            </p:cNvPr>
            <p:cNvSpPr/>
            <p:nvPr/>
          </p:nvSpPr>
          <p:spPr>
            <a:xfrm>
              <a:off x="3944747" y="156548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41A56F0B-FBA7-4BBA-951C-DC38CA04D3C3}"/>
                </a:ext>
              </a:extLst>
            </p:cNvPr>
            <p:cNvSpPr/>
            <p:nvPr/>
          </p:nvSpPr>
          <p:spPr>
            <a:xfrm>
              <a:off x="4097147" y="162910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C4071817-161C-4016-BA30-B4A415B5E278}"/>
                </a:ext>
              </a:extLst>
            </p:cNvPr>
            <p:cNvSpPr/>
            <p:nvPr/>
          </p:nvSpPr>
          <p:spPr>
            <a:xfrm>
              <a:off x="4249547" y="165721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A33A366C-F026-4C45-9325-BFE946612608}"/>
                </a:ext>
              </a:extLst>
            </p:cNvPr>
            <p:cNvSpPr/>
            <p:nvPr/>
          </p:nvSpPr>
          <p:spPr>
            <a:xfrm>
              <a:off x="4401947" y="172971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F6DC4C81-8E58-4ACB-AF25-F5503E436886}"/>
                </a:ext>
              </a:extLst>
            </p:cNvPr>
            <p:cNvSpPr/>
            <p:nvPr/>
          </p:nvSpPr>
          <p:spPr>
            <a:xfrm>
              <a:off x="4554347" y="179333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B423A67C-8875-4470-AFAB-957E7DDB39DD}"/>
                </a:ext>
              </a:extLst>
            </p:cNvPr>
            <p:cNvSpPr/>
            <p:nvPr/>
          </p:nvSpPr>
          <p:spPr>
            <a:xfrm>
              <a:off x="4706747" y="185695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B1CC5EAC-6474-4A0C-B0D8-A5120D1C9715}"/>
                </a:ext>
              </a:extLst>
            </p:cNvPr>
            <p:cNvSpPr/>
            <p:nvPr/>
          </p:nvSpPr>
          <p:spPr>
            <a:xfrm>
              <a:off x="4859147" y="1929449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0BB79EA7-AEC7-4DEC-A664-4A2BD450FFB3}"/>
                </a:ext>
              </a:extLst>
            </p:cNvPr>
            <p:cNvSpPr/>
            <p:nvPr/>
          </p:nvSpPr>
          <p:spPr>
            <a:xfrm>
              <a:off x="5011547" y="1993069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033102E3-8F03-4DCE-A875-B1B916E06A78}"/>
                </a:ext>
              </a:extLst>
            </p:cNvPr>
            <p:cNvSpPr/>
            <p:nvPr/>
          </p:nvSpPr>
          <p:spPr>
            <a:xfrm>
              <a:off x="5163947" y="200342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71E3BF62-F2AB-4475-B63C-6A95552FBA18}"/>
                </a:ext>
              </a:extLst>
            </p:cNvPr>
            <p:cNvSpPr/>
            <p:nvPr/>
          </p:nvSpPr>
          <p:spPr>
            <a:xfrm>
              <a:off x="5316347" y="206704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B02525B8-FBB2-4F17-8088-549086E7AD65}"/>
              </a:ext>
            </a:extLst>
          </p:cNvPr>
          <p:cNvGrpSpPr/>
          <p:nvPr/>
        </p:nvGrpSpPr>
        <p:grpSpPr>
          <a:xfrm rot="16851457">
            <a:off x="3897726" y="3608254"/>
            <a:ext cx="1380273" cy="519116"/>
            <a:chOff x="878991" y="2663406"/>
            <a:chExt cx="1380273" cy="519116"/>
          </a:xfrm>
        </p:grpSpPr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4BEDD6BE-86EF-4ACB-95FF-558E072037B4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EF18731D-30B2-4063-BAF9-18C1984C1B58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E5DBD141-E4DD-490E-BA62-42247F661FFA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C055042C-BB19-4D59-BB4D-C9021C5EC5B3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CEB28CE0-764E-486F-A0BE-64CAE132255C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C22216F9-5B8E-4FD5-A591-26CBCB591909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786F07B0-6932-4AC5-AB31-5B1D54208A3D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A8210655-C9D5-4D32-8CDE-3FAA918AABD2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77C0BBDD-3718-4B14-93C5-68A1EF2D9B11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5C3E48DA-F6F2-49DB-986A-B72AC27AA1E6}"/>
              </a:ext>
            </a:extLst>
          </p:cNvPr>
          <p:cNvGrpSpPr/>
          <p:nvPr/>
        </p:nvGrpSpPr>
        <p:grpSpPr>
          <a:xfrm rot="16851457">
            <a:off x="5513991" y="3949680"/>
            <a:ext cx="1380273" cy="519116"/>
            <a:chOff x="878991" y="2663406"/>
            <a:chExt cx="1380273" cy="519116"/>
          </a:xfrm>
        </p:grpSpPr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B101CD36-11C6-4F88-9771-2B623E8AD087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D53E7C54-F658-4BC5-865B-221186196B68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235137FC-AD3C-4F97-B9B9-9F2F06CF395D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6B00E625-4909-4BA8-B1F0-B027341C7E8A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B8AD3104-8A96-4522-AAAF-DA1D3980F444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4754EC46-A8AE-4B8A-8CBD-1CD93F9440BD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43B3486B-22EB-4CB9-A4CF-6457F061D46C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7139EC75-4EC0-4A41-88DA-6D58F56B645C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9B8A6C67-6EE1-4179-8937-6BD1439A6D20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5963B994-79EE-4F0C-9792-391CDDE0E823}"/>
              </a:ext>
            </a:extLst>
          </p:cNvPr>
          <p:cNvGrpSpPr/>
          <p:nvPr/>
        </p:nvGrpSpPr>
        <p:grpSpPr>
          <a:xfrm rot="16851457">
            <a:off x="4807791" y="5251301"/>
            <a:ext cx="1380273" cy="519116"/>
            <a:chOff x="878991" y="2663406"/>
            <a:chExt cx="1380273" cy="519116"/>
          </a:xfrm>
        </p:grpSpPr>
        <p:sp>
          <p:nvSpPr>
            <p:cNvPr id="51" name="楕円 50">
              <a:extLst>
                <a:ext uri="{FF2B5EF4-FFF2-40B4-BE49-F238E27FC236}">
                  <a16:creationId xmlns:a16="http://schemas.microsoft.com/office/drawing/2014/main" id="{A15EA3E7-E907-4DC3-9EFC-D30B6A44B249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BB6A1BD8-D7A1-4933-9D1D-C0612EE37843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A82459C6-1B41-43FD-9385-FE969D65093F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楕円 53">
              <a:extLst>
                <a:ext uri="{FF2B5EF4-FFF2-40B4-BE49-F238E27FC236}">
                  <a16:creationId xmlns:a16="http://schemas.microsoft.com/office/drawing/2014/main" id="{2523C5A7-1DF5-43CF-99BC-AE8DEA3DD560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F794C606-888C-464F-8684-581D8EA141F6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B9B1E1D5-3EA9-446F-9131-35F35EFE5630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08E90420-91CB-48F5-AEDA-42C0E15ED458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38726D7D-9AC9-40EB-B874-CC217A5C31B0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楕円 58">
              <a:extLst>
                <a:ext uri="{FF2B5EF4-FFF2-40B4-BE49-F238E27FC236}">
                  <a16:creationId xmlns:a16="http://schemas.microsoft.com/office/drawing/2014/main" id="{A9C341BA-4C21-4C01-B43A-CE3D668BCEA7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27EB8DA5-A58F-420C-A51C-C18ECA500894}"/>
              </a:ext>
            </a:extLst>
          </p:cNvPr>
          <p:cNvGrpSpPr/>
          <p:nvPr/>
        </p:nvGrpSpPr>
        <p:grpSpPr>
          <a:xfrm>
            <a:off x="5357778" y="3158913"/>
            <a:ext cx="689720" cy="713237"/>
            <a:chOff x="3182747" y="1782869"/>
            <a:chExt cx="689720" cy="713237"/>
          </a:xfrm>
        </p:grpSpPr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2C6895DA-E1CE-44CF-B3DE-A7397140F8DC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矢印コネクタ 61">
              <a:extLst>
                <a:ext uri="{FF2B5EF4-FFF2-40B4-BE49-F238E27FC236}">
                  <a16:creationId xmlns:a16="http://schemas.microsoft.com/office/drawing/2014/main" id="{0F4DAD59-73F8-4AC8-A1B2-5B54128484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FDFAE2FE-4E6E-482E-A398-4FC7F452600F}"/>
                  </a:ext>
                </a:extLst>
              </p:cNvPr>
              <p:cNvSpPr txBox="1"/>
              <p:nvPr/>
            </p:nvSpPr>
            <p:spPr>
              <a:xfrm>
                <a:off x="5022720" y="3811698"/>
                <a:ext cx="6908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FDFAE2FE-4E6E-482E-A398-4FC7F4526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720" y="3811698"/>
                <a:ext cx="69083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CF2D89D1-9880-4BE6-8784-7EAA9A4ECE5B}"/>
              </a:ext>
            </a:extLst>
          </p:cNvPr>
          <p:cNvGrpSpPr/>
          <p:nvPr/>
        </p:nvGrpSpPr>
        <p:grpSpPr>
          <a:xfrm>
            <a:off x="3588166" y="562343"/>
            <a:ext cx="5091142" cy="4434123"/>
            <a:chOff x="6837402" y="722149"/>
            <a:chExt cx="5091142" cy="4434123"/>
          </a:xfrm>
        </p:grpSpPr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2AE89548-5C35-40C4-A88B-638C1C6E4474}"/>
                </a:ext>
              </a:extLst>
            </p:cNvPr>
            <p:cNvSpPr/>
            <p:nvPr/>
          </p:nvSpPr>
          <p:spPr>
            <a:xfrm>
              <a:off x="7315313" y="87011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2980873C-C470-40D4-BD0B-2C29122ABBBC}"/>
                </a:ext>
              </a:extLst>
            </p:cNvPr>
            <p:cNvSpPr/>
            <p:nvPr/>
          </p:nvSpPr>
          <p:spPr>
            <a:xfrm>
              <a:off x="7538737" y="95149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4E31325E-EED4-45A7-8622-F50091E9F8A8}"/>
                </a:ext>
              </a:extLst>
            </p:cNvPr>
            <p:cNvSpPr/>
            <p:nvPr/>
          </p:nvSpPr>
          <p:spPr>
            <a:xfrm>
              <a:off x="7717771" y="10239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ADAAF890-EAA3-4277-9497-8E5780AE8358}"/>
                </a:ext>
              </a:extLst>
            </p:cNvPr>
            <p:cNvSpPr/>
            <p:nvPr/>
          </p:nvSpPr>
          <p:spPr>
            <a:xfrm>
              <a:off x="7896805" y="10520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楕円 68">
              <a:extLst>
                <a:ext uri="{FF2B5EF4-FFF2-40B4-BE49-F238E27FC236}">
                  <a16:creationId xmlns:a16="http://schemas.microsoft.com/office/drawing/2014/main" id="{C5BD2A73-0D6D-4EC1-94FE-E38077043C41}"/>
                </a:ext>
              </a:extLst>
            </p:cNvPr>
            <p:cNvSpPr/>
            <p:nvPr/>
          </p:nvSpPr>
          <p:spPr>
            <a:xfrm>
              <a:off x="8065480" y="110536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1FB9986B-2EFA-4C70-B09E-B7BDCAB5113C}"/>
                </a:ext>
              </a:extLst>
            </p:cNvPr>
            <p:cNvSpPr/>
            <p:nvPr/>
          </p:nvSpPr>
          <p:spPr>
            <a:xfrm>
              <a:off x="8217880" y="116898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A32A84B0-95E2-41D5-8962-B6CC1141F333}"/>
                </a:ext>
              </a:extLst>
            </p:cNvPr>
            <p:cNvSpPr/>
            <p:nvPr/>
          </p:nvSpPr>
          <p:spPr>
            <a:xfrm>
              <a:off x="8379158" y="11882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C03DEEA1-3544-4795-984E-68430A821007}"/>
                </a:ext>
              </a:extLst>
            </p:cNvPr>
            <p:cNvSpPr/>
            <p:nvPr/>
          </p:nvSpPr>
          <p:spPr>
            <a:xfrm>
              <a:off x="8549314" y="123407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楕円 72">
              <a:extLst>
                <a:ext uri="{FF2B5EF4-FFF2-40B4-BE49-F238E27FC236}">
                  <a16:creationId xmlns:a16="http://schemas.microsoft.com/office/drawing/2014/main" id="{B949FFCC-FB63-49A7-845C-40F67D7E6E9C}"/>
                </a:ext>
              </a:extLst>
            </p:cNvPr>
            <p:cNvSpPr/>
            <p:nvPr/>
          </p:nvSpPr>
          <p:spPr>
            <a:xfrm>
              <a:off x="8675080" y="130657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4D07F731-88A4-4B75-A510-737E2763E3DB}"/>
                </a:ext>
              </a:extLst>
            </p:cNvPr>
            <p:cNvSpPr/>
            <p:nvPr/>
          </p:nvSpPr>
          <p:spPr>
            <a:xfrm>
              <a:off x="8836358" y="13701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9EFD6D57-42A0-4A81-A85F-A77EB2A71A1E}"/>
                </a:ext>
              </a:extLst>
            </p:cNvPr>
            <p:cNvSpPr/>
            <p:nvPr/>
          </p:nvSpPr>
          <p:spPr>
            <a:xfrm>
              <a:off x="8988758" y="139830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FD6E9BCE-E809-4696-86F8-9E73C9016A12}"/>
                </a:ext>
              </a:extLst>
            </p:cNvPr>
            <p:cNvSpPr/>
            <p:nvPr/>
          </p:nvSpPr>
          <p:spPr>
            <a:xfrm>
              <a:off x="9141158" y="145304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31A76DAF-0DFF-4541-B6EC-337E63637C7C}"/>
                </a:ext>
              </a:extLst>
            </p:cNvPr>
            <p:cNvSpPr/>
            <p:nvPr/>
          </p:nvSpPr>
          <p:spPr>
            <a:xfrm>
              <a:off x="9293558" y="15077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9F96B985-9940-497F-9678-5A585026B755}"/>
                </a:ext>
              </a:extLst>
            </p:cNvPr>
            <p:cNvSpPr/>
            <p:nvPr/>
          </p:nvSpPr>
          <p:spPr>
            <a:xfrm>
              <a:off x="9445958" y="156253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楕円 78">
              <a:extLst>
                <a:ext uri="{FF2B5EF4-FFF2-40B4-BE49-F238E27FC236}">
                  <a16:creationId xmlns:a16="http://schemas.microsoft.com/office/drawing/2014/main" id="{A0CE3772-A7DD-43B9-88DD-23C5AB279933}"/>
                </a:ext>
              </a:extLst>
            </p:cNvPr>
            <p:cNvSpPr/>
            <p:nvPr/>
          </p:nvSpPr>
          <p:spPr>
            <a:xfrm>
              <a:off x="9598358" y="16083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9A8078A5-A68B-4850-B10E-5E7A4138E702}"/>
                </a:ext>
              </a:extLst>
            </p:cNvPr>
            <p:cNvSpPr/>
            <p:nvPr/>
          </p:nvSpPr>
          <p:spPr>
            <a:xfrm>
              <a:off x="9750758" y="166313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楕円 80">
              <a:extLst>
                <a:ext uri="{FF2B5EF4-FFF2-40B4-BE49-F238E27FC236}">
                  <a16:creationId xmlns:a16="http://schemas.microsoft.com/office/drawing/2014/main" id="{7256B345-E53E-46C8-AC65-3104BFC12D78}"/>
                </a:ext>
              </a:extLst>
            </p:cNvPr>
            <p:cNvSpPr/>
            <p:nvPr/>
          </p:nvSpPr>
          <p:spPr>
            <a:xfrm>
              <a:off x="9920914" y="169124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楕円 81">
              <a:extLst>
                <a:ext uri="{FF2B5EF4-FFF2-40B4-BE49-F238E27FC236}">
                  <a16:creationId xmlns:a16="http://schemas.microsoft.com/office/drawing/2014/main" id="{EF3B4874-230C-47FD-8E17-A8D9AE0CE42E}"/>
                </a:ext>
              </a:extLst>
            </p:cNvPr>
            <p:cNvSpPr/>
            <p:nvPr/>
          </p:nvSpPr>
          <p:spPr>
            <a:xfrm>
              <a:off x="10055558" y="178150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楕円 82">
              <a:extLst>
                <a:ext uri="{FF2B5EF4-FFF2-40B4-BE49-F238E27FC236}">
                  <a16:creationId xmlns:a16="http://schemas.microsoft.com/office/drawing/2014/main" id="{8BA49AC8-D650-4A69-BC54-229924AC3E4D}"/>
                </a:ext>
              </a:extLst>
            </p:cNvPr>
            <p:cNvSpPr/>
            <p:nvPr/>
          </p:nvSpPr>
          <p:spPr>
            <a:xfrm>
              <a:off x="10190202" y="18451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B1C1AD70-AB81-44D6-B293-DD9F15824C7F}"/>
                </a:ext>
              </a:extLst>
            </p:cNvPr>
            <p:cNvSpPr/>
            <p:nvPr/>
          </p:nvSpPr>
          <p:spPr>
            <a:xfrm>
              <a:off x="10360358" y="188211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楕円 84">
              <a:extLst>
                <a:ext uri="{FF2B5EF4-FFF2-40B4-BE49-F238E27FC236}">
                  <a16:creationId xmlns:a16="http://schemas.microsoft.com/office/drawing/2014/main" id="{7CA220E6-A4CA-43E4-9837-C6DCBCD0F86B}"/>
                </a:ext>
              </a:extLst>
            </p:cNvPr>
            <p:cNvSpPr/>
            <p:nvPr/>
          </p:nvSpPr>
          <p:spPr>
            <a:xfrm>
              <a:off x="10512758" y="194573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楕円 85">
              <a:extLst>
                <a:ext uri="{FF2B5EF4-FFF2-40B4-BE49-F238E27FC236}">
                  <a16:creationId xmlns:a16="http://schemas.microsoft.com/office/drawing/2014/main" id="{F1C73418-8324-4B71-AA0B-262AFDEAA762}"/>
                </a:ext>
              </a:extLst>
            </p:cNvPr>
            <p:cNvSpPr/>
            <p:nvPr/>
          </p:nvSpPr>
          <p:spPr>
            <a:xfrm>
              <a:off x="10665158" y="20093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楕円 86">
              <a:extLst>
                <a:ext uri="{FF2B5EF4-FFF2-40B4-BE49-F238E27FC236}">
                  <a16:creationId xmlns:a16="http://schemas.microsoft.com/office/drawing/2014/main" id="{B6E01AD2-DEF9-42C0-A7EF-ED3CAE899178}"/>
                </a:ext>
              </a:extLst>
            </p:cNvPr>
            <p:cNvSpPr/>
            <p:nvPr/>
          </p:nvSpPr>
          <p:spPr>
            <a:xfrm>
              <a:off x="10826436" y="205521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463DB38B-E639-4BE0-9233-F5B722FA45CC}"/>
                </a:ext>
              </a:extLst>
            </p:cNvPr>
            <p:cNvSpPr/>
            <p:nvPr/>
          </p:nvSpPr>
          <p:spPr>
            <a:xfrm>
              <a:off x="10969958" y="214546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楕円 88">
              <a:extLst>
                <a:ext uri="{FF2B5EF4-FFF2-40B4-BE49-F238E27FC236}">
                  <a16:creationId xmlns:a16="http://schemas.microsoft.com/office/drawing/2014/main" id="{20510EFD-7172-424C-8B06-8A3EBBF2F69D}"/>
                </a:ext>
              </a:extLst>
            </p:cNvPr>
            <p:cNvSpPr/>
            <p:nvPr/>
          </p:nvSpPr>
          <p:spPr>
            <a:xfrm>
              <a:off x="11140114" y="216470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683EE3C1-BE22-4867-8B45-E066A96E0E35}"/>
                </a:ext>
              </a:extLst>
            </p:cNvPr>
            <p:cNvSpPr/>
            <p:nvPr/>
          </p:nvSpPr>
          <p:spPr>
            <a:xfrm>
              <a:off x="11301392" y="222832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CC3537DE-54F8-459E-A082-77C05875C5BC}"/>
                </a:ext>
              </a:extLst>
            </p:cNvPr>
            <p:cNvSpPr/>
            <p:nvPr/>
          </p:nvSpPr>
          <p:spPr>
            <a:xfrm>
              <a:off x="6837402" y="281580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6F66E2BB-B122-43EA-93AB-57D102BB71C6}"/>
                </a:ext>
              </a:extLst>
            </p:cNvPr>
            <p:cNvSpPr/>
            <p:nvPr/>
          </p:nvSpPr>
          <p:spPr>
            <a:xfrm>
              <a:off x="6989802" y="286167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楕円 92">
              <a:extLst>
                <a:ext uri="{FF2B5EF4-FFF2-40B4-BE49-F238E27FC236}">
                  <a16:creationId xmlns:a16="http://schemas.microsoft.com/office/drawing/2014/main" id="{43DDDAD8-2165-4F4D-A157-387166B34DA9}"/>
                </a:ext>
              </a:extLst>
            </p:cNvPr>
            <p:cNvSpPr/>
            <p:nvPr/>
          </p:nvSpPr>
          <p:spPr>
            <a:xfrm>
              <a:off x="7142202" y="29164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楕円 93">
              <a:extLst>
                <a:ext uri="{FF2B5EF4-FFF2-40B4-BE49-F238E27FC236}">
                  <a16:creationId xmlns:a16="http://schemas.microsoft.com/office/drawing/2014/main" id="{070271D1-EA72-421D-8D16-5C2CF0B164EC}"/>
                </a:ext>
              </a:extLst>
            </p:cNvPr>
            <p:cNvSpPr/>
            <p:nvPr/>
          </p:nvSpPr>
          <p:spPr>
            <a:xfrm>
              <a:off x="7294602" y="297115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楕円 94">
              <a:extLst>
                <a:ext uri="{FF2B5EF4-FFF2-40B4-BE49-F238E27FC236}">
                  <a16:creationId xmlns:a16="http://schemas.microsoft.com/office/drawing/2014/main" id="{F672F798-6A07-4789-8457-EEE70A71C336}"/>
                </a:ext>
              </a:extLst>
            </p:cNvPr>
            <p:cNvSpPr/>
            <p:nvPr/>
          </p:nvSpPr>
          <p:spPr>
            <a:xfrm>
              <a:off x="7472155" y="300666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楕円 95">
              <a:extLst>
                <a:ext uri="{FF2B5EF4-FFF2-40B4-BE49-F238E27FC236}">
                  <a16:creationId xmlns:a16="http://schemas.microsoft.com/office/drawing/2014/main" id="{7C27E4CC-CAAF-4D02-BA26-51653F2332B3}"/>
                </a:ext>
              </a:extLst>
            </p:cNvPr>
            <p:cNvSpPr/>
            <p:nvPr/>
          </p:nvSpPr>
          <p:spPr>
            <a:xfrm>
              <a:off x="7624555" y="30702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楕円 96">
              <a:extLst>
                <a:ext uri="{FF2B5EF4-FFF2-40B4-BE49-F238E27FC236}">
                  <a16:creationId xmlns:a16="http://schemas.microsoft.com/office/drawing/2014/main" id="{72C61B8C-A1A1-4D7E-AE06-9B05168BEABE}"/>
                </a:ext>
              </a:extLst>
            </p:cNvPr>
            <p:cNvSpPr/>
            <p:nvPr/>
          </p:nvSpPr>
          <p:spPr>
            <a:xfrm>
              <a:off x="7776955" y="310727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" name="楕円 97">
              <a:extLst>
                <a:ext uri="{FF2B5EF4-FFF2-40B4-BE49-F238E27FC236}">
                  <a16:creationId xmlns:a16="http://schemas.microsoft.com/office/drawing/2014/main" id="{69A710FD-42B5-41B6-A7B7-1F5937BB057F}"/>
                </a:ext>
              </a:extLst>
            </p:cNvPr>
            <p:cNvSpPr/>
            <p:nvPr/>
          </p:nvSpPr>
          <p:spPr>
            <a:xfrm>
              <a:off x="7929355" y="31708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楕円 98">
              <a:extLst>
                <a:ext uri="{FF2B5EF4-FFF2-40B4-BE49-F238E27FC236}">
                  <a16:creationId xmlns:a16="http://schemas.microsoft.com/office/drawing/2014/main" id="{75410ACA-7FF2-46E3-BDF4-C6D93A3C3ECB}"/>
                </a:ext>
              </a:extLst>
            </p:cNvPr>
            <p:cNvSpPr/>
            <p:nvPr/>
          </p:nvSpPr>
          <p:spPr>
            <a:xfrm>
              <a:off x="8081755" y="319900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" name="楕円 99">
              <a:extLst>
                <a:ext uri="{FF2B5EF4-FFF2-40B4-BE49-F238E27FC236}">
                  <a16:creationId xmlns:a16="http://schemas.microsoft.com/office/drawing/2014/main" id="{7CBBA2F3-90D5-4465-B587-25DF10E42807}"/>
                </a:ext>
              </a:extLst>
            </p:cNvPr>
            <p:cNvSpPr/>
            <p:nvPr/>
          </p:nvSpPr>
          <p:spPr>
            <a:xfrm rot="16851457">
              <a:off x="7763388" y="393976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楕円 100">
              <a:extLst>
                <a:ext uri="{FF2B5EF4-FFF2-40B4-BE49-F238E27FC236}">
                  <a16:creationId xmlns:a16="http://schemas.microsoft.com/office/drawing/2014/main" id="{317533F0-889D-4AC5-8D04-3702A787C3AC}"/>
                </a:ext>
              </a:extLst>
            </p:cNvPr>
            <p:cNvSpPr/>
            <p:nvPr/>
          </p:nvSpPr>
          <p:spPr>
            <a:xfrm rot="16851457">
              <a:off x="7854576" y="380207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楕円 101">
              <a:extLst>
                <a:ext uri="{FF2B5EF4-FFF2-40B4-BE49-F238E27FC236}">
                  <a16:creationId xmlns:a16="http://schemas.microsoft.com/office/drawing/2014/main" id="{7842D1C3-E407-4D62-8D93-4A891D4B6A18}"/>
                </a:ext>
              </a:extLst>
            </p:cNvPr>
            <p:cNvSpPr/>
            <p:nvPr/>
          </p:nvSpPr>
          <p:spPr>
            <a:xfrm rot="16851457">
              <a:off x="7919608" y="365936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楕円 102">
              <a:extLst>
                <a:ext uri="{FF2B5EF4-FFF2-40B4-BE49-F238E27FC236}">
                  <a16:creationId xmlns:a16="http://schemas.microsoft.com/office/drawing/2014/main" id="{9FFB7176-13B0-4275-A3CD-40B98EDC6EF2}"/>
                </a:ext>
              </a:extLst>
            </p:cNvPr>
            <p:cNvSpPr/>
            <p:nvPr/>
          </p:nvSpPr>
          <p:spPr>
            <a:xfrm rot="16851457">
              <a:off x="8010796" y="352168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楕円 103">
              <a:extLst>
                <a:ext uri="{FF2B5EF4-FFF2-40B4-BE49-F238E27FC236}">
                  <a16:creationId xmlns:a16="http://schemas.microsoft.com/office/drawing/2014/main" id="{327FF12C-FD1E-4C7E-A4FD-1E4BF693CE88}"/>
                </a:ext>
              </a:extLst>
            </p:cNvPr>
            <p:cNvSpPr/>
            <p:nvPr/>
          </p:nvSpPr>
          <p:spPr>
            <a:xfrm rot="16851457">
              <a:off x="8067108" y="337730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楕円 104">
              <a:extLst>
                <a:ext uri="{FF2B5EF4-FFF2-40B4-BE49-F238E27FC236}">
                  <a16:creationId xmlns:a16="http://schemas.microsoft.com/office/drawing/2014/main" id="{998C1701-DCF6-4465-AF72-1ABF9D0B48A3}"/>
                </a:ext>
              </a:extLst>
            </p:cNvPr>
            <p:cNvSpPr/>
            <p:nvPr/>
          </p:nvSpPr>
          <p:spPr>
            <a:xfrm rot="16851457">
              <a:off x="9072640" y="48686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楕円 105">
              <a:extLst>
                <a:ext uri="{FF2B5EF4-FFF2-40B4-BE49-F238E27FC236}">
                  <a16:creationId xmlns:a16="http://schemas.microsoft.com/office/drawing/2014/main" id="{F15FEA04-09C4-46D3-B373-66B96F41D0DF}"/>
                </a:ext>
              </a:extLst>
            </p:cNvPr>
            <p:cNvSpPr/>
            <p:nvPr/>
          </p:nvSpPr>
          <p:spPr>
            <a:xfrm rot="16851457">
              <a:off x="9146392" y="472759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楕円 106">
              <a:extLst>
                <a:ext uri="{FF2B5EF4-FFF2-40B4-BE49-F238E27FC236}">
                  <a16:creationId xmlns:a16="http://schemas.microsoft.com/office/drawing/2014/main" id="{09FC1B43-2EFA-4A2B-9564-5A8FEA5B8D81}"/>
                </a:ext>
              </a:extLst>
            </p:cNvPr>
            <p:cNvSpPr/>
            <p:nvPr/>
          </p:nvSpPr>
          <p:spPr>
            <a:xfrm rot="16851457">
              <a:off x="9228861" y="458823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楕円 107">
              <a:extLst>
                <a:ext uri="{FF2B5EF4-FFF2-40B4-BE49-F238E27FC236}">
                  <a16:creationId xmlns:a16="http://schemas.microsoft.com/office/drawing/2014/main" id="{3E73DC1B-342C-4CB8-84AC-366F08C4F81C}"/>
                </a:ext>
              </a:extLst>
            </p:cNvPr>
            <p:cNvSpPr/>
            <p:nvPr/>
          </p:nvSpPr>
          <p:spPr>
            <a:xfrm rot="16851457">
              <a:off x="9311331" y="444887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楕円 108">
              <a:extLst>
                <a:ext uri="{FF2B5EF4-FFF2-40B4-BE49-F238E27FC236}">
                  <a16:creationId xmlns:a16="http://schemas.microsoft.com/office/drawing/2014/main" id="{16314296-7FF7-4EDB-84C3-758D2F51E608}"/>
                </a:ext>
              </a:extLst>
            </p:cNvPr>
            <p:cNvSpPr/>
            <p:nvPr/>
          </p:nvSpPr>
          <p:spPr>
            <a:xfrm rot="16851457">
              <a:off x="9379653" y="42811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楕円 109">
              <a:extLst>
                <a:ext uri="{FF2B5EF4-FFF2-40B4-BE49-F238E27FC236}">
                  <a16:creationId xmlns:a16="http://schemas.microsoft.com/office/drawing/2014/main" id="{30810A82-3593-412C-B46F-09C9BF7CBAD7}"/>
                </a:ext>
              </a:extLst>
            </p:cNvPr>
            <p:cNvSpPr/>
            <p:nvPr/>
          </p:nvSpPr>
          <p:spPr>
            <a:xfrm rot="16851457">
              <a:off x="9470841" y="414350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楕円 110">
              <a:extLst>
                <a:ext uri="{FF2B5EF4-FFF2-40B4-BE49-F238E27FC236}">
                  <a16:creationId xmlns:a16="http://schemas.microsoft.com/office/drawing/2014/main" id="{28F4FDE2-E3AD-4894-8D47-30566D484554}"/>
                </a:ext>
              </a:extLst>
            </p:cNvPr>
            <p:cNvSpPr/>
            <p:nvPr/>
          </p:nvSpPr>
          <p:spPr>
            <a:xfrm rot="16851457">
              <a:off x="9535873" y="400079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楕円 111">
              <a:extLst>
                <a:ext uri="{FF2B5EF4-FFF2-40B4-BE49-F238E27FC236}">
                  <a16:creationId xmlns:a16="http://schemas.microsoft.com/office/drawing/2014/main" id="{432145B0-2C95-4CB4-BD46-F29E4884A6B1}"/>
                </a:ext>
              </a:extLst>
            </p:cNvPr>
            <p:cNvSpPr/>
            <p:nvPr/>
          </p:nvSpPr>
          <p:spPr>
            <a:xfrm rot="16851457">
              <a:off x="9627061" y="386310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楕円 112">
              <a:extLst>
                <a:ext uri="{FF2B5EF4-FFF2-40B4-BE49-F238E27FC236}">
                  <a16:creationId xmlns:a16="http://schemas.microsoft.com/office/drawing/2014/main" id="{1B94C455-28DF-41AA-BE5F-D3DF412C9622}"/>
                </a:ext>
              </a:extLst>
            </p:cNvPr>
            <p:cNvSpPr/>
            <p:nvPr/>
          </p:nvSpPr>
          <p:spPr>
            <a:xfrm rot="16851457">
              <a:off x="9683373" y="371873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楕円 113">
              <a:extLst>
                <a:ext uri="{FF2B5EF4-FFF2-40B4-BE49-F238E27FC236}">
                  <a16:creationId xmlns:a16="http://schemas.microsoft.com/office/drawing/2014/main" id="{33AD5408-310B-4CCD-B2C1-98303599076A}"/>
                </a:ext>
              </a:extLst>
            </p:cNvPr>
            <p:cNvSpPr/>
            <p:nvPr/>
          </p:nvSpPr>
          <p:spPr>
            <a:xfrm rot="16851457">
              <a:off x="8977173" y="502035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楕円 114">
              <a:extLst>
                <a:ext uri="{FF2B5EF4-FFF2-40B4-BE49-F238E27FC236}">
                  <a16:creationId xmlns:a16="http://schemas.microsoft.com/office/drawing/2014/main" id="{A473AD9D-3D5D-414E-A6E6-45DF9906CD8A}"/>
                </a:ext>
              </a:extLst>
            </p:cNvPr>
            <p:cNvSpPr/>
            <p:nvPr/>
          </p:nvSpPr>
          <p:spPr>
            <a:xfrm>
              <a:off x="9854758" y="377188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楕円 115">
              <a:extLst>
                <a:ext uri="{FF2B5EF4-FFF2-40B4-BE49-F238E27FC236}">
                  <a16:creationId xmlns:a16="http://schemas.microsoft.com/office/drawing/2014/main" id="{5CCE513D-7CCB-463B-9FB1-9F30D8904F70}"/>
                </a:ext>
              </a:extLst>
            </p:cNvPr>
            <p:cNvSpPr/>
            <p:nvPr/>
          </p:nvSpPr>
          <p:spPr>
            <a:xfrm>
              <a:off x="10007158" y="381775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楕円 116">
              <a:extLst>
                <a:ext uri="{FF2B5EF4-FFF2-40B4-BE49-F238E27FC236}">
                  <a16:creationId xmlns:a16="http://schemas.microsoft.com/office/drawing/2014/main" id="{5291493C-6EDD-4E5F-B27B-0A08B409325A}"/>
                </a:ext>
              </a:extLst>
            </p:cNvPr>
            <p:cNvSpPr/>
            <p:nvPr/>
          </p:nvSpPr>
          <p:spPr>
            <a:xfrm>
              <a:off x="10159558" y="387249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楕円 117">
              <a:extLst>
                <a:ext uri="{FF2B5EF4-FFF2-40B4-BE49-F238E27FC236}">
                  <a16:creationId xmlns:a16="http://schemas.microsoft.com/office/drawing/2014/main" id="{FDE1B42B-EF7F-4155-9ED5-6B8208A38948}"/>
                </a:ext>
              </a:extLst>
            </p:cNvPr>
            <p:cNvSpPr/>
            <p:nvPr/>
          </p:nvSpPr>
          <p:spPr>
            <a:xfrm>
              <a:off x="10311958" y="392723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楕円 118">
              <a:extLst>
                <a:ext uri="{FF2B5EF4-FFF2-40B4-BE49-F238E27FC236}">
                  <a16:creationId xmlns:a16="http://schemas.microsoft.com/office/drawing/2014/main" id="{255FFBD9-C138-455D-8989-969D2CDF371B}"/>
                </a:ext>
              </a:extLst>
            </p:cNvPr>
            <p:cNvSpPr/>
            <p:nvPr/>
          </p:nvSpPr>
          <p:spPr>
            <a:xfrm>
              <a:off x="10489511" y="39627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楕円 119">
              <a:extLst>
                <a:ext uri="{FF2B5EF4-FFF2-40B4-BE49-F238E27FC236}">
                  <a16:creationId xmlns:a16="http://schemas.microsoft.com/office/drawing/2014/main" id="{27674095-A77F-4948-B0AE-E2672E595569}"/>
                </a:ext>
              </a:extLst>
            </p:cNvPr>
            <p:cNvSpPr/>
            <p:nvPr/>
          </p:nvSpPr>
          <p:spPr>
            <a:xfrm>
              <a:off x="10641911" y="402637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楕円 120">
              <a:extLst>
                <a:ext uri="{FF2B5EF4-FFF2-40B4-BE49-F238E27FC236}">
                  <a16:creationId xmlns:a16="http://schemas.microsoft.com/office/drawing/2014/main" id="{163EC6A1-BA6F-4732-9BDB-6B2D20B37669}"/>
                </a:ext>
              </a:extLst>
            </p:cNvPr>
            <p:cNvSpPr/>
            <p:nvPr/>
          </p:nvSpPr>
          <p:spPr>
            <a:xfrm>
              <a:off x="10794311" y="406335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楕円 121">
              <a:extLst>
                <a:ext uri="{FF2B5EF4-FFF2-40B4-BE49-F238E27FC236}">
                  <a16:creationId xmlns:a16="http://schemas.microsoft.com/office/drawing/2014/main" id="{D3AEC74C-5F06-4C52-BF4A-F3F01053B90A}"/>
                </a:ext>
              </a:extLst>
            </p:cNvPr>
            <p:cNvSpPr/>
            <p:nvPr/>
          </p:nvSpPr>
          <p:spPr>
            <a:xfrm>
              <a:off x="10946711" y="412697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楕円 122">
              <a:extLst>
                <a:ext uri="{FF2B5EF4-FFF2-40B4-BE49-F238E27FC236}">
                  <a16:creationId xmlns:a16="http://schemas.microsoft.com/office/drawing/2014/main" id="{3C62201E-3A3B-46AD-9067-AE0D675CA295}"/>
                </a:ext>
              </a:extLst>
            </p:cNvPr>
            <p:cNvSpPr/>
            <p:nvPr/>
          </p:nvSpPr>
          <p:spPr>
            <a:xfrm>
              <a:off x="11099111" y="415508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4" name="グループ化 123">
              <a:extLst>
                <a:ext uri="{FF2B5EF4-FFF2-40B4-BE49-F238E27FC236}">
                  <a16:creationId xmlns:a16="http://schemas.microsoft.com/office/drawing/2014/main" id="{FAB975C7-1764-442C-B2EC-54717134D561}"/>
                </a:ext>
              </a:extLst>
            </p:cNvPr>
            <p:cNvGrpSpPr/>
            <p:nvPr/>
          </p:nvGrpSpPr>
          <p:grpSpPr>
            <a:xfrm>
              <a:off x="8936971" y="2139457"/>
              <a:ext cx="689720" cy="713237"/>
              <a:chOff x="3182747" y="1782869"/>
              <a:chExt cx="689720" cy="713237"/>
            </a:xfrm>
          </p:grpSpPr>
          <p:cxnSp>
            <p:nvCxnSpPr>
              <p:cNvPr id="131" name="直線矢印コネクタ 130">
                <a:extLst>
                  <a:ext uri="{FF2B5EF4-FFF2-40B4-BE49-F238E27FC236}">
                    <a16:creationId xmlns:a16="http://schemas.microsoft.com/office/drawing/2014/main" id="{E6881979-E60E-40D3-B011-BBA2AE89B3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2747" y="2485748"/>
                <a:ext cx="68972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矢印コネクタ 131">
                <a:extLst>
                  <a:ext uri="{FF2B5EF4-FFF2-40B4-BE49-F238E27FC236}">
                    <a16:creationId xmlns:a16="http://schemas.microsoft.com/office/drawing/2014/main" id="{57D156CF-53D3-4AF0-8B1E-EB80C7CAFD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93103" y="1782869"/>
                <a:ext cx="0" cy="7132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5" name="テキスト ボックス 124">
                  <a:extLst>
                    <a:ext uri="{FF2B5EF4-FFF2-40B4-BE49-F238E27FC236}">
                      <a16:creationId xmlns:a16="http://schemas.microsoft.com/office/drawing/2014/main" id="{6E80B2D0-C8FE-4B2D-B8AA-376F3287A160}"/>
                    </a:ext>
                  </a:extLst>
                </p:cNvPr>
                <p:cNvSpPr txBox="1"/>
                <p:nvPr/>
              </p:nvSpPr>
              <p:spPr>
                <a:xfrm>
                  <a:off x="8711719" y="2792242"/>
                  <a:ext cx="4712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125" name="テキスト ボックス 124">
                  <a:extLst>
                    <a:ext uri="{FF2B5EF4-FFF2-40B4-BE49-F238E27FC236}">
                      <a16:creationId xmlns:a16="http://schemas.microsoft.com/office/drawing/2014/main" id="{6E80B2D0-C8FE-4B2D-B8AA-376F3287A1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1719" y="2792242"/>
                  <a:ext cx="47121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楕円 125">
              <a:extLst>
                <a:ext uri="{FF2B5EF4-FFF2-40B4-BE49-F238E27FC236}">
                  <a16:creationId xmlns:a16="http://schemas.microsoft.com/office/drawing/2014/main" id="{636C8DB0-58FC-4478-BB81-37131F3D5F80}"/>
                </a:ext>
              </a:extLst>
            </p:cNvPr>
            <p:cNvSpPr/>
            <p:nvPr/>
          </p:nvSpPr>
          <p:spPr>
            <a:xfrm>
              <a:off x="7112604" y="79169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楕円 126">
              <a:extLst>
                <a:ext uri="{FF2B5EF4-FFF2-40B4-BE49-F238E27FC236}">
                  <a16:creationId xmlns:a16="http://schemas.microsoft.com/office/drawing/2014/main" id="{CB06AB8F-3E7A-417D-BCBD-BB146B128FF9}"/>
                </a:ext>
              </a:extLst>
            </p:cNvPr>
            <p:cNvSpPr/>
            <p:nvPr/>
          </p:nvSpPr>
          <p:spPr>
            <a:xfrm>
              <a:off x="6892141" y="72214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" name="楕円 127">
              <a:extLst>
                <a:ext uri="{FF2B5EF4-FFF2-40B4-BE49-F238E27FC236}">
                  <a16:creationId xmlns:a16="http://schemas.microsoft.com/office/drawing/2014/main" id="{1DD68584-12E7-4356-B6CB-6F46213CE75B}"/>
                </a:ext>
              </a:extLst>
            </p:cNvPr>
            <p:cNvSpPr/>
            <p:nvPr/>
          </p:nvSpPr>
          <p:spPr>
            <a:xfrm>
              <a:off x="11453792" y="227418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楕円 128">
              <a:extLst>
                <a:ext uri="{FF2B5EF4-FFF2-40B4-BE49-F238E27FC236}">
                  <a16:creationId xmlns:a16="http://schemas.microsoft.com/office/drawing/2014/main" id="{583ABAD2-A38F-4780-8940-4ADC7FF2242E}"/>
                </a:ext>
              </a:extLst>
            </p:cNvPr>
            <p:cNvSpPr/>
            <p:nvPr/>
          </p:nvSpPr>
          <p:spPr>
            <a:xfrm>
              <a:off x="11606192" y="235556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" name="楕円 129">
              <a:extLst>
                <a:ext uri="{FF2B5EF4-FFF2-40B4-BE49-F238E27FC236}">
                  <a16:creationId xmlns:a16="http://schemas.microsoft.com/office/drawing/2014/main" id="{62AD88F1-0603-40A6-97CC-77F6994CD660}"/>
                </a:ext>
              </a:extLst>
            </p:cNvPr>
            <p:cNvSpPr/>
            <p:nvPr/>
          </p:nvSpPr>
          <p:spPr>
            <a:xfrm>
              <a:off x="11792624" y="23821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B831EA51-AF76-4B2A-BE0E-BC8517698DDC}"/>
              </a:ext>
            </a:extLst>
          </p:cNvPr>
          <p:cNvCxnSpPr>
            <a:cxnSpLocks/>
            <a:stCxn id="63" idx="0"/>
            <a:endCxn id="125" idx="0"/>
          </p:cNvCxnSpPr>
          <p:nvPr/>
        </p:nvCxnSpPr>
        <p:spPr>
          <a:xfrm flipV="1">
            <a:off x="5368135" y="2632436"/>
            <a:ext cx="329957" cy="117926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411E5A69-B9FC-4210-94F9-C419A8C8ACE7}"/>
                  </a:ext>
                </a:extLst>
              </p:cNvPr>
              <p:cNvSpPr txBox="1"/>
              <p:nvPr/>
            </p:nvSpPr>
            <p:spPr>
              <a:xfrm>
                <a:off x="5524944" y="3083955"/>
                <a:ext cx="414528" cy="368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411E5A69-B9FC-4210-94F9-C419A8C8A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944" y="3083955"/>
                <a:ext cx="414528" cy="368214"/>
              </a:xfrm>
              <a:prstGeom prst="rect">
                <a:avLst/>
              </a:prstGeom>
              <a:blipFill>
                <a:blip r:embed="rId5"/>
                <a:stretch>
                  <a:fillRect l="-73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9437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8F07CCBA-6208-4ECB-AE7D-CCFD575FEE53}"/>
              </a:ext>
            </a:extLst>
          </p:cNvPr>
          <p:cNvCxnSpPr>
            <a:cxnSpLocks/>
          </p:cNvCxnSpPr>
          <p:nvPr/>
        </p:nvCxnSpPr>
        <p:spPr>
          <a:xfrm flipH="1">
            <a:off x="1516851" y="1130118"/>
            <a:ext cx="423832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B4095362-5EAC-4B1C-A1CB-87348373DB51}"/>
              </a:ext>
            </a:extLst>
          </p:cNvPr>
          <p:cNvCxnSpPr>
            <a:cxnSpLocks/>
          </p:cNvCxnSpPr>
          <p:nvPr/>
        </p:nvCxnSpPr>
        <p:spPr>
          <a:xfrm flipH="1">
            <a:off x="5755177" y="1130118"/>
            <a:ext cx="1" cy="4292961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矢印: 五方向 8">
            <a:extLst>
              <a:ext uri="{FF2B5EF4-FFF2-40B4-BE49-F238E27FC236}">
                <a16:creationId xmlns:a16="http://schemas.microsoft.com/office/drawing/2014/main" id="{8FADA9BB-D135-4CE5-981E-0E91BCCC4815}"/>
              </a:ext>
            </a:extLst>
          </p:cNvPr>
          <p:cNvSpPr/>
          <p:nvPr/>
        </p:nvSpPr>
        <p:spPr>
          <a:xfrm rot="16200000">
            <a:off x="4041408" y="4060611"/>
            <a:ext cx="770671" cy="64273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03B018E-8A28-4536-ADBA-DDED1DD04F77}"/>
              </a:ext>
            </a:extLst>
          </p:cNvPr>
          <p:cNvSpPr txBox="1"/>
          <p:nvPr/>
        </p:nvSpPr>
        <p:spPr>
          <a:xfrm>
            <a:off x="4019419" y="4878647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Robot</a:t>
            </a:r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5289700-94C6-4A4F-89C9-739A4BF021AB}"/>
              </a:ext>
            </a:extLst>
          </p:cNvPr>
          <p:cNvSpPr/>
          <p:nvPr/>
        </p:nvSpPr>
        <p:spPr>
          <a:xfrm rot="17820790">
            <a:off x="3896230" y="3121888"/>
            <a:ext cx="461639" cy="61422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FD90DCB-BEA2-4CDB-ADDC-093D656B6D41}"/>
              </a:ext>
            </a:extLst>
          </p:cNvPr>
          <p:cNvSpPr txBox="1"/>
          <p:nvPr/>
        </p:nvSpPr>
        <p:spPr>
          <a:xfrm>
            <a:off x="3739416" y="2401484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Moving</a:t>
            </a:r>
          </a:p>
          <a:p>
            <a:pPr algn="ctr"/>
            <a:r>
              <a:rPr lang="en-US" altLang="ja-JP" dirty="0"/>
              <a:t>Obstacle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2247093-8B79-44CD-855F-B3024515478F}"/>
              </a:ext>
            </a:extLst>
          </p:cNvPr>
          <p:cNvCxnSpPr>
            <a:cxnSpLocks/>
          </p:cNvCxnSpPr>
          <p:nvPr/>
        </p:nvCxnSpPr>
        <p:spPr>
          <a:xfrm>
            <a:off x="4127049" y="3421810"/>
            <a:ext cx="817527" cy="3883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矢印: 五方向 21">
            <a:extLst>
              <a:ext uri="{FF2B5EF4-FFF2-40B4-BE49-F238E27FC236}">
                <a16:creationId xmlns:a16="http://schemas.microsoft.com/office/drawing/2014/main" id="{25577CA0-0812-42E6-920F-CE883AA982D8}"/>
              </a:ext>
            </a:extLst>
          </p:cNvPr>
          <p:cNvSpPr/>
          <p:nvPr/>
        </p:nvSpPr>
        <p:spPr>
          <a:xfrm rot="16200000">
            <a:off x="9307359" y="4062088"/>
            <a:ext cx="770671" cy="64273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60CB128-1BB4-4CA3-916A-0932FBEFF31D}"/>
              </a:ext>
            </a:extLst>
          </p:cNvPr>
          <p:cNvSpPr txBox="1"/>
          <p:nvPr/>
        </p:nvSpPr>
        <p:spPr>
          <a:xfrm>
            <a:off x="9285370" y="4880124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Robot</a:t>
            </a:r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5F00D15-454A-4025-92A0-7E9450E885D4}"/>
              </a:ext>
            </a:extLst>
          </p:cNvPr>
          <p:cNvSpPr/>
          <p:nvPr/>
        </p:nvSpPr>
        <p:spPr>
          <a:xfrm rot="17820790">
            <a:off x="9162181" y="3123365"/>
            <a:ext cx="461639" cy="61422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82FCA494-1661-4D6B-AECA-D6855DDAD2C7}"/>
              </a:ext>
            </a:extLst>
          </p:cNvPr>
          <p:cNvSpPr/>
          <p:nvPr/>
        </p:nvSpPr>
        <p:spPr>
          <a:xfrm>
            <a:off x="10032058" y="106215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8FE92E57-7E97-4B6A-A4FA-27AF2982B56F}"/>
              </a:ext>
            </a:extLst>
          </p:cNvPr>
          <p:cNvCxnSpPr>
            <a:cxnSpLocks/>
          </p:cNvCxnSpPr>
          <p:nvPr/>
        </p:nvCxnSpPr>
        <p:spPr>
          <a:xfrm flipH="1" flipV="1">
            <a:off x="6862436" y="1130118"/>
            <a:ext cx="2814223" cy="303351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BD5AD901-ECBA-4A8D-9A67-98D077A6AFCA}"/>
              </a:ext>
            </a:extLst>
          </p:cNvPr>
          <p:cNvCxnSpPr>
            <a:cxnSpLocks/>
          </p:cNvCxnSpPr>
          <p:nvPr/>
        </p:nvCxnSpPr>
        <p:spPr>
          <a:xfrm flipV="1">
            <a:off x="9676659" y="1130118"/>
            <a:ext cx="423358" cy="303351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楕円 36">
            <a:extLst>
              <a:ext uri="{FF2B5EF4-FFF2-40B4-BE49-F238E27FC236}">
                <a16:creationId xmlns:a16="http://schemas.microsoft.com/office/drawing/2014/main" id="{A5DB2984-50C1-44D2-BF9B-0B2B0728F118}"/>
              </a:ext>
            </a:extLst>
          </p:cNvPr>
          <p:cNvSpPr/>
          <p:nvPr/>
        </p:nvSpPr>
        <p:spPr>
          <a:xfrm>
            <a:off x="10269427" y="106215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656F9E7-E828-4A3D-AF4D-369BB1365AB5}"/>
              </a:ext>
            </a:extLst>
          </p:cNvPr>
          <p:cNvSpPr/>
          <p:nvPr/>
        </p:nvSpPr>
        <p:spPr>
          <a:xfrm>
            <a:off x="10528358" y="105475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7E92D095-950C-4785-B173-7B4D2B71CB3D}"/>
              </a:ext>
            </a:extLst>
          </p:cNvPr>
          <p:cNvSpPr/>
          <p:nvPr/>
        </p:nvSpPr>
        <p:spPr>
          <a:xfrm>
            <a:off x="10769535" y="106511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61E2303C-ED13-4A28-A48B-26C870403A97}"/>
              </a:ext>
            </a:extLst>
          </p:cNvPr>
          <p:cNvSpPr/>
          <p:nvPr/>
        </p:nvSpPr>
        <p:spPr>
          <a:xfrm>
            <a:off x="10948569" y="118199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D6A0BB7E-9378-4723-BF09-0E52A2BE494E}"/>
              </a:ext>
            </a:extLst>
          </p:cNvPr>
          <p:cNvSpPr/>
          <p:nvPr/>
        </p:nvSpPr>
        <p:spPr>
          <a:xfrm>
            <a:off x="10958925" y="397995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D83AB9EA-3F3C-4A7C-9D32-95C045A142A4}"/>
              </a:ext>
            </a:extLst>
          </p:cNvPr>
          <p:cNvSpPr/>
          <p:nvPr/>
        </p:nvSpPr>
        <p:spPr>
          <a:xfrm>
            <a:off x="10960405" y="414122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24B380B2-8894-4937-8CDA-69E3B5F0655D}"/>
              </a:ext>
            </a:extLst>
          </p:cNvPr>
          <p:cNvSpPr/>
          <p:nvPr/>
        </p:nvSpPr>
        <p:spPr>
          <a:xfrm>
            <a:off x="10961885" y="431138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51E24494-B92A-4267-A255-3B806279A97D}"/>
              </a:ext>
            </a:extLst>
          </p:cNvPr>
          <p:cNvSpPr/>
          <p:nvPr/>
        </p:nvSpPr>
        <p:spPr>
          <a:xfrm>
            <a:off x="10972242" y="449041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598D2E5D-D020-4C32-AD09-EF7275E98BA2}"/>
              </a:ext>
            </a:extLst>
          </p:cNvPr>
          <p:cNvSpPr/>
          <p:nvPr/>
        </p:nvSpPr>
        <p:spPr>
          <a:xfrm>
            <a:off x="10982594" y="471384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77074A06-4E31-49A8-A694-F66BC8BDA854}"/>
              </a:ext>
            </a:extLst>
          </p:cNvPr>
          <p:cNvSpPr/>
          <p:nvPr/>
        </p:nvSpPr>
        <p:spPr>
          <a:xfrm>
            <a:off x="10966318" y="497277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04F86B76-6629-4871-995F-00099CA21EEC}"/>
              </a:ext>
            </a:extLst>
          </p:cNvPr>
          <p:cNvSpPr/>
          <p:nvPr/>
        </p:nvSpPr>
        <p:spPr>
          <a:xfrm>
            <a:off x="10976675" y="526722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C85B53D4-1C99-460E-BC78-691A4A49D43A}"/>
              </a:ext>
            </a:extLst>
          </p:cNvPr>
          <p:cNvSpPr/>
          <p:nvPr/>
        </p:nvSpPr>
        <p:spPr>
          <a:xfrm>
            <a:off x="10960399" y="380388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40829ECD-13B4-471B-9302-ADC4A7B1A7D5}"/>
              </a:ext>
            </a:extLst>
          </p:cNvPr>
          <p:cNvSpPr/>
          <p:nvPr/>
        </p:nvSpPr>
        <p:spPr>
          <a:xfrm>
            <a:off x="10961878" y="359229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85E39393-6A87-4817-863B-5B609BC65F90}"/>
              </a:ext>
            </a:extLst>
          </p:cNvPr>
          <p:cNvSpPr/>
          <p:nvPr/>
        </p:nvSpPr>
        <p:spPr>
          <a:xfrm>
            <a:off x="10954480" y="334519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BFD7011D-CBAA-43F1-B004-E9384415144A}"/>
              </a:ext>
            </a:extLst>
          </p:cNvPr>
          <p:cNvSpPr/>
          <p:nvPr/>
        </p:nvSpPr>
        <p:spPr>
          <a:xfrm>
            <a:off x="10955958" y="302708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D3AA2B80-701D-4771-929C-B33D0CF5B109}"/>
              </a:ext>
            </a:extLst>
          </p:cNvPr>
          <p:cNvSpPr/>
          <p:nvPr/>
        </p:nvSpPr>
        <p:spPr>
          <a:xfrm>
            <a:off x="10948560" y="277110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079B2EA5-FD5A-49AC-8D80-2DE678AAD9B7}"/>
              </a:ext>
            </a:extLst>
          </p:cNvPr>
          <p:cNvSpPr/>
          <p:nvPr/>
        </p:nvSpPr>
        <p:spPr>
          <a:xfrm>
            <a:off x="10958917" y="141430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718D7BE4-8524-4C79-A83A-2DC0D48D53A8}"/>
              </a:ext>
            </a:extLst>
          </p:cNvPr>
          <p:cNvSpPr/>
          <p:nvPr/>
        </p:nvSpPr>
        <p:spPr>
          <a:xfrm>
            <a:off x="10960395" y="170874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B3E115F9-05D8-41D4-86E5-213B33407178}"/>
              </a:ext>
            </a:extLst>
          </p:cNvPr>
          <p:cNvSpPr/>
          <p:nvPr/>
        </p:nvSpPr>
        <p:spPr>
          <a:xfrm>
            <a:off x="10961875" y="194104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F0AEB0D5-8BB8-44DD-9055-C060AB196C71}"/>
              </a:ext>
            </a:extLst>
          </p:cNvPr>
          <p:cNvSpPr/>
          <p:nvPr/>
        </p:nvSpPr>
        <p:spPr>
          <a:xfrm>
            <a:off x="10954474" y="218222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0DA9BFE2-A974-41C6-8CAA-D4ED5C8CE677}"/>
              </a:ext>
            </a:extLst>
          </p:cNvPr>
          <p:cNvSpPr/>
          <p:nvPr/>
        </p:nvSpPr>
        <p:spPr>
          <a:xfrm>
            <a:off x="10964832" y="245003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BE4F5CDB-C936-42A6-911E-B9B19B66A093}"/>
              </a:ext>
            </a:extLst>
          </p:cNvPr>
          <p:cNvCxnSpPr>
            <a:cxnSpLocks/>
          </p:cNvCxnSpPr>
          <p:nvPr/>
        </p:nvCxnSpPr>
        <p:spPr>
          <a:xfrm flipH="1">
            <a:off x="1414764" y="2395184"/>
            <a:ext cx="158885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A0104931-3C91-4085-9C11-EBFD528BA31E}"/>
              </a:ext>
            </a:extLst>
          </p:cNvPr>
          <p:cNvCxnSpPr>
            <a:cxnSpLocks/>
          </p:cNvCxnSpPr>
          <p:nvPr/>
        </p:nvCxnSpPr>
        <p:spPr>
          <a:xfrm>
            <a:off x="3025291" y="2402962"/>
            <a:ext cx="0" cy="3023072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楕円 81">
            <a:extLst>
              <a:ext uri="{FF2B5EF4-FFF2-40B4-BE49-F238E27FC236}">
                <a16:creationId xmlns:a16="http://schemas.microsoft.com/office/drawing/2014/main" id="{7CEC9F72-CB59-4351-B838-8C5A756B8065}"/>
              </a:ext>
            </a:extLst>
          </p:cNvPr>
          <p:cNvSpPr/>
          <p:nvPr/>
        </p:nvSpPr>
        <p:spPr>
          <a:xfrm>
            <a:off x="8332612" y="399918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楕円 83">
            <a:extLst>
              <a:ext uri="{FF2B5EF4-FFF2-40B4-BE49-F238E27FC236}">
                <a16:creationId xmlns:a16="http://schemas.microsoft.com/office/drawing/2014/main" id="{A1FF6F84-EAC6-490F-835D-87917090194B}"/>
              </a:ext>
            </a:extLst>
          </p:cNvPr>
          <p:cNvSpPr/>
          <p:nvPr/>
        </p:nvSpPr>
        <p:spPr>
          <a:xfrm>
            <a:off x="8334092" y="416046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8ABFA0F9-111C-4AD0-9367-E1311DBF1D92}"/>
              </a:ext>
            </a:extLst>
          </p:cNvPr>
          <p:cNvSpPr/>
          <p:nvPr/>
        </p:nvSpPr>
        <p:spPr>
          <a:xfrm>
            <a:off x="8335572" y="433062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楕円 87">
            <a:extLst>
              <a:ext uri="{FF2B5EF4-FFF2-40B4-BE49-F238E27FC236}">
                <a16:creationId xmlns:a16="http://schemas.microsoft.com/office/drawing/2014/main" id="{BA172801-2588-4B0F-8D12-E47FE98CE470}"/>
              </a:ext>
            </a:extLst>
          </p:cNvPr>
          <p:cNvSpPr/>
          <p:nvPr/>
        </p:nvSpPr>
        <p:spPr>
          <a:xfrm>
            <a:off x="8345929" y="450965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A6F92C94-2117-4E0D-9799-68F16171863A}"/>
              </a:ext>
            </a:extLst>
          </p:cNvPr>
          <p:cNvSpPr/>
          <p:nvPr/>
        </p:nvSpPr>
        <p:spPr>
          <a:xfrm>
            <a:off x="8356281" y="473307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楕円 91">
            <a:extLst>
              <a:ext uri="{FF2B5EF4-FFF2-40B4-BE49-F238E27FC236}">
                <a16:creationId xmlns:a16="http://schemas.microsoft.com/office/drawing/2014/main" id="{276282A7-87ED-4531-89AA-E93EFB867A8E}"/>
              </a:ext>
            </a:extLst>
          </p:cNvPr>
          <p:cNvSpPr/>
          <p:nvPr/>
        </p:nvSpPr>
        <p:spPr>
          <a:xfrm>
            <a:off x="8340005" y="499201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楕円 93">
            <a:extLst>
              <a:ext uri="{FF2B5EF4-FFF2-40B4-BE49-F238E27FC236}">
                <a16:creationId xmlns:a16="http://schemas.microsoft.com/office/drawing/2014/main" id="{330DED59-BB08-4C4C-961A-AB0C8097A8C7}"/>
              </a:ext>
            </a:extLst>
          </p:cNvPr>
          <p:cNvSpPr/>
          <p:nvPr/>
        </p:nvSpPr>
        <p:spPr>
          <a:xfrm>
            <a:off x="8350362" y="528645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楕円 95">
            <a:extLst>
              <a:ext uri="{FF2B5EF4-FFF2-40B4-BE49-F238E27FC236}">
                <a16:creationId xmlns:a16="http://schemas.microsoft.com/office/drawing/2014/main" id="{48B9DBBF-E32B-4B1C-B114-E90565AF5E5F}"/>
              </a:ext>
            </a:extLst>
          </p:cNvPr>
          <p:cNvSpPr/>
          <p:nvPr/>
        </p:nvSpPr>
        <p:spPr>
          <a:xfrm>
            <a:off x="8334086" y="382311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楕円 97">
            <a:extLst>
              <a:ext uri="{FF2B5EF4-FFF2-40B4-BE49-F238E27FC236}">
                <a16:creationId xmlns:a16="http://schemas.microsoft.com/office/drawing/2014/main" id="{4DCC95FB-2B40-495B-9CEC-BEEE894E9D9C}"/>
              </a:ext>
            </a:extLst>
          </p:cNvPr>
          <p:cNvSpPr/>
          <p:nvPr/>
        </p:nvSpPr>
        <p:spPr>
          <a:xfrm>
            <a:off x="8335565" y="3611532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楕円 99">
            <a:extLst>
              <a:ext uri="{FF2B5EF4-FFF2-40B4-BE49-F238E27FC236}">
                <a16:creationId xmlns:a16="http://schemas.microsoft.com/office/drawing/2014/main" id="{750F2997-3EDC-4D21-A57B-824DBE3786B3}"/>
              </a:ext>
            </a:extLst>
          </p:cNvPr>
          <p:cNvSpPr/>
          <p:nvPr/>
        </p:nvSpPr>
        <p:spPr>
          <a:xfrm>
            <a:off x="8328167" y="336443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楕円 101">
            <a:extLst>
              <a:ext uri="{FF2B5EF4-FFF2-40B4-BE49-F238E27FC236}">
                <a16:creationId xmlns:a16="http://schemas.microsoft.com/office/drawing/2014/main" id="{EA9481D9-EF6D-438D-A9BB-C45D3FC3153B}"/>
              </a:ext>
            </a:extLst>
          </p:cNvPr>
          <p:cNvSpPr/>
          <p:nvPr/>
        </p:nvSpPr>
        <p:spPr>
          <a:xfrm>
            <a:off x="8329645" y="304631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楕円 103">
            <a:extLst>
              <a:ext uri="{FF2B5EF4-FFF2-40B4-BE49-F238E27FC236}">
                <a16:creationId xmlns:a16="http://schemas.microsoft.com/office/drawing/2014/main" id="{C07F8DF6-EDAB-4A60-8E30-7A05FBC92ABB}"/>
              </a:ext>
            </a:extLst>
          </p:cNvPr>
          <p:cNvSpPr/>
          <p:nvPr/>
        </p:nvSpPr>
        <p:spPr>
          <a:xfrm>
            <a:off x="8322247" y="2790342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楕円 107">
            <a:extLst>
              <a:ext uri="{FF2B5EF4-FFF2-40B4-BE49-F238E27FC236}">
                <a16:creationId xmlns:a16="http://schemas.microsoft.com/office/drawing/2014/main" id="{1B6288CA-3CDD-43CA-B5D7-2BF7DA7C33F4}"/>
              </a:ext>
            </a:extLst>
          </p:cNvPr>
          <p:cNvSpPr/>
          <p:nvPr/>
        </p:nvSpPr>
        <p:spPr>
          <a:xfrm>
            <a:off x="6924579" y="930905"/>
            <a:ext cx="3213483" cy="38362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1DA302E3-1028-4D22-BAEF-25D41B566C5B}"/>
              </a:ext>
            </a:extLst>
          </p:cNvPr>
          <p:cNvSpPr txBox="1"/>
          <p:nvPr/>
        </p:nvSpPr>
        <p:spPr>
          <a:xfrm>
            <a:off x="7849560" y="569126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Occlusion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11" name="矢印: 右 110">
            <a:extLst>
              <a:ext uri="{FF2B5EF4-FFF2-40B4-BE49-F238E27FC236}">
                <a16:creationId xmlns:a16="http://schemas.microsoft.com/office/drawing/2014/main" id="{2E8BE80B-A92D-4177-822A-E1584408F24F}"/>
              </a:ext>
            </a:extLst>
          </p:cNvPr>
          <p:cNvSpPr/>
          <p:nvPr/>
        </p:nvSpPr>
        <p:spPr>
          <a:xfrm>
            <a:off x="6347989" y="3068670"/>
            <a:ext cx="91123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CE0819C3-104E-4BE8-9378-5CB16835D638}"/>
              </a:ext>
            </a:extLst>
          </p:cNvPr>
          <p:cNvSpPr txBox="1"/>
          <p:nvPr/>
        </p:nvSpPr>
        <p:spPr>
          <a:xfrm>
            <a:off x="6159590" y="3660257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Scanning</a:t>
            </a:r>
            <a:endParaRPr kumimoji="1" lang="ja-JP" altLang="en-US" dirty="0"/>
          </a:p>
        </p:txBody>
      </p:sp>
      <p:sp>
        <p:nvSpPr>
          <p:cNvPr id="115" name="楕円 114">
            <a:extLst>
              <a:ext uri="{FF2B5EF4-FFF2-40B4-BE49-F238E27FC236}">
                <a16:creationId xmlns:a16="http://schemas.microsoft.com/office/drawing/2014/main" id="{E9ADDD44-3A1B-4C26-BB85-B4D731275D5E}"/>
              </a:ext>
            </a:extLst>
          </p:cNvPr>
          <p:cNvSpPr/>
          <p:nvPr/>
        </p:nvSpPr>
        <p:spPr>
          <a:xfrm>
            <a:off x="6961831" y="2031025"/>
            <a:ext cx="1714094" cy="90360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A8DEBACA-6CCA-4F64-AE05-2EC34D4E82F4}"/>
              </a:ext>
            </a:extLst>
          </p:cNvPr>
          <p:cNvSpPr txBox="1"/>
          <p:nvPr/>
        </p:nvSpPr>
        <p:spPr>
          <a:xfrm>
            <a:off x="7655250" y="1714816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Occlusion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731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7147</TotalTime>
  <Words>97</Words>
  <Application>Microsoft Office PowerPoint</Application>
  <PresentationFormat>ワイド画面</PresentationFormat>
  <Paragraphs>65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詩知</dc:creator>
  <cp:lastModifiedBy>詩知</cp:lastModifiedBy>
  <cp:revision>43</cp:revision>
  <dcterms:created xsi:type="dcterms:W3CDTF">2020-07-09T12:52:49Z</dcterms:created>
  <dcterms:modified xsi:type="dcterms:W3CDTF">2020-07-23T08:01:15Z</dcterms:modified>
</cp:coreProperties>
</file>