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38932-03DB-4664-9FFE-A5A01637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0A3798-BA70-4940-B70E-EED6F6B0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BBC1D-18E0-4497-AA2B-A19FFBDF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C95CD-CCAC-432D-979B-46ECA4B6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6F471-E54A-4C58-B28E-1A825012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40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40C-2CB8-45FD-A190-7F1445A8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836F35-74AD-4D3D-97EB-5C2B6A77F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8F56-2300-4871-B77F-00E31970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4BF11-0D0F-4347-8D33-A1E04FA2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1C60F-9B6B-4CB1-A07C-10175D1B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1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82E07-C377-4D1B-9DF9-ADCFA0BA7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6BAC5C-6946-4603-9361-0DCB5F7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68B9C-08CF-4ADF-8627-23CAC7A8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AC748-B702-4053-898B-4DC4A246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8FCB84-9F68-4803-8240-A0D902A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D4FE-8303-45E3-8AEE-46B1CB08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87D-9016-41CA-AF62-656AB596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5F7951-C666-4271-ADA1-5A7C829C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417A3F-CE61-43E5-8B28-874E43A2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67899-0902-455E-B5BD-B9483F39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339FB-38D9-4E20-ACA9-321BF07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B255D-8692-4306-9650-026676A5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A338E-2365-4BCC-95B5-358D699A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300B2D-CF1A-4726-9A21-0B79788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6A78F-2D87-4B2C-80B4-3C564AA9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2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905CD-5E78-4364-B4D6-CC7DD889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F73E3-0C4F-4FE1-A34C-148F9904E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265985-C3CE-410C-9AC7-777997B7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85B85-4F4D-463E-BA93-E75D6011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4DC18-34BB-4A93-B4C9-0663E0C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5BA60D-918D-45FE-B8A7-773CDA5F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7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358C8-5BDC-4347-98E7-65F6DE36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F21BD7-B5E4-47A4-8768-CF83B9A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39154-41D1-401A-8401-9BCBD377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2623F-7C6D-4351-9C7C-3A5D9DF2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7A831C-B8CF-4217-BF58-7983081FC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8880FE-622B-4434-8732-A79D40CD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2757C2-A0B3-4614-9274-DE1C90D5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87F1A4-804A-4DFE-98B9-9A91D342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18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BE32D-002F-4972-B3D0-7AD94B2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E30220-1B19-4B6C-8A74-A2693EA4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D0AE4C-F738-422A-87F0-283B9F3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EB2732-E340-4E53-AB2A-8C925590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46DD08-1C83-474A-A053-8F67F21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7B74C-9388-47AD-B314-35B2CD74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A94A8-2220-41E9-B28E-BE9372F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6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C7E0C-5187-4F44-9ABF-F2EDB790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C33972-73EC-4C2D-8BB2-F4662A412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FF41E-C623-47B0-8C73-FE83BD41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1EF74D-83AB-4E87-91AE-BF3E7147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00A7AF-4A73-4644-A039-FE0347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AF6BD-398B-4F72-B0F3-29B429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7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E455C-7722-4DA2-B795-568C6569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87B28C-FC54-40C2-8269-E2E7D6874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6F7B19-B3F3-443E-85BE-1655690D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1EDE81-9153-4A1D-A27C-7A97E4D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3E060-6372-406D-83F0-0C6C1240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E66F62-DB6C-4490-9A2A-DC8208C7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5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F2997A-083E-43BB-A54F-50978AD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D7AD-82E2-4BE5-B410-631189FB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78B400-0EC4-4F97-8811-75F68A891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97A9-1B44-463F-8EAF-3A848A7F5CA1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67D28-F229-4AA2-9ABD-70B3384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E1BA5-6CB9-4524-98F0-E5C37047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C9BB-0E2B-4847-936A-B9711E4A5C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2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CB138BE-9F63-4A97-B579-938334FF1CA2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A1E7EDE6-334F-4596-9192-4CEC87D98758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CDA1BF66-40E4-4515-B1EE-FF51EA0F79AD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7EF69AC5-B522-4B7B-91E2-C2CC3F9B86B4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C1E66BA7-3E9B-42A5-A4BB-30D8793FB008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3936B4B-EDB2-455C-9BBB-EB962307DB5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B1539749-EEE8-4955-8838-924ED1F18AF2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E27E243-1B6A-43ED-BF22-907BCEDCBC57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DBC1342-EBB1-4D74-BA31-B52A402508C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181CFFC-8375-4BBC-8402-97AA030EB7C6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EB1060C-08C2-4069-9419-CB922A756390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5DAE8F9-107D-42D7-93A5-6A700E9EAB2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55760FF-6B3C-4748-85ED-FF826425451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00BA91E3-3857-47D4-9821-34679673CDC0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6F62BCC-EB87-4ECE-A1F1-1CCBA4C968B5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57B1845F-CF1C-4D4E-A8F6-A7D0D3EFBD6E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FF6A09-67AA-4300-8E15-B9576E2AAA53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7B146C9-49B3-40BD-BC80-4A780499A35B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35904166-B6C7-42A2-817C-3B2680EB09D9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DC72271-2CD7-4559-BC76-8F34FAD2E2D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E778D93-8012-4BEF-B942-0301FECB9834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59741268-BD2F-4854-AD6F-CFA9BD1380CE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B9A54FC6-E781-46CC-A0B9-C15436A2997B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D8F536E9-BEDF-45B9-981C-95598436DD38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3B7170-EEF2-4816-BA4E-11FE4DD3830F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6F695C-30DC-4DFC-A77A-1DE1F3F3F444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A019376-42BA-4006-B5B0-37D1D3654C1A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8CD0971-A09A-4829-A627-DC51DD2CED54}"/>
              </a:ext>
            </a:extLst>
          </p:cNvPr>
          <p:cNvGrpSpPr/>
          <p:nvPr/>
        </p:nvGrpSpPr>
        <p:grpSpPr>
          <a:xfrm>
            <a:off x="878991" y="2663406"/>
            <a:ext cx="1380273" cy="519116"/>
            <a:chOff x="878991" y="2663406"/>
            <a:chExt cx="1380273" cy="519116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AAA8260-D1E8-4D46-855E-D629A894D50B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0490C70-BC5F-48D7-8A92-9D59948B94E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EEDA1B3-FABB-4E83-84B1-5725ECCEA1F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E846367C-F249-45FA-A92D-B542A2AC167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E8D8D81-FA93-4C52-AAD8-7E399DA251C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1558ED9-C5FC-4619-AE0C-A9DDBFA3CCF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02C2540-1225-406D-B306-66A6B0FF88D6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11BF46F-5929-42A0-AFD2-F339458B212D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A3F7F87-4DE7-424F-85C6-4054EF950AFE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15FE112-BFF1-43EE-80E3-886170D8DA09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736BDD6C-9672-4535-8CD5-528A8FBB4842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B141C8F-250A-41C2-902D-AF6CE00F7155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6A721F11-4EBD-443C-9BB9-DFEE2C875EB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D8ADE2F5-9B74-4EEC-9868-E2EB7682A61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7B569A5F-87AD-48BE-BDE2-962A20688AAE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5CBCD80E-2E56-4C21-88D1-64CD198DCA6E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4A4D579-DDA9-47FC-AB34-FB746EB22CF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1E11D0B-6F33-44F4-8111-35E823D4CDEB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64B0044-BF77-4BDC-A9DA-239C759AC0BB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CA98D3C-F301-465A-8EA3-860F2127BC7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7AD73B9F-274B-484A-BB12-74C1B56ECA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64952B4E-60FC-4038-8CE5-55C9CCDF8EF2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99488A5A-E3D6-4281-9FBA-332F23EDF332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77AC0720-C9EE-4D82-9F22-AD099190895E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D2A694C1-DEEB-435B-B740-D02858C9231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250AABC-7F48-4173-9245-89AC01491615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EDB9D7E5-6489-407B-B68E-95246ADAA8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16A71CAD-D96F-4158-B00E-536C2420256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30F204F-B1D1-48EC-B6B2-017FFA191DFD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FA600A8-FDBC-4C39-B535-9DAC1C476AE4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C6B4790-AFDE-4430-B640-F0CD1619927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CD4FD326-8974-42B6-9EC2-0E703CD2E13E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F138EB64-AAEA-495B-AF99-90AB31E5C34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709F04C-B1F0-46EF-A1AC-28851C2B199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F48632DF-45A2-4385-B1EE-0773509E4BA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729DAED-F1BB-4694-8EEB-77379FDBF056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0FF02DF-E846-4CF4-9C22-4A9F44962B4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42DADEB-3BB4-4161-9603-769E12D7FD31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A27E28-70B6-4FDF-B8A0-247817173AC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C5D6F22-563C-498D-8777-B4D8625B10D1}"/>
              </a:ext>
            </a:extLst>
          </p:cNvPr>
          <p:cNvGrpSpPr/>
          <p:nvPr/>
        </p:nvGrpSpPr>
        <p:grpSpPr>
          <a:xfrm>
            <a:off x="3896347" y="3619489"/>
            <a:ext cx="1380273" cy="519116"/>
            <a:chOff x="878991" y="2663406"/>
            <a:chExt cx="1380273" cy="519116"/>
          </a:xfrm>
        </p:grpSpPr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DF029915-DA16-4AD4-9D73-BEA68319BE6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A9F5BC6-8D6E-4F7F-B6E2-5FE9ECF00DC6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889EC913-5CE6-416E-959A-C67B89FDF891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C6CEBC-F233-4C2F-9212-BBFEDF29A114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75F3752A-0F9D-4CE5-9505-626EC69BE03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DC56959-EAD0-4C22-9E53-5DD1B4BC4F3F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568B088-3147-44D0-9F86-64E5B58DFAE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A7DD7ABC-E600-4F9C-95E6-A15313CBD9A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F46DA959-FA8B-43C1-AF82-D584F56FCD2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8D9A37-77C6-40A6-9A44-72E15ECD4A5B}"/>
              </a:ext>
            </a:extLst>
          </p:cNvPr>
          <p:cNvGrpSpPr/>
          <p:nvPr/>
        </p:nvGrpSpPr>
        <p:grpSpPr>
          <a:xfrm>
            <a:off x="2735850" y="1987057"/>
            <a:ext cx="932430" cy="953490"/>
            <a:chOff x="2940037" y="1782869"/>
            <a:chExt cx="932430" cy="953490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A70A091-F22A-425D-8906-1C6CE118DF3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00322AF5-7D43-4BDC-80D6-BABC750DC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673451C2-7BD5-41A9-B659-2460E5209744}"/>
              </a:ext>
            </a:extLst>
          </p:cNvPr>
          <p:cNvGrpSpPr/>
          <p:nvPr/>
        </p:nvGrpSpPr>
        <p:grpSpPr>
          <a:xfrm flipH="1">
            <a:off x="7958935" y="1455996"/>
            <a:ext cx="932430" cy="953490"/>
            <a:chOff x="2940037" y="1782869"/>
            <a:chExt cx="932430" cy="953490"/>
          </a:xfrm>
        </p:grpSpPr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5A58B079-DADB-461E-A044-D76604C25609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E7C6BFE2-F3C7-4DCD-89A6-EFEA7102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82306AB-857B-4CF3-887A-25222A4CA558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999273" y="1681498"/>
            <a:ext cx="965379" cy="10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円弧 93">
            <a:extLst>
              <a:ext uri="{FF2B5EF4-FFF2-40B4-BE49-F238E27FC236}">
                <a16:creationId xmlns:a16="http://schemas.microsoft.com/office/drawing/2014/main" id="{145CB93F-0515-43C3-A6B7-4C7BC4C994C8}"/>
              </a:ext>
            </a:extLst>
          </p:cNvPr>
          <p:cNvSpPr/>
          <p:nvPr/>
        </p:nvSpPr>
        <p:spPr>
          <a:xfrm>
            <a:off x="3076462" y="2463683"/>
            <a:ext cx="272880" cy="369331"/>
          </a:xfrm>
          <a:prstGeom prst="arc">
            <a:avLst>
              <a:gd name="adj1" fmla="val 16200000"/>
              <a:gd name="adj2" fmla="val 1081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/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0E15027D-60F0-4EBB-B66E-74CD859F9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60" y="2283314"/>
                <a:ext cx="4821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/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8555621-9AFD-4A3C-9569-A020D773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84" y="1770012"/>
                <a:ext cx="458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/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1507211-2DAD-4423-9999-ECA913BE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299" y="1297171"/>
                <a:ext cx="3808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/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CDFE8E75-741C-4266-8A11-B3039615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535" y="2114045"/>
                <a:ext cx="38420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05ECBCC-28F3-46D7-8906-FF8826D0717A}"/>
              </a:ext>
            </a:extLst>
          </p:cNvPr>
          <p:cNvGrpSpPr/>
          <p:nvPr/>
        </p:nvGrpSpPr>
        <p:grpSpPr>
          <a:xfrm rot="10800000" flipH="1">
            <a:off x="10467099" y="1578696"/>
            <a:ext cx="783825" cy="753414"/>
            <a:chOff x="3088642" y="1782869"/>
            <a:chExt cx="783825" cy="753414"/>
          </a:xfrm>
        </p:grpSpPr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7E85AC2-FF18-4D78-9E23-C0A1A0E0C4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98703172-E10B-4A02-BEC6-6F6B03907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/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CD2B2FFD-D1C6-4652-8432-09E0825E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642" y="2166951"/>
                  <a:ext cx="3788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/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E975E29-703F-442F-83A2-F761CBD62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48" y="2098648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/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2A81CC6D-0A64-41A9-A895-278AF2A8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176" y="1266265"/>
                <a:ext cx="38420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552D547-3E82-4CEB-8FC0-88B7E9F8E3D7}"/>
              </a:ext>
            </a:extLst>
          </p:cNvPr>
          <p:cNvCxnSpPr>
            <a:cxnSpLocks/>
          </p:cNvCxnSpPr>
          <p:nvPr/>
        </p:nvCxnSpPr>
        <p:spPr>
          <a:xfrm flipH="1" flipV="1">
            <a:off x="9834876" y="797614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/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6DB0164-25AD-4C51-AA58-D9EB2B53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044" y="759420"/>
                <a:ext cx="458074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円弧 108">
            <a:extLst>
              <a:ext uri="{FF2B5EF4-FFF2-40B4-BE49-F238E27FC236}">
                <a16:creationId xmlns:a16="http://schemas.microsoft.com/office/drawing/2014/main" id="{86264E34-7548-4781-83BA-BF2619DA2C07}"/>
              </a:ext>
            </a:extLst>
          </p:cNvPr>
          <p:cNvSpPr/>
          <p:nvPr/>
        </p:nvSpPr>
        <p:spPr>
          <a:xfrm rot="10800000">
            <a:off x="10360449" y="1452905"/>
            <a:ext cx="417096" cy="369331"/>
          </a:xfrm>
          <a:prstGeom prst="arc">
            <a:avLst>
              <a:gd name="adj1" fmla="val 16200000"/>
              <a:gd name="adj2" fmla="val 2926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/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644624F7-2342-4DC4-A556-B9246A3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077" y="1539306"/>
                <a:ext cx="48212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円弧 116">
            <a:extLst>
              <a:ext uri="{FF2B5EF4-FFF2-40B4-BE49-F238E27FC236}">
                <a16:creationId xmlns:a16="http://schemas.microsoft.com/office/drawing/2014/main" id="{D492FAEA-5B33-4780-B3C1-14F5DFE49541}"/>
              </a:ext>
            </a:extLst>
          </p:cNvPr>
          <p:cNvSpPr/>
          <p:nvPr/>
        </p:nvSpPr>
        <p:spPr>
          <a:xfrm rot="13603447">
            <a:off x="10037956" y="88512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218E5FE5-3FFC-4533-AF78-96EA26C707E7}"/>
              </a:ext>
            </a:extLst>
          </p:cNvPr>
          <p:cNvGrpSpPr/>
          <p:nvPr/>
        </p:nvGrpSpPr>
        <p:grpSpPr>
          <a:xfrm flipH="1">
            <a:off x="10730263" y="3164997"/>
            <a:ext cx="932430" cy="953490"/>
            <a:chOff x="2940037" y="1782869"/>
            <a:chExt cx="932430" cy="953490"/>
          </a:xfrm>
        </p:grpSpPr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FDAC1383-DBBA-4060-928A-0BD69B4727B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ED946B43-F9B2-48BC-93BF-4C9046F94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E7D33804-93CE-40BD-AD67-0F760A9315CC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432AFEC6-CCE9-4CA4-B070-084845B5C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/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F9F8AEC1-5BF3-4C92-BBEE-0A1530BE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627" y="3006172"/>
                <a:ext cx="3808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/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74BEBBD-C623-4F6B-918A-5E5E7EA7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863" y="3823046"/>
                <a:ext cx="384208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AFCE1B8-544A-4C17-B964-6C29F5B3C9EB}"/>
              </a:ext>
            </a:extLst>
          </p:cNvPr>
          <p:cNvCxnSpPr>
            <a:cxnSpLocks/>
          </p:cNvCxnSpPr>
          <p:nvPr/>
        </p:nvCxnSpPr>
        <p:spPr>
          <a:xfrm flipH="1" flipV="1">
            <a:off x="10673676" y="3027362"/>
            <a:ext cx="732889" cy="82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/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86BCB88-FB6C-4377-9CD7-F19CBFA6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11" y="2969748"/>
                <a:ext cx="4580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円弧 127">
            <a:extLst>
              <a:ext uri="{FF2B5EF4-FFF2-40B4-BE49-F238E27FC236}">
                <a16:creationId xmlns:a16="http://schemas.microsoft.com/office/drawing/2014/main" id="{5FC16BA9-6091-407B-92A5-3B6108DFC37D}"/>
              </a:ext>
            </a:extLst>
          </p:cNvPr>
          <p:cNvSpPr/>
          <p:nvPr/>
        </p:nvSpPr>
        <p:spPr>
          <a:xfrm rot="16747653">
            <a:off x="11153905" y="3490581"/>
            <a:ext cx="417096" cy="369331"/>
          </a:xfrm>
          <a:prstGeom prst="arc">
            <a:avLst>
              <a:gd name="adj1" fmla="val 17129057"/>
              <a:gd name="adj2" fmla="val 2852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/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83CE2F57-E263-402B-AD93-9BB6F1FE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864" y="3158632"/>
                <a:ext cx="482120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円弧 131">
            <a:extLst>
              <a:ext uri="{FF2B5EF4-FFF2-40B4-BE49-F238E27FC236}">
                <a16:creationId xmlns:a16="http://schemas.microsoft.com/office/drawing/2014/main" id="{B6FB069E-E146-46B6-90A9-2A1129D540EE}"/>
              </a:ext>
            </a:extLst>
          </p:cNvPr>
          <p:cNvSpPr/>
          <p:nvPr/>
        </p:nvSpPr>
        <p:spPr>
          <a:xfrm rot="13603447">
            <a:off x="10865954" y="3087542"/>
            <a:ext cx="417096" cy="533271"/>
          </a:xfrm>
          <a:prstGeom prst="arc">
            <a:avLst>
              <a:gd name="adj1" fmla="val 17551539"/>
              <a:gd name="adj2" fmla="val 292622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/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998EF2A6-DA79-45ED-B854-485E6A7F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866" y="3339080"/>
                <a:ext cx="348486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/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96096E19-C0B5-4920-A352-ED57F76E1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287" y="4710957"/>
                <a:ext cx="4418389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矢印: 上 91">
            <a:extLst>
              <a:ext uri="{FF2B5EF4-FFF2-40B4-BE49-F238E27FC236}">
                <a16:creationId xmlns:a16="http://schemas.microsoft.com/office/drawing/2014/main" id="{96BA802B-ECDA-4939-9BD9-5CA8E37126FF}"/>
              </a:ext>
            </a:extLst>
          </p:cNvPr>
          <p:cNvSpPr/>
          <p:nvPr/>
        </p:nvSpPr>
        <p:spPr>
          <a:xfrm>
            <a:off x="7643988" y="1297171"/>
            <a:ext cx="238059" cy="375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CFA65C5A-D8BB-43A2-A1B4-9F41E64BF6AD}"/>
              </a:ext>
            </a:extLst>
          </p:cNvPr>
          <p:cNvSpPr txBox="1"/>
          <p:nvPr/>
        </p:nvSpPr>
        <p:spPr>
          <a:xfrm>
            <a:off x="7319503" y="1043008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Forward</a:t>
            </a:r>
            <a:endParaRPr kumimoji="1" lang="ja-JP" altLang="en-US" sz="1400" dirty="0"/>
          </a:p>
        </p:txBody>
      </p:sp>
      <p:sp>
        <p:nvSpPr>
          <p:cNvPr id="101" name="円弧 100">
            <a:extLst>
              <a:ext uri="{FF2B5EF4-FFF2-40B4-BE49-F238E27FC236}">
                <a16:creationId xmlns:a16="http://schemas.microsoft.com/office/drawing/2014/main" id="{A3830B22-CB03-48D5-AC2A-ABFB344C1D94}"/>
              </a:ext>
            </a:extLst>
          </p:cNvPr>
          <p:cNvSpPr/>
          <p:nvPr/>
        </p:nvSpPr>
        <p:spPr>
          <a:xfrm rot="12838177" flipV="1">
            <a:off x="8374180" y="1936857"/>
            <a:ext cx="417096" cy="408665"/>
          </a:xfrm>
          <a:prstGeom prst="arc">
            <a:avLst>
              <a:gd name="adj1" fmla="val 17551539"/>
              <a:gd name="adj2" fmla="val 243245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44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/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テキスト ボックス 497">
                <a:extLst>
                  <a:ext uri="{FF2B5EF4-FFF2-40B4-BE49-F238E27FC236}">
                    <a16:creationId xmlns:a16="http://schemas.microsoft.com/office/drawing/2014/main" id="{F5621771-26F3-4BD7-BDEE-685E2A53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26" y="3461869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" name="グループ化 502">
            <a:extLst>
              <a:ext uri="{FF2B5EF4-FFF2-40B4-BE49-F238E27FC236}">
                <a16:creationId xmlns:a16="http://schemas.microsoft.com/office/drawing/2014/main" id="{56192BD2-5BD0-4D17-A203-A83967AFCA00}"/>
              </a:ext>
            </a:extLst>
          </p:cNvPr>
          <p:cNvGrpSpPr/>
          <p:nvPr/>
        </p:nvGrpSpPr>
        <p:grpSpPr>
          <a:xfrm>
            <a:off x="1518933" y="875200"/>
            <a:ext cx="3971073" cy="5447771"/>
            <a:chOff x="1481194" y="753224"/>
            <a:chExt cx="3971073" cy="5447771"/>
          </a:xfrm>
        </p:grpSpPr>
        <p:grpSp>
          <p:nvGrpSpPr>
            <p:cNvPr id="504" name="グループ化 503">
              <a:extLst>
                <a:ext uri="{FF2B5EF4-FFF2-40B4-BE49-F238E27FC236}">
                  <a16:creationId xmlns:a16="http://schemas.microsoft.com/office/drawing/2014/main" id="{E038EB48-917A-420A-A5C8-B1CE1265DA01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538" name="楕円 537">
                <a:extLst>
                  <a:ext uri="{FF2B5EF4-FFF2-40B4-BE49-F238E27FC236}">
                    <a16:creationId xmlns:a16="http://schemas.microsoft.com/office/drawing/2014/main" id="{5F7C3D00-CFF3-408C-8ED8-68C6CBCC4FD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9" name="楕円 538">
                <a:extLst>
                  <a:ext uri="{FF2B5EF4-FFF2-40B4-BE49-F238E27FC236}">
                    <a16:creationId xmlns:a16="http://schemas.microsoft.com/office/drawing/2014/main" id="{E12C1EAF-F08D-4CE4-98F7-1A52CE85BAF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0" name="楕円 539">
                <a:extLst>
                  <a:ext uri="{FF2B5EF4-FFF2-40B4-BE49-F238E27FC236}">
                    <a16:creationId xmlns:a16="http://schemas.microsoft.com/office/drawing/2014/main" id="{B9149F9C-33DB-42C2-907C-5D54BB8DE8F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1" name="楕円 540">
                <a:extLst>
                  <a:ext uri="{FF2B5EF4-FFF2-40B4-BE49-F238E27FC236}">
                    <a16:creationId xmlns:a16="http://schemas.microsoft.com/office/drawing/2014/main" id="{9936CCBD-C3B8-4AB6-9B83-FA07C90EF4A7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2" name="楕円 541">
                <a:extLst>
                  <a:ext uri="{FF2B5EF4-FFF2-40B4-BE49-F238E27FC236}">
                    <a16:creationId xmlns:a16="http://schemas.microsoft.com/office/drawing/2014/main" id="{72A9A846-6E79-434D-9386-A821B218D3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3" name="楕円 542">
                <a:extLst>
                  <a:ext uri="{FF2B5EF4-FFF2-40B4-BE49-F238E27FC236}">
                    <a16:creationId xmlns:a16="http://schemas.microsoft.com/office/drawing/2014/main" id="{291ACF21-C401-43A9-9CB1-DAE6DFF64100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4" name="楕円 543">
                <a:extLst>
                  <a:ext uri="{FF2B5EF4-FFF2-40B4-BE49-F238E27FC236}">
                    <a16:creationId xmlns:a16="http://schemas.microsoft.com/office/drawing/2014/main" id="{67D23543-642A-435D-9E3D-BF296EE4BA4B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5" name="楕円 544">
                <a:extLst>
                  <a:ext uri="{FF2B5EF4-FFF2-40B4-BE49-F238E27FC236}">
                    <a16:creationId xmlns:a16="http://schemas.microsoft.com/office/drawing/2014/main" id="{3E481BE1-BC3E-44AB-8939-D55C06D56BA8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6" name="楕円 545">
                <a:extLst>
                  <a:ext uri="{FF2B5EF4-FFF2-40B4-BE49-F238E27FC236}">
                    <a16:creationId xmlns:a16="http://schemas.microsoft.com/office/drawing/2014/main" id="{94BD90B7-DDDD-4F9A-8350-D3C78BE008C8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7" name="楕円 546">
                <a:extLst>
                  <a:ext uri="{FF2B5EF4-FFF2-40B4-BE49-F238E27FC236}">
                    <a16:creationId xmlns:a16="http://schemas.microsoft.com/office/drawing/2014/main" id="{FEF14FEE-F19B-4B2B-A82A-7D887A307A77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8" name="楕円 547">
                <a:extLst>
                  <a:ext uri="{FF2B5EF4-FFF2-40B4-BE49-F238E27FC236}">
                    <a16:creationId xmlns:a16="http://schemas.microsoft.com/office/drawing/2014/main" id="{9D7C54F7-CD23-4066-8C20-9FD0AA980085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9" name="楕円 548">
                <a:extLst>
                  <a:ext uri="{FF2B5EF4-FFF2-40B4-BE49-F238E27FC236}">
                    <a16:creationId xmlns:a16="http://schemas.microsoft.com/office/drawing/2014/main" id="{C29A86E9-7282-49A9-9A20-0B0F10AE86B7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0" name="楕円 549">
                <a:extLst>
                  <a:ext uri="{FF2B5EF4-FFF2-40B4-BE49-F238E27FC236}">
                    <a16:creationId xmlns:a16="http://schemas.microsoft.com/office/drawing/2014/main" id="{5BB33429-CC75-4A19-B502-09669A8AA26E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1" name="楕円 550">
                <a:extLst>
                  <a:ext uri="{FF2B5EF4-FFF2-40B4-BE49-F238E27FC236}">
                    <a16:creationId xmlns:a16="http://schemas.microsoft.com/office/drawing/2014/main" id="{E24AB53E-AB69-427D-8AEF-4CE381D1279F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2" name="楕円 551">
                <a:extLst>
                  <a:ext uri="{FF2B5EF4-FFF2-40B4-BE49-F238E27FC236}">
                    <a16:creationId xmlns:a16="http://schemas.microsoft.com/office/drawing/2014/main" id="{2A0FD042-05B8-4600-BAC5-8FAEB694C1B0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3" name="楕円 552">
                <a:extLst>
                  <a:ext uri="{FF2B5EF4-FFF2-40B4-BE49-F238E27FC236}">
                    <a16:creationId xmlns:a16="http://schemas.microsoft.com/office/drawing/2014/main" id="{815AEC67-763F-42B8-9711-1B4BCA87743E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4" name="楕円 553">
                <a:extLst>
                  <a:ext uri="{FF2B5EF4-FFF2-40B4-BE49-F238E27FC236}">
                    <a16:creationId xmlns:a16="http://schemas.microsoft.com/office/drawing/2014/main" id="{1CC3C369-5139-4117-A9BF-172D9A6C5F79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5" name="楕円 554">
                <a:extLst>
                  <a:ext uri="{FF2B5EF4-FFF2-40B4-BE49-F238E27FC236}">
                    <a16:creationId xmlns:a16="http://schemas.microsoft.com/office/drawing/2014/main" id="{025CE10C-2CCA-4F11-A8A4-195557F9C449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楕円 555">
                <a:extLst>
                  <a:ext uri="{FF2B5EF4-FFF2-40B4-BE49-F238E27FC236}">
                    <a16:creationId xmlns:a16="http://schemas.microsoft.com/office/drawing/2014/main" id="{6695A56F-864B-4859-AB53-6A1D2771132C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楕円 556">
                <a:extLst>
                  <a:ext uri="{FF2B5EF4-FFF2-40B4-BE49-F238E27FC236}">
                    <a16:creationId xmlns:a16="http://schemas.microsoft.com/office/drawing/2014/main" id="{35578A86-28C0-4DEF-A043-B34F147733A4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楕円 557">
                <a:extLst>
                  <a:ext uri="{FF2B5EF4-FFF2-40B4-BE49-F238E27FC236}">
                    <a16:creationId xmlns:a16="http://schemas.microsoft.com/office/drawing/2014/main" id="{C0729093-8B5F-4AA8-BAEE-C6ECD17145A2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9" name="楕円 558">
                <a:extLst>
                  <a:ext uri="{FF2B5EF4-FFF2-40B4-BE49-F238E27FC236}">
                    <a16:creationId xmlns:a16="http://schemas.microsoft.com/office/drawing/2014/main" id="{4DDDE187-17FB-4680-A196-A418781BBDA0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楕円 559">
                <a:extLst>
                  <a:ext uri="{FF2B5EF4-FFF2-40B4-BE49-F238E27FC236}">
                    <a16:creationId xmlns:a16="http://schemas.microsoft.com/office/drawing/2014/main" id="{EB0DFDC1-22C8-42B0-B77F-CBF50D164F84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楕円 560">
                <a:extLst>
                  <a:ext uri="{FF2B5EF4-FFF2-40B4-BE49-F238E27FC236}">
                    <a16:creationId xmlns:a16="http://schemas.microsoft.com/office/drawing/2014/main" id="{72C8D5D2-7B10-4562-8E7E-0A92D8A1EF5B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楕円 561">
                <a:extLst>
                  <a:ext uri="{FF2B5EF4-FFF2-40B4-BE49-F238E27FC236}">
                    <a16:creationId xmlns:a16="http://schemas.microsoft.com/office/drawing/2014/main" id="{9F8580B0-5FFB-4022-A4E7-901CF182A35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3" name="楕円 562">
                <a:extLst>
                  <a:ext uri="{FF2B5EF4-FFF2-40B4-BE49-F238E27FC236}">
                    <a16:creationId xmlns:a16="http://schemas.microsoft.com/office/drawing/2014/main" id="{4592D8DD-547C-4C60-96C4-603BE5C3190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66E5183F-32A0-4588-B9D0-F175FAA0C463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529" name="楕円 528">
                <a:extLst>
                  <a:ext uri="{FF2B5EF4-FFF2-40B4-BE49-F238E27FC236}">
                    <a16:creationId xmlns:a16="http://schemas.microsoft.com/office/drawing/2014/main" id="{E7FEACB2-0C40-479B-93CB-EB898F76A25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0" name="楕円 529">
                <a:extLst>
                  <a:ext uri="{FF2B5EF4-FFF2-40B4-BE49-F238E27FC236}">
                    <a16:creationId xmlns:a16="http://schemas.microsoft.com/office/drawing/2014/main" id="{A2E69A33-8095-4150-BDB6-43D8D961E07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1" name="楕円 530">
                <a:extLst>
                  <a:ext uri="{FF2B5EF4-FFF2-40B4-BE49-F238E27FC236}">
                    <a16:creationId xmlns:a16="http://schemas.microsoft.com/office/drawing/2014/main" id="{7FFC8996-53A1-4DDB-8F3A-74318441284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2" name="楕円 531">
                <a:extLst>
                  <a:ext uri="{FF2B5EF4-FFF2-40B4-BE49-F238E27FC236}">
                    <a16:creationId xmlns:a16="http://schemas.microsoft.com/office/drawing/2014/main" id="{3A0FFAB0-2B61-4C64-A937-2E0188ECF427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3" name="楕円 532">
                <a:extLst>
                  <a:ext uri="{FF2B5EF4-FFF2-40B4-BE49-F238E27FC236}">
                    <a16:creationId xmlns:a16="http://schemas.microsoft.com/office/drawing/2014/main" id="{FECF1312-4A6D-4801-8C67-F235B417485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4" name="楕円 533">
                <a:extLst>
                  <a:ext uri="{FF2B5EF4-FFF2-40B4-BE49-F238E27FC236}">
                    <a16:creationId xmlns:a16="http://schemas.microsoft.com/office/drawing/2014/main" id="{9AB3D34E-5203-4B0A-B5D2-526CB06954A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5" name="楕円 534">
                <a:extLst>
                  <a:ext uri="{FF2B5EF4-FFF2-40B4-BE49-F238E27FC236}">
                    <a16:creationId xmlns:a16="http://schemas.microsoft.com/office/drawing/2014/main" id="{868335D6-7F82-4082-BE86-7C028F09670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6" name="楕円 535">
                <a:extLst>
                  <a:ext uri="{FF2B5EF4-FFF2-40B4-BE49-F238E27FC236}">
                    <a16:creationId xmlns:a16="http://schemas.microsoft.com/office/drawing/2014/main" id="{AA2E121C-B850-4341-BAE3-098FE4BA3D1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7" name="楕円 536">
                <a:extLst>
                  <a:ext uri="{FF2B5EF4-FFF2-40B4-BE49-F238E27FC236}">
                    <a16:creationId xmlns:a16="http://schemas.microsoft.com/office/drawing/2014/main" id="{9E6EA392-53CE-436E-87EB-927F9C84B83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6" name="グループ化 505">
              <a:extLst>
                <a:ext uri="{FF2B5EF4-FFF2-40B4-BE49-F238E27FC236}">
                  <a16:creationId xmlns:a16="http://schemas.microsoft.com/office/drawing/2014/main" id="{2DF97FAF-22B8-46BF-B8AB-16B463487352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520" name="楕円 519">
                <a:extLst>
                  <a:ext uri="{FF2B5EF4-FFF2-40B4-BE49-F238E27FC236}">
                    <a16:creationId xmlns:a16="http://schemas.microsoft.com/office/drawing/2014/main" id="{7E40539B-F7EB-493F-9588-D50D880CB496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楕円 520">
                <a:extLst>
                  <a:ext uri="{FF2B5EF4-FFF2-40B4-BE49-F238E27FC236}">
                    <a16:creationId xmlns:a16="http://schemas.microsoft.com/office/drawing/2014/main" id="{D23DD9C1-107C-434C-85CC-304A44CA3D05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楕円 521">
                <a:extLst>
                  <a:ext uri="{FF2B5EF4-FFF2-40B4-BE49-F238E27FC236}">
                    <a16:creationId xmlns:a16="http://schemas.microsoft.com/office/drawing/2014/main" id="{F081B53F-2044-43FB-9D48-AF7CA3760C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楕円 522">
                <a:extLst>
                  <a:ext uri="{FF2B5EF4-FFF2-40B4-BE49-F238E27FC236}">
                    <a16:creationId xmlns:a16="http://schemas.microsoft.com/office/drawing/2014/main" id="{E0136225-7948-4C3C-ADF3-ED0345ED3C3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4" name="楕円 523">
                <a:extLst>
                  <a:ext uri="{FF2B5EF4-FFF2-40B4-BE49-F238E27FC236}">
                    <a16:creationId xmlns:a16="http://schemas.microsoft.com/office/drawing/2014/main" id="{206ED856-B30D-4C23-94FC-15E2006BF6D7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5" name="楕円 524">
                <a:extLst>
                  <a:ext uri="{FF2B5EF4-FFF2-40B4-BE49-F238E27FC236}">
                    <a16:creationId xmlns:a16="http://schemas.microsoft.com/office/drawing/2014/main" id="{7EC52A4D-C554-46D7-B1A3-9E4F8C141DFA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6" name="楕円 525">
                <a:extLst>
                  <a:ext uri="{FF2B5EF4-FFF2-40B4-BE49-F238E27FC236}">
                    <a16:creationId xmlns:a16="http://schemas.microsoft.com/office/drawing/2014/main" id="{7B1EAE42-051B-4F93-A907-56616FE0AFC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7" name="楕円 526">
                <a:extLst>
                  <a:ext uri="{FF2B5EF4-FFF2-40B4-BE49-F238E27FC236}">
                    <a16:creationId xmlns:a16="http://schemas.microsoft.com/office/drawing/2014/main" id="{1DA3BE56-C778-40AA-B4AF-B89846F1430F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8" name="楕円 527">
                <a:extLst>
                  <a:ext uri="{FF2B5EF4-FFF2-40B4-BE49-F238E27FC236}">
                    <a16:creationId xmlns:a16="http://schemas.microsoft.com/office/drawing/2014/main" id="{273662F2-8387-4AC5-90CB-C5A26DEC7D44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356C5732-A1F5-4522-8444-F836BB5998C7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11" name="楕円 510">
                <a:extLst>
                  <a:ext uri="{FF2B5EF4-FFF2-40B4-BE49-F238E27FC236}">
                    <a16:creationId xmlns:a16="http://schemas.microsoft.com/office/drawing/2014/main" id="{5C36233E-F50E-43AD-85E3-3BAF7EB896D0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楕円 511">
                <a:extLst>
                  <a:ext uri="{FF2B5EF4-FFF2-40B4-BE49-F238E27FC236}">
                    <a16:creationId xmlns:a16="http://schemas.microsoft.com/office/drawing/2014/main" id="{87FF1BB2-BCD7-4A48-A6C1-8B327406EF49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楕円 512">
                <a:extLst>
                  <a:ext uri="{FF2B5EF4-FFF2-40B4-BE49-F238E27FC236}">
                    <a16:creationId xmlns:a16="http://schemas.microsoft.com/office/drawing/2014/main" id="{846E94DD-02E3-4832-98E4-12FB667B364E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楕円 513">
                <a:extLst>
                  <a:ext uri="{FF2B5EF4-FFF2-40B4-BE49-F238E27FC236}">
                    <a16:creationId xmlns:a16="http://schemas.microsoft.com/office/drawing/2014/main" id="{4AD8B4DF-ECC3-4612-A0A8-EFDDC9C434D6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楕円 514">
                <a:extLst>
                  <a:ext uri="{FF2B5EF4-FFF2-40B4-BE49-F238E27FC236}">
                    <a16:creationId xmlns:a16="http://schemas.microsoft.com/office/drawing/2014/main" id="{854FBFEA-A492-4459-94EE-773DCC7FFB49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楕円 515">
                <a:extLst>
                  <a:ext uri="{FF2B5EF4-FFF2-40B4-BE49-F238E27FC236}">
                    <a16:creationId xmlns:a16="http://schemas.microsoft.com/office/drawing/2014/main" id="{B62E8A67-8160-4030-9AA0-19B3E5ED2215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楕円 516">
                <a:extLst>
                  <a:ext uri="{FF2B5EF4-FFF2-40B4-BE49-F238E27FC236}">
                    <a16:creationId xmlns:a16="http://schemas.microsoft.com/office/drawing/2014/main" id="{D8C7CD74-6BD3-488D-A12C-3B69C629CD8E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楕円 517">
                <a:extLst>
                  <a:ext uri="{FF2B5EF4-FFF2-40B4-BE49-F238E27FC236}">
                    <a16:creationId xmlns:a16="http://schemas.microsoft.com/office/drawing/2014/main" id="{AEF846B1-A6B0-4EBE-956A-3F3FAA90A36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楕円 518">
                <a:extLst>
                  <a:ext uri="{FF2B5EF4-FFF2-40B4-BE49-F238E27FC236}">
                    <a16:creationId xmlns:a16="http://schemas.microsoft.com/office/drawing/2014/main" id="{DD11A284-EDC0-473B-93A5-32E70560F453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8" name="グループ化 507">
              <a:extLst>
                <a:ext uri="{FF2B5EF4-FFF2-40B4-BE49-F238E27FC236}">
                  <a16:creationId xmlns:a16="http://schemas.microsoft.com/office/drawing/2014/main" id="{BCC0E19E-1B1E-4C03-95AC-EA3F5096BA24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509" name="直線矢印コネクタ 508">
                <a:extLst>
                  <a:ext uri="{FF2B5EF4-FFF2-40B4-BE49-F238E27FC236}">
                    <a16:creationId xmlns:a16="http://schemas.microsoft.com/office/drawing/2014/main" id="{288E8141-4C1C-4D35-9BF2-0F54E3B73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線矢印コネクタ 509">
                <a:extLst>
                  <a:ext uri="{FF2B5EF4-FFF2-40B4-BE49-F238E27FC236}">
                    <a16:creationId xmlns:a16="http://schemas.microsoft.com/office/drawing/2014/main" id="{8105E530-9A0A-4BD7-9BB1-7C3767B80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BD61304E-2572-4503-8422-0BB6643E0939}"/>
              </a:ext>
            </a:extLst>
          </p:cNvPr>
          <p:cNvGrpSpPr/>
          <p:nvPr/>
        </p:nvGrpSpPr>
        <p:grpSpPr>
          <a:xfrm rot="21382012">
            <a:off x="650271" y="1200823"/>
            <a:ext cx="5091142" cy="4434123"/>
            <a:chOff x="6482293" y="1450112"/>
            <a:chExt cx="5091142" cy="4434123"/>
          </a:xfrm>
        </p:grpSpPr>
        <p:sp>
          <p:nvSpPr>
            <p:cNvPr id="565" name="楕円 564">
              <a:extLst>
                <a:ext uri="{FF2B5EF4-FFF2-40B4-BE49-F238E27FC236}">
                  <a16:creationId xmlns:a16="http://schemas.microsoft.com/office/drawing/2014/main" id="{8148CE0D-255D-4109-897C-77431FD8D693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楕円 565">
              <a:extLst>
                <a:ext uri="{FF2B5EF4-FFF2-40B4-BE49-F238E27FC236}">
                  <a16:creationId xmlns:a16="http://schemas.microsoft.com/office/drawing/2014/main" id="{DC701D5E-8D9E-4637-A7C3-5CD0E1DBBD47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楕円 566">
              <a:extLst>
                <a:ext uri="{FF2B5EF4-FFF2-40B4-BE49-F238E27FC236}">
                  <a16:creationId xmlns:a16="http://schemas.microsoft.com/office/drawing/2014/main" id="{4259D708-5B06-49BE-A865-A9FBF3083DA8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楕円 567">
              <a:extLst>
                <a:ext uri="{FF2B5EF4-FFF2-40B4-BE49-F238E27FC236}">
                  <a16:creationId xmlns:a16="http://schemas.microsoft.com/office/drawing/2014/main" id="{8F3F0558-BE5C-4D64-A563-142EDF4A4BE7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9" name="楕円 568">
              <a:extLst>
                <a:ext uri="{FF2B5EF4-FFF2-40B4-BE49-F238E27FC236}">
                  <a16:creationId xmlns:a16="http://schemas.microsoft.com/office/drawing/2014/main" id="{C79EC012-DBE7-4329-8A6B-B778FEFE66CE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楕円 569">
              <a:extLst>
                <a:ext uri="{FF2B5EF4-FFF2-40B4-BE49-F238E27FC236}">
                  <a16:creationId xmlns:a16="http://schemas.microsoft.com/office/drawing/2014/main" id="{4E19682C-22C6-413F-9F53-C84BC69706BE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1" name="楕円 570">
              <a:extLst>
                <a:ext uri="{FF2B5EF4-FFF2-40B4-BE49-F238E27FC236}">
                  <a16:creationId xmlns:a16="http://schemas.microsoft.com/office/drawing/2014/main" id="{186C09D4-A970-4F33-B8B5-D7569F921AF8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2" name="楕円 571">
              <a:extLst>
                <a:ext uri="{FF2B5EF4-FFF2-40B4-BE49-F238E27FC236}">
                  <a16:creationId xmlns:a16="http://schemas.microsoft.com/office/drawing/2014/main" id="{BD788056-363B-4BB9-AE1B-18F488BF8F26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楕円 572">
              <a:extLst>
                <a:ext uri="{FF2B5EF4-FFF2-40B4-BE49-F238E27FC236}">
                  <a16:creationId xmlns:a16="http://schemas.microsoft.com/office/drawing/2014/main" id="{F6D2C529-51AE-4D94-9861-41B04C195097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4" name="楕円 573">
              <a:extLst>
                <a:ext uri="{FF2B5EF4-FFF2-40B4-BE49-F238E27FC236}">
                  <a16:creationId xmlns:a16="http://schemas.microsoft.com/office/drawing/2014/main" id="{6E0074AD-B3F3-46F3-8E6B-A30B0EBF6743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楕円 574">
              <a:extLst>
                <a:ext uri="{FF2B5EF4-FFF2-40B4-BE49-F238E27FC236}">
                  <a16:creationId xmlns:a16="http://schemas.microsoft.com/office/drawing/2014/main" id="{106EBA2B-7C4F-4008-A8B2-01AC337B4A64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楕円 575">
              <a:extLst>
                <a:ext uri="{FF2B5EF4-FFF2-40B4-BE49-F238E27FC236}">
                  <a16:creationId xmlns:a16="http://schemas.microsoft.com/office/drawing/2014/main" id="{9676F938-8163-4F51-A6B5-4B9C117AA109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楕円 576">
              <a:extLst>
                <a:ext uri="{FF2B5EF4-FFF2-40B4-BE49-F238E27FC236}">
                  <a16:creationId xmlns:a16="http://schemas.microsoft.com/office/drawing/2014/main" id="{B0850D4B-4F71-4442-AA1E-53B53C90B086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楕円 577">
              <a:extLst>
                <a:ext uri="{FF2B5EF4-FFF2-40B4-BE49-F238E27FC236}">
                  <a16:creationId xmlns:a16="http://schemas.microsoft.com/office/drawing/2014/main" id="{99273AE0-C0BA-4724-98B2-569C30C0BDB5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楕円 578">
              <a:extLst>
                <a:ext uri="{FF2B5EF4-FFF2-40B4-BE49-F238E27FC236}">
                  <a16:creationId xmlns:a16="http://schemas.microsoft.com/office/drawing/2014/main" id="{0A7C98C0-57D8-47F4-9B4A-E02B85ACA1B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楕円 579">
              <a:extLst>
                <a:ext uri="{FF2B5EF4-FFF2-40B4-BE49-F238E27FC236}">
                  <a16:creationId xmlns:a16="http://schemas.microsoft.com/office/drawing/2014/main" id="{322F3F02-754E-4108-BCE6-76E6A1BDFC76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楕円 580">
              <a:extLst>
                <a:ext uri="{FF2B5EF4-FFF2-40B4-BE49-F238E27FC236}">
                  <a16:creationId xmlns:a16="http://schemas.microsoft.com/office/drawing/2014/main" id="{F758C15B-F02A-4627-AF0F-39D30F878155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楕円 581">
              <a:extLst>
                <a:ext uri="{FF2B5EF4-FFF2-40B4-BE49-F238E27FC236}">
                  <a16:creationId xmlns:a16="http://schemas.microsoft.com/office/drawing/2014/main" id="{2D8078B9-CA2F-45FF-AD58-2C11030D07A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3" name="楕円 582">
              <a:extLst>
                <a:ext uri="{FF2B5EF4-FFF2-40B4-BE49-F238E27FC236}">
                  <a16:creationId xmlns:a16="http://schemas.microsoft.com/office/drawing/2014/main" id="{999E4648-4A5A-446B-B521-0165D5CB260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4" name="楕円 583">
              <a:extLst>
                <a:ext uri="{FF2B5EF4-FFF2-40B4-BE49-F238E27FC236}">
                  <a16:creationId xmlns:a16="http://schemas.microsoft.com/office/drawing/2014/main" id="{5C4AF9DC-09D3-4191-A48D-96FE63FAB96F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楕円 584">
              <a:extLst>
                <a:ext uri="{FF2B5EF4-FFF2-40B4-BE49-F238E27FC236}">
                  <a16:creationId xmlns:a16="http://schemas.microsoft.com/office/drawing/2014/main" id="{F9A79C11-B441-42E4-A953-93AFA050A501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6" name="楕円 585">
              <a:extLst>
                <a:ext uri="{FF2B5EF4-FFF2-40B4-BE49-F238E27FC236}">
                  <a16:creationId xmlns:a16="http://schemas.microsoft.com/office/drawing/2014/main" id="{CBFE2817-FC52-49CC-B508-E5DCD7B6453C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7" name="楕円 586">
              <a:extLst>
                <a:ext uri="{FF2B5EF4-FFF2-40B4-BE49-F238E27FC236}">
                  <a16:creationId xmlns:a16="http://schemas.microsoft.com/office/drawing/2014/main" id="{94302AE7-7E82-4745-8BDE-1C05F0299240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楕円 587">
              <a:extLst>
                <a:ext uri="{FF2B5EF4-FFF2-40B4-BE49-F238E27FC236}">
                  <a16:creationId xmlns:a16="http://schemas.microsoft.com/office/drawing/2014/main" id="{ECD895FF-0DFB-40E5-88AE-92D3A03860E6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9" name="楕円 588">
              <a:extLst>
                <a:ext uri="{FF2B5EF4-FFF2-40B4-BE49-F238E27FC236}">
                  <a16:creationId xmlns:a16="http://schemas.microsoft.com/office/drawing/2014/main" id="{F4B57598-9D24-4236-9C10-411B28C8BC30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楕円 589">
              <a:extLst>
                <a:ext uri="{FF2B5EF4-FFF2-40B4-BE49-F238E27FC236}">
                  <a16:creationId xmlns:a16="http://schemas.microsoft.com/office/drawing/2014/main" id="{22D3A960-6B4D-42F2-B01A-6E28C0CB53B9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楕円 590">
              <a:extLst>
                <a:ext uri="{FF2B5EF4-FFF2-40B4-BE49-F238E27FC236}">
                  <a16:creationId xmlns:a16="http://schemas.microsoft.com/office/drawing/2014/main" id="{9DC16F82-F89D-4D40-85CE-248DB6F57727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楕円 591">
              <a:extLst>
                <a:ext uri="{FF2B5EF4-FFF2-40B4-BE49-F238E27FC236}">
                  <a16:creationId xmlns:a16="http://schemas.microsoft.com/office/drawing/2014/main" id="{A2B556AB-F92B-4E5B-B37A-8E03EAFC4A8F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3" name="楕円 592">
              <a:extLst>
                <a:ext uri="{FF2B5EF4-FFF2-40B4-BE49-F238E27FC236}">
                  <a16:creationId xmlns:a16="http://schemas.microsoft.com/office/drawing/2014/main" id="{A79F768B-8345-48C4-8906-225CCA1D0F13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楕円 593">
              <a:extLst>
                <a:ext uri="{FF2B5EF4-FFF2-40B4-BE49-F238E27FC236}">
                  <a16:creationId xmlns:a16="http://schemas.microsoft.com/office/drawing/2014/main" id="{73AF9993-970B-4F92-AC46-D813B22E387E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5" name="楕円 594">
              <a:extLst>
                <a:ext uri="{FF2B5EF4-FFF2-40B4-BE49-F238E27FC236}">
                  <a16:creationId xmlns:a16="http://schemas.microsoft.com/office/drawing/2014/main" id="{4603D58A-2BFC-4393-AF82-2328D1CCDA79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6" name="楕円 595">
              <a:extLst>
                <a:ext uri="{FF2B5EF4-FFF2-40B4-BE49-F238E27FC236}">
                  <a16:creationId xmlns:a16="http://schemas.microsoft.com/office/drawing/2014/main" id="{419F7782-8F47-4308-9179-90256A7CFC69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楕円 596">
              <a:extLst>
                <a:ext uri="{FF2B5EF4-FFF2-40B4-BE49-F238E27FC236}">
                  <a16:creationId xmlns:a16="http://schemas.microsoft.com/office/drawing/2014/main" id="{145DC729-5F3F-4D99-8F8C-E6917D67587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楕円 597">
              <a:extLst>
                <a:ext uri="{FF2B5EF4-FFF2-40B4-BE49-F238E27FC236}">
                  <a16:creationId xmlns:a16="http://schemas.microsoft.com/office/drawing/2014/main" id="{03799E83-DA55-4E23-87FD-BDACD6235B16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9" name="楕円 598">
              <a:extLst>
                <a:ext uri="{FF2B5EF4-FFF2-40B4-BE49-F238E27FC236}">
                  <a16:creationId xmlns:a16="http://schemas.microsoft.com/office/drawing/2014/main" id="{8801837D-740B-4503-8DEC-5B8877E781CC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楕円 599">
              <a:extLst>
                <a:ext uri="{FF2B5EF4-FFF2-40B4-BE49-F238E27FC236}">
                  <a16:creationId xmlns:a16="http://schemas.microsoft.com/office/drawing/2014/main" id="{D6EDEA6A-A96B-4508-9589-7AF9316FA360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楕円 600">
              <a:extLst>
                <a:ext uri="{FF2B5EF4-FFF2-40B4-BE49-F238E27FC236}">
                  <a16:creationId xmlns:a16="http://schemas.microsoft.com/office/drawing/2014/main" id="{472290C7-4DDC-4B18-B6BC-2DA553E47AD9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楕円 601">
              <a:extLst>
                <a:ext uri="{FF2B5EF4-FFF2-40B4-BE49-F238E27FC236}">
                  <a16:creationId xmlns:a16="http://schemas.microsoft.com/office/drawing/2014/main" id="{8E2258F8-38F3-4D81-80C6-FF051E71628D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楕円 602">
              <a:extLst>
                <a:ext uri="{FF2B5EF4-FFF2-40B4-BE49-F238E27FC236}">
                  <a16:creationId xmlns:a16="http://schemas.microsoft.com/office/drawing/2014/main" id="{EED5252F-5F3B-4ADC-B7EA-8F28C054DFE3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4" name="楕円 603">
              <a:extLst>
                <a:ext uri="{FF2B5EF4-FFF2-40B4-BE49-F238E27FC236}">
                  <a16:creationId xmlns:a16="http://schemas.microsoft.com/office/drawing/2014/main" id="{C7A82B32-0F64-415C-8917-E423ED032663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楕円 604">
              <a:extLst>
                <a:ext uri="{FF2B5EF4-FFF2-40B4-BE49-F238E27FC236}">
                  <a16:creationId xmlns:a16="http://schemas.microsoft.com/office/drawing/2014/main" id="{D3F8441E-8A29-42A0-A0CF-E52CD4887D6F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楕円 605">
              <a:extLst>
                <a:ext uri="{FF2B5EF4-FFF2-40B4-BE49-F238E27FC236}">
                  <a16:creationId xmlns:a16="http://schemas.microsoft.com/office/drawing/2014/main" id="{186B8F40-D6FF-4655-A3F1-43D2004B6FFC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楕円 606">
              <a:extLst>
                <a:ext uri="{FF2B5EF4-FFF2-40B4-BE49-F238E27FC236}">
                  <a16:creationId xmlns:a16="http://schemas.microsoft.com/office/drawing/2014/main" id="{B16727D4-8961-4243-A415-3866B608302C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楕円 607">
              <a:extLst>
                <a:ext uri="{FF2B5EF4-FFF2-40B4-BE49-F238E27FC236}">
                  <a16:creationId xmlns:a16="http://schemas.microsoft.com/office/drawing/2014/main" id="{A94A86E5-7A91-4679-840F-D65776242E31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5E4EB471-BCA6-46BC-AAD5-C83A09BA2F7A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2B967B9A-5B88-43F8-99F4-75570DD17A3D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5E29A6EB-5130-4406-9D48-D8ED21B7BA1A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楕円 611">
              <a:extLst>
                <a:ext uri="{FF2B5EF4-FFF2-40B4-BE49-F238E27FC236}">
                  <a16:creationId xmlns:a16="http://schemas.microsoft.com/office/drawing/2014/main" id="{78A06C2C-AE0B-4BC7-B855-490298016EB2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楕円 612">
              <a:extLst>
                <a:ext uri="{FF2B5EF4-FFF2-40B4-BE49-F238E27FC236}">
                  <a16:creationId xmlns:a16="http://schemas.microsoft.com/office/drawing/2014/main" id="{7DAF7FE7-5A7B-409A-A492-C3269FBFB4B9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楕円 613">
              <a:extLst>
                <a:ext uri="{FF2B5EF4-FFF2-40B4-BE49-F238E27FC236}">
                  <a16:creationId xmlns:a16="http://schemas.microsoft.com/office/drawing/2014/main" id="{AEF3885E-186F-4C69-90E9-BBB160D1EA36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楕円 614">
              <a:extLst>
                <a:ext uri="{FF2B5EF4-FFF2-40B4-BE49-F238E27FC236}">
                  <a16:creationId xmlns:a16="http://schemas.microsoft.com/office/drawing/2014/main" id="{1895470A-4D71-40CE-B711-FF5DB9D2561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楕円 615">
              <a:extLst>
                <a:ext uri="{FF2B5EF4-FFF2-40B4-BE49-F238E27FC236}">
                  <a16:creationId xmlns:a16="http://schemas.microsoft.com/office/drawing/2014/main" id="{AC2522C1-7572-4C10-8810-D8B0809F3C5B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楕円 616">
              <a:extLst>
                <a:ext uri="{FF2B5EF4-FFF2-40B4-BE49-F238E27FC236}">
                  <a16:creationId xmlns:a16="http://schemas.microsoft.com/office/drawing/2014/main" id="{96A9499C-D1AD-4E84-A2AF-2E46E3FA37B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楕円 617">
              <a:extLst>
                <a:ext uri="{FF2B5EF4-FFF2-40B4-BE49-F238E27FC236}">
                  <a16:creationId xmlns:a16="http://schemas.microsoft.com/office/drawing/2014/main" id="{8B3F5204-AD82-4FAC-AC9E-6FA641DFBC4B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楕円 618">
              <a:extLst>
                <a:ext uri="{FF2B5EF4-FFF2-40B4-BE49-F238E27FC236}">
                  <a16:creationId xmlns:a16="http://schemas.microsoft.com/office/drawing/2014/main" id="{31A05E48-A0A4-4BB7-856D-03DFE4AE1A40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0" name="楕円 619">
              <a:extLst>
                <a:ext uri="{FF2B5EF4-FFF2-40B4-BE49-F238E27FC236}">
                  <a16:creationId xmlns:a16="http://schemas.microsoft.com/office/drawing/2014/main" id="{8002D063-E78A-404E-AE8A-81A73FB18BC2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1" name="楕円 620">
              <a:extLst>
                <a:ext uri="{FF2B5EF4-FFF2-40B4-BE49-F238E27FC236}">
                  <a16:creationId xmlns:a16="http://schemas.microsoft.com/office/drawing/2014/main" id="{99D75BDC-9348-478D-BFF2-532A06245CBE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2" name="楕円 621">
              <a:extLst>
                <a:ext uri="{FF2B5EF4-FFF2-40B4-BE49-F238E27FC236}">
                  <a16:creationId xmlns:a16="http://schemas.microsoft.com/office/drawing/2014/main" id="{47E6C725-38EE-4AB2-8533-680443FAF148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楕円 622">
              <a:extLst>
                <a:ext uri="{FF2B5EF4-FFF2-40B4-BE49-F238E27FC236}">
                  <a16:creationId xmlns:a16="http://schemas.microsoft.com/office/drawing/2014/main" id="{B5EDC3EA-E69E-4FA4-8512-2C0AD338898D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楕円 623">
              <a:extLst>
                <a:ext uri="{FF2B5EF4-FFF2-40B4-BE49-F238E27FC236}">
                  <a16:creationId xmlns:a16="http://schemas.microsoft.com/office/drawing/2014/main" id="{0A04BE5C-76A3-47DA-86C8-B1A0269C972D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5" name="楕円 624">
              <a:extLst>
                <a:ext uri="{FF2B5EF4-FFF2-40B4-BE49-F238E27FC236}">
                  <a16:creationId xmlns:a16="http://schemas.microsoft.com/office/drawing/2014/main" id="{7C417D77-9872-4E86-BED7-406952D9F231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6" name="楕円 625">
              <a:extLst>
                <a:ext uri="{FF2B5EF4-FFF2-40B4-BE49-F238E27FC236}">
                  <a16:creationId xmlns:a16="http://schemas.microsoft.com/office/drawing/2014/main" id="{3C3AC9D9-E332-4ADE-8112-51A3971286A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楕円 626">
              <a:extLst>
                <a:ext uri="{FF2B5EF4-FFF2-40B4-BE49-F238E27FC236}">
                  <a16:creationId xmlns:a16="http://schemas.microsoft.com/office/drawing/2014/main" id="{F1FC0772-7B71-4700-806F-011E36DD14F9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楕円 627">
              <a:extLst>
                <a:ext uri="{FF2B5EF4-FFF2-40B4-BE49-F238E27FC236}">
                  <a16:creationId xmlns:a16="http://schemas.microsoft.com/office/drawing/2014/main" id="{D41CAFD5-0EB9-4A0C-9067-3CA880F05542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9" name="直線矢印コネクタ 628">
            <a:extLst>
              <a:ext uri="{FF2B5EF4-FFF2-40B4-BE49-F238E27FC236}">
                <a16:creationId xmlns:a16="http://schemas.microsoft.com/office/drawing/2014/main" id="{8A1353D3-7A38-4F0F-96EA-B4BD6ED4BE01}"/>
              </a:ext>
            </a:extLst>
          </p:cNvPr>
          <p:cNvCxnSpPr>
            <a:cxnSpLocks/>
            <a:stCxn id="625" idx="7"/>
            <a:endCxn id="538" idx="4"/>
          </p:cNvCxnSpPr>
          <p:nvPr/>
        </p:nvCxnSpPr>
        <p:spPr>
          <a:xfrm flipV="1">
            <a:off x="686569" y="1011120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矢印コネクタ 629">
            <a:extLst>
              <a:ext uri="{FF2B5EF4-FFF2-40B4-BE49-F238E27FC236}">
                <a16:creationId xmlns:a16="http://schemas.microsoft.com/office/drawing/2014/main" id="{C8BC42CA-A28A-4089-9591-0C6115E8538D}"/>
              </a:ext>
            </a:extLst>
          </p:cNvPr>
          <p:cNvCxnSpPr>
            <a:cxnSpLocks/>
            <a:stCxn id="624" idx="7"/>
            <a:endCxn id="538" idx="4"/>
          </p:cNvCxnSpPr>
          <p:nvPr/>
        </p:nvCxnSpPr>
        <p:spPr>
          <a:xfrm flipV="1">
            <a:off x="910996" y="1011120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矢印コネクタ 630">
            <a:extLst>
              <a:ext uri="{FF2B5EF4-FFF2-40B4-BE49-F238E27FC236}">
                <a16:creationId xmlns:a16="http://schemas.microsoft.com/office/drawing/2014/main" id="{F3602FB8-A4C9-4A24-B0C5-3DF4FBFAA971}"/>
              </a:ext>
            </a:extLst>
          </p:cNvPr>
          <p:cNvCxnSpPr>
            <a:cxnSpLocks/>
            <a:stCxn id="565" idx="7"/>
            <a:endCxn id="538" idx="4"/>
          </p:cNvCxnSpPr>
          <p:nvPr/>
        </p:nvCxnSpPr>
        <p:spPr>
          <a:xfrm flipV="1">
            <a:off x="1118266" y="1011120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矢印コネクタ 631">
            <a:extLst>
              <a:ext uri="{FF2B5EF4-FFF2-40B4-BE49-F238E27FC236}">
                <a16:creationId xmlns:a16="http://schemas.microsoft.com/office/drawing/2014/main" id="{4B636BA4-5704-41A9-80BB-29C9675EFE22}"/>
              </a:ext>
            </a:extLst>
          </p:cNvPr>
          <p:cNvCxnSpPr>
            <a:cxnSpLocks/>
            <a:stCxn id="566" idx="7"/>
            <a:endCxn id="539" idx="3"/>
          </p:cNvCxnSpPr>
          <p:nvPr/>
        </p:nvCxnSpPr>
        <p:spPr>
          <a:xfrm flipV="1">
            <a:off x="1346398" y="1037081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矢印コネクタ 632">
            <a:extLst>
              <a:ext uri="{FF2B5EF4-FFF2-40B4-BE49-F238E27FC236}">
                <a16:creationId xmlns:a16="http://schemas.microsoft.com/office/drawing/2014/main" id="{10774D54-8F5A-4F6E-A504-720C94043245}"/>
              </a:ext>
            </a:extLst>
          </p:cNvPr>
          <p:cNvCxnSpPr>
            <a:cxnSpLocks/>
            <a:stCxn id="567" idx="0"/>
            <a:endCxn id="540" idx="3"/>
          </p:cNvCxnSpPr>
          <p:nvPr/>
        </p:nvCxnSpPr>
        <p:spPr>
          <a:xfrm flipV="1">
            <a:off x="1480447" y="1091823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線矢印コネクタ 633">
            <a:extLst>
              <a:ext uri="{FF2B5EF4-FFF2-40B4-BE49-F238E27FC236}">
                <a16:creationId xmlns:a16="http://schemas.microsoft.com/office/drawing/2014/main" id="{3BD712E3-FC6F-4F3A-BE4F-E454F3C0A60E}"/>
              </a:ext>
            </a:extLst>
          </p:cNvPr>
          <p:cNvCxnSpPr>
            <a:cxnSpLocks/>
            <a:stCxn id="568" idx="7"/>
            <a:endCxn id="541" idx="4"/>
          </p:cNvCxnSpPr>
          <p:nvPr/>
        </p:nvCxnSpPr>
        <p:spPr>
          <a:xfrm flipV="1">
            <a:off x="1710122" y="1166470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矢印コネクタ 634">
            <a:extLst>
              <a:ext uri="{FF2B5EF4-FFF2-40B4-BE49-F238E27FC236}">
                <a16:creationId xmlns:a16="http://schemas.microsoft.com/office/drawing/2014/main" id="{4228A0EE-C9CF-4BF9-8850-04D6900A0B78}"/>
              </a:ext>
            </a:extLst>
          </p:cNvPr>
          <p:cNvCxnSpPr>
            <a:cxnSpLocks/>
            <a:stCxn id="569" idx="7"/>
            <a:endCxn id="542" idx="4"/>
          </p:cNvCxnSpPr>
          <p:nvPr/>
        </p:nvCxnSpPr>
        <p:spPr>
          <a:xfrm flipV="1">
            <a:off x="1881833" y="1201982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矢印コネクタ 635">
            <a:extLst>
              <a:ext uri="{FF2B5EF4-FFF2-40B4-BE49-F238E27FC236}">
                <a16:creationId xmlns:a16="http://schemas.microsoft.com/office/drawing/2014/main" id="{D34F4AA3-F809-4691-8495-F743C3B7CAC1}"/>
              </a:ext>
            </a:extLst>
          </p:cNvPr>
          <p:cNvCxnSpPr>
            <a:cxnSpLocks/>
            <a:stCxn id="570" idx="0"/>
            <a:endCxn id="543" idx="3"/>
          </p:cNvCxnSpPr>
          <p:nvPr/>
        </p:nvCxnSpPr>
        <p:spPr>
          <a:xfrm flipV="1">
            <a:off x="1988739" y="1245697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矢印コネクタ 636">
            <a:extLst>
              <a:ext uri="{FF2B5EF4-FFF2-40B4-BE49-F238E27FC236}">
                <a16:creationId xmlns:a16="http://schemas.microsoft.com/office/drawing/2014/main" id="{3036398C-1A4B-4A3B-85E0-41DE7D751A2C}"/>
              </a:ext>
            </a:extLst>
          </p:cNvPr>
          <p:cNvCxnSpPr>
            <a:cxnSpLocks/>
            <a:stCxn id="571" idx="7"/>
            <a:endCxn id="544" idx="4"/>
          </p:cNvCxnSpPr>
          <p:nvPr/>
        </p:nvCxnSpPr>
        <p:spPr>
          <a:xfrm flipV="1">
            <a:off x="2200131" y="1302588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矢印コネクタ 637">
            <a:extLst>
              <a:ext uri="{FF2B5EF4-FFF2-40B4-BE49-F238E27FC236}">
                <a16:creationId xmlns:a16="http://schemas.microsoft.com/office/drawing/2014/main" id="{AF96C160-A61F-4C6A-AC83-C5F08E58A17E}"/>
              </a:ext>
            </a:extLst>
          </p:cNvPr>
          <p:cNvCxnSpPr>
            <a:cxnSpLocks/>
            <a:stCxn id="572" idx="7"/>
            <a:endCxn id="545" idx="4"/>
          </p:cNvCxnSpPr>
          <p:nvPr/>
        </p:nvCxnSpPr>
        <p:spPr>
          <a:xfrm flipV="1">
            <a:off x="2372851" y="1366208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矢印コネクタ 638">
            <a:extLst>
              <a:ext uri="{FF2B5EF4-FFF2-40B4-BE49-F238E27FC236}">
                <a16:creationId xmlns:a16="http://schemas.microsoft.com/office/drawing/2014/main" id="{A8388AAC-F3DF-4406-B70E-97FBF0FA6075}"/>
              </a:ext>
            </a:extLst>
          </p:cNvPr>
          <p:cNvCxnSpPr>
            <a:cxnSpLocks/>
            <a:stCxn id="573" idx="7"/>
            <a:endCxn id="545" idx="4"/>
          </p:cNvCxnSpPr>
          <p:nvPr/>
        </p:nvCxnSpPr>
        <p:spPr>
          <a:xfrm flipV="1">
            <a:off x="2502958" y="1366208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矢印コネクタ 639">
            <a:extLst>
              <a:ext uri="{FF2B5EF4-FFF2-40B4-BE49-F238E27FC236}">
                <a16:creationId xmlns:a16="http://schemas.microsoft.com/office/drawing/2014/main" id="{478332F1-A530-4581-8A6B-C9E9EF994A19}"/>
              </a:ext>
            </a:extLst>
          </p:cNvPr>
          <p:cNvCxnSpPr>
            <a:cxnSpLocks/>
            <a:stCxn id="574" idx="7"/>
            <a:endCxn id="546" idx="4"/>
          </p:cNvCxnSpPr>
          <p:nvPr/>
        </p:nvCxnSpPr>
        <p:spPr>
          <a:xfrm flipV="1">
            <a:off x="2667944" y="1394316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矢印コネクタ 640">
            <a:extLst>
              <a:ext uri="{FF2B5EF4-FFF2-40B4-BE49-F238E27FC236}">
                <a16:creationId xmlns:a16="http://schemas.microsoft.com/office/drawing/2014/main" id="{ABB82B6F-7DD9-4E74-A38F-812C3F399666}"/>
              </a:ext>
            </a:extLst>
          </p:cNvPr>
          <p:cNvCxnSpPr>
            <a:cxnSpLocks/>
            <a:stCxn id="575" idx="7"/>
            <a:endCxn id="547" idx="4"/>
          </p:cNvCxnSpPr>
          <p:nvPr/>
        </p:nvCxnSpPr>
        <p:spPr>
          <a:xfrm flipV="1">
            <a:off x="2821819" y="1475692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矢印コネクタ 641">
            <a:extLst>
              <a:ext uri="{FF2B5EF4-FFF2-40B4-BE49-F238E27FC236}">
                <a16:creationId xmlns:a16="http://schemas.microsoft.com/office/drawing/2014/main" id="{8AD6B3F6-12D8-4A47-9488-D4E7EB5EB72D}"/>
              </a:ext>
            </a:extLst>
          </p:cNvPr>
          <p:cNvCxnSpPr>
            <a:cxnSpLocks/>
            <a:stCxn id="576" idx="7"/>
            <a:endCxn id="548" idx="4"/>
          </p:cNvCxnSpPr>
          <p:nvPr/>
        </p:nvCxnSpPr>
        <p:spPr>
          <a:xfrm flipV="1">
            <a:off x="2977381" y="1503800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AB14A133-0E93-4020-8C85-2238B281DCED}"/>
              </a:ext>
            </a:extLst>
          </p:cNvPr>
          <p:cNvCxnSpPr>
            <a:cxnSpLocks/>
            <a:stCxn id="577" idx="7"/>
            <a:endCxn id="549" idx="4"/>
          </p:cNvCxnSpPr>
          <p:nvPr/>
        </p:nvCxnSpPr>
        <p:spPr>
          <a:xfrm flipV="1">
            <a:off x="3132944" y="1558542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矢印コネクタ 643">
            <a:extLst>
              <a:ext uri="{FF2B5EF4-FFF2-40B4-BE49-F238E27FC236}">
                <a16:creationId xmlns:a16="http://schemas.microsoft.com/office/drawing/2014/main" id="{9FC55D5D-BA11-4D20-97B9-3868B54F8362}"/>
              </a:ext>
            </a:extLst>
          </p:cNvPr>
          <p:cNvCxnSpPr>
            <a:cxnSpLocks/>
            <a:stCxn id="578" idx="7"/>
            <a:endCxn id="550" idx="4"/>
          </p:cNvCxnSpPr>
          <p:nvPr/>
        </p:nvCxnSpPr>
        <p:spPr>
          <a:xfrm flipV="1">
            <a:off x="3288506" y="1613284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矢印コネクタ 644">
            <a:extLst>
              <a:ext uri="{FF2B5EF4-FFF2-40B4-BE49-F238E27FC236}">
                <a16:creationId xmlns:a16="http://schemas.microsoft.com/office/drawing/2014/main" id="{78C42CB5-2E5F-4DF5-858D-CB0C6DC47428}"/>
              </a:ext>
            </a:extLst>
          </p:cNvPr>
          <p:cNvCxnSpPr>
            <a:cxnSpLocks/>
            <a:stCxn id="579" idx="7"/>
            <a:endCxn id="551" idx="4"/>
          </p:cNvCxnSpPr>
          <p:nvPr/>
        </p:nvCxnSpPr>
        <p:spPr>
          <a:xfrm flipV="1">
            <a:off x="3443506" y="1668026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矢印コネクタ 645">
            <a:extLst>
              <a:ext uri="{FF2B5EF4-FFF2-40B4-BE49-F238E27FC236}">
                <a16:creationId xmlns:a16="http://schemas.microsoft.com/office/drawing/2014/main" id="{8EC53EAF-6AC8-4221-BBCE-C50AA10EB175}"/>
              </a:ext>
            </a:extLst>
          </p:cNvPr>
          <p:cNvCxnSpPr>
            <a:cxnSpLocks/>
            <a:stCxn id="580" idx="7"/>
            <a:endCxn id="552" idx="4"/>
          </p:cNvCxnSpPr>
          <p:nvPr/>
        </p:nvCxnSpPr>
        <p:spPr>
          <a:xfrm flipV="1">
            <a:off x="3599069" y="1713890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8C5232AA-383B-4CD0-85D1-08D176C84E0C}"/>
              </a:ext>
            </a:extLst>
          </p:cNvPr>
          <p:cNvCxnSpPr>
            <a:cxnSpLocks/>
            <a:stCxn id="581" idx="7"/>
            <a:endCxn id="553" idx="4"/>
          </p:cNvCxnSpPr>
          <p:nvPr/>
        </p:nvCxnSpPr>
        <p:spPr>
          <a:xfrm flipV="1">
            <a:off x="3770664" y="1768632"/>
            <a:ext cx="127382" cy="3822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矢印コネクタ 647">
            <a:extLst>
              <a:ext uri="{FF2B5EF4-FFF2-40B4-BE49-F238E27FC236}">
                <a16:creationId xmlns:a16="http://schemas.microsoft.com/office/drawing/2014/main" id="{7FD7076B-22D1-492A-B5B2-58D1B06B1F7D}"/>
              </a:ext>
            </a:extLst>
          </p:cNvPr>
          <p:cNvCxnSpPr>
            <a:cxnSpLocks/>
            <a:stCxn id="582" idx="7"/>
            <a:endCxn id="555" idx="3"/>
          </p:cNvCxnSpPr>
          <p:nvPr/>
        </p:nvCxnSpPr>
        <p:spPr>
          <a:xfrm flipV="1">
            <a:off x="3910757" y="1867094"/>
            <a:ext cx="244034" cy="36530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矢印コネクタ 648">
            <a:extLst>
              <a:ext uri="{FF2B5EF4-FFF2-40B4-BE49-F238E27FC236}">
                <a16:creationId xmlns:a16="http://schemas.microsoft.com/office/drawing/2014/main" id="{20D66EC7-E660-4A01-9B5F-76685991B9A4}"/>
              </a:ext>
            </a:extLst>
          </p:cNvPr>
          <p:cNvCxnSpPr>
            <a:cxnSpLocks/>
            <a:stCxn id="583" idx="0"/>
            <a:endCxn id="555" idx="3"/>
          </p:cNvCxnSpPr>
          <p:nvPr/>
        </p:nvCxnSpPr>
        <p:spPr>
          <a:xfrm flipV="1">
            <a:off x="3999943" y="1867094"/>
            <a:ext cx="154848" cy="4034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矢印コネクタ 649">
            <a:extLst>
              <a:ext uri="{FF2B5EF4-FFF2-40B4-BE49-F238E27FC236}">
                <a16:creationId xmlns:a16="http://schemas.microsoft.com/office/drawing/2014/main" id="{167D0056-981F-4C54-92A5-7EC918998165}"/>
              </a:ext>
            </a:extLst>
          </p:cNvPr>
          <p:cNvCxnSpPr>
            <a:cxnSpLocks/>
            <a:stCxn id="584" idx="7"/>
            <a:endCxn id="556" idx="3"/>
          </p:cNvCxnSpPr>
          <p:nvPr/>
        </p:nvCxnSpPr>
        <p:spPr>
          <a:xfrm flipV="1">
            <a:off x="4221320" y="1895204"/>
            <a:ext cx="85871" cy="4182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矢印コネクタ 650">
            <a:extLst>
              <a:ext uri="{FF2B5EF4-FFF2-40B4-BE49-F238E27FC236}">
                <a16:creationId xmlns:a16="http://schemas.microsoft.com/office/drawing/2014/main" id="{98AE4414-C32C-465D-8370-82B11663541D}"/>
              </a:ext>
            </a:extLst>
          </p:cNvPr>
          <p:cNvCxnSpPr>
            <a:cxnSpLocks/>
            <a:stCxn id="585" idx="7"/>
            <a:endCxn id="557" idx="3"/>
          </p:cNvCxnSpPr>
          <p:nvPr/>
        </p:nvCxnSpPr>
        <p:spPr>
          <a:xfrm flipV="1">
            <a:off x="4377445" y="1967702"/>
            <a:ext cx="82146" cy="3996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29C63277-06B1-4A94-B0D0-0E4C9E85DBB1}"/>
              </a:ext>
            </a:extLst>
          </p:cNvPr>
          <p:cNvCxnSpPr>
            <a:cxnSpLocks/>
            <a:stCxn id="586" idx="7"/>
            <a:endCxn id="558" idx="3"/>
          </p:cNvCxnSpPr>
          <p:nvPr/>
        </p:nvCxnSpPr>
        <p:spPr>
          <a:xfrm flipV="1">
            <a:off x="4533570" y="2031322"/>
            <a:ext cx="78421" cy="3898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矢印コネクタ 652">
            <a:extLst>
              <a:ext uri="{FF2B5EF4-FFF2-40B4-BE49-F238E27FC236}">
                <a16:creationId xmlns:a16="http://schemas.microsoft.com/office/drawing/2014/main" id="{93955162-4FB6-41D6-B365-84970B86F9ED}"/>
              </a:ext>
            </a:extLst>
          </p:cNvPr>
          <p:cNvCxnSpPr>
            <a:cxnSpLocks/>
            <a:stCxn id="587" idx="7"/>
            <a:endCxn id="559" idx="4"/>
          </p:cNvCxnSpPr>
          <p:nvPr/>
        </p:nvCxnSpPr>
        <p:spPr>
          <a:xfrm flipV="1">
            <a:off x="4697430" y="2114847"/>
            <a:ext cx="115016" cy="341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矢印コネクタ 653">
            <a:extLst>
              <a:ext uri="{FF2B5EF4-FFF2-40B4-BE49-F238E27FC236}">
                <a16:creationId xmlns:a16="http://schemas.microsoft.com/office/drawing/2014/main" id="{83D81EDE-B3C5-4EEC-B494-1F0EE3A28338}"/>
              </a:ext>
            </a:extLst>
          </p:cNvPr>
          <p:cNvCxnSpPr>
            <a:cxnSpLocks/>
            <a:stCxn id="588" idx="7"/>
            <a:endCxn id="560" idx="4"/>
          </p:cNvCxnSpPr>
          <p:nvPr/>
        </p:nvCxnSpPr>
        <p:spPr>
          <a:xfrm flipV="1">
            <a:off x="4846383" y="2187345"/>
            <a:ext cx="118463" cy="3503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矢印コネクタ 654">
            <a:extLst>
              <a:ext uri="{FF2B5EF4-FFF2-40B4-BE49-F238E27FC236}">
                <a16:creationId xmlns:a16="http://schemas.microsoft.com/office/drawing/2014/main" id="{DEC84ECF-09BE-4A4D-83D6-2016885FEF83}"/>
              </a:ext>
            </a:extLst>
          </p:cNvPr>
          <p:cNvCxnSpPr>
            <a:cxnSpLocks/>
            <a:stCxn id="589" idx="7"/>
            <a:endCxn id="561" idx="3"/>
          </p:cNvCxnSpPr>
          <p:nvPr/>
        </p:nvCxnSpPr>
        <p:spPr>
          <a:xfrm flipV="1">
            <a:off x="5017416" y="2231060"/>
            <a:ext cx="51775" cy="315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矢印コネクタ 655">
            <a:extLst>
              <a:ext uri="{FF2B5EF4-FFF2-40B4-BE49-F238E27FC236}">
                <a16:creationId xmlns:a16="http://schemas.microsoft.com/office/drawing/2014/main" id="{5F579065-7823-4A5D-AAFF-5EA7F5D7A536}"/>
              </a:ext>
            </a:extLst>
          </p:cNvPr>
          <p:cNvCxnSpPr>
            <a:cxnSpLocks/>
            <a:stCxn id="590" idx="0"/>
            <a:endCxn id="562" idx="4"/>
          </p:cNvCxnSpPr>
          <p:nvPr/>
        </p:nvCxnSpPr>
        <p:spPr>
          <a:xfrm flipV="1">
            <a:off x="5133182" y="2261320"/>
            <a:ext cx="136464" cy="3212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矢印コネクタ 656">
            <a:extLst>
              <a:ext uri="{FF2B5EF4-FFF2-40B4-BE49-F238E27FC236}">
                <a16:creationId xmlns:a16="http://schemas.microsoft.com/office/drawing/2014/main" id="{82ED1167-72E7-4521-99ED-B8790BBAECFE}"/>
              </a:ext>
            </a:extLst>
          </p:cNvPr>
          <p:cNvCxnSpPr>
            <a:cxnSpLocks/>
            <a:stCxn id="626" idx="0"/>
            <a:endCxn id="563" idx="3"/>
          </p:cNvCxnSpPr>
          <p:nvPr/>
        </p:nvCxnSpPr>
        <p:spPr>
          <a:xfrm flipV="1">
            <a:off x="5288182" y="2305035"/>
            <a:ext cx="85809" cy="313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矢印コネクタ 657">
            <a:extLst>
              <a:ext uri="{FF2B5EF4-FFF2-40B4-BE49-F238E27FC236}">
                <a16:creationId xmlns:a16="http://schemas.microsoft.com/office/drawing/2014/main" id="{B27A4C73-4F98-43F6-B096-03781B88E683}"/>
              </a:ext>
            </a:extLst>
          </p:cNvPr>
          <p:cNvCxnSpPr>
            <a:cxnSpLocks/>
            <a:stCxn id="627" idx="0"/>
            <a:endCxn id="563" idx="4"/>
          </p:cNvCxnSpPr>
          <p:nvPr/>
        </p:nvCxnSpPr>
        <p:spPr>
          <a:xfrm flipH="1" flipV="1">
            <a:off x="5422046" y="2324940"/>
            <a:ext cx="23386" cy="3652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矢印コネクタ 658">
            <a:extLst>
              <a:ext uri="{FF2B5EF4-FFF2-40B4-BE49-F238E27FC236}">
                <a16:creationId xmlns:a16="http://schemas.microsoft.com/office/drawing/2014/main" id="{E0394DC1-ADB3-4745-B6E0-18F9CA4FCE40}"/>
              </a:ext>
            </a:extLst>
          </p:cNvPr>
          <p:cNvCxnSpPr>
            <a:cxnSpLocks/>
            <a:stCxn id="628" idx="0"/>
            <a:endCxn id="563" idx="5"/>
          </p:cNvCxnSpPr>
          <p:nvPr/>
        </p:nvCxnSpPr>
        <p:spPr>
          <a:xfrm flipH="1" flipV="1">
            <a:off x="5470101" y="2305035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矢印コネクタ 664">
            <a:extLst>
              <a:ext uri="{FF2B5EF4-FFF2-40B4-BE49-F238E27FC236}">
                <a16:creationId xmlns:a16="http://schemas.microsoft.com/office/drawing/2014/main" id="{D8729606-2586-4522-8496-57C75AFCF768}"/>
              </a:ext>
            </a:extLst>
          </p:cNvPr>
          <p:cNvCxnSpPr>
            <a:cxnSpLocks/>
            <a:stCxn id="599" idx="2"/>
            <a:endCxn id="591" idx="6"/>
          </p:cNvCxnSpPr>
          <p:nvPr/>
        </p:nvCxnSpPr>
        <p:spPr>
          <a:xfrm flipH="1" flipV="1">
            <a:off x="787520" y="3515246"/>
            <a:ext cx="1130488" cy="312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矢印コネクタ 667">
            <a:extLst>
              <a:ext uri="{FF2B5EF4-FFF2-40B4-BE49-F238E27FC236}">
                <a16:creationId xmlns:a16="http://schemas.microsoft.com/office/drawing/2014/main" id="{C90D2EF2-1554-4D33-ADEF-33E3AF138CB5}"/>
              </a:ext>
            </a:extLst>
          </p:cNvPr>
          <p:cNvCxnSpPr>
            <a:cxnSpLocks/>
            <a:stCxn id="516" idx="4"/>
            <a:endCxn id="614" idx="0"/>
          </p:cNvCxnSpPr>
          <p:nvPr/>
        </p:nvCxnSpPr>
        <p:spPr>
          <a:xfrm flipH="1">
            <a:off x="2927444" y="5495459"/>
            <a:ext cx="51228" cy="800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矢印コネクタ 668">
            <a:extLst>
              <a:ext uri="{FF2B5EF4-FFF2-40B4-BE49-F238E27FC236}">
                <a16:creationId xmlns:a16="http://schemas.microsoft.com/office/drawing/2014/main" id="{4E61AD32-4C87-4FB7-8782-E198D195CFCA}"/>
              </a:ext>
            </a:extLst>
          </p:cNvPr>
          <p:cNvCxnSpPr>
            <a:cxnSpLocks/>
            <a:endCxn id="623" idx="2"/>
          </p:cNvCxnSpPr>
          <p:nvPr/>
        </p:nvCxnSpPr>
        <p:spPr>
          <a:xfrm>
            <a:off x="3598933" y="4217205"/>
            <a:ext cx="1390952" cy="3731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矢印コネクタ 672">
            <a:extLst>
              <a:ext uri="{FF2B5EF4-FFF2-40B4-BE49-F238E27FC236}">
                <a16:creationId xmlns:a16="http://schemas.microsoft.com/office/drawing/2014/main" id="{A822EA92-DDAA-4FEC-B229-58399B7B4B48}"/>
              </a:ext>
            </a:extLst>
          </p:cNvPr>
          <p:cNvCxnSpPr>
            <a:cxnSpLocks/>
            <a:stCxn id="517" idx="4"/>
            <a:endCxn id="605" idx="6"/>
          </p:cNvCxnSpPr>
          <p:nvPr/>
        </p:nvCxnSpPr>
        <p:spPr>
          <a:xfrm>
            <a:off x="3043704" y="5352754"/>
            <a:ext cx="45367" cy="64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6" name="グループ化 685">
            <a:extLst>
              <a:ext uri="{FF2B5EF4-FFF2-40B4-BE49-F238E27FC236}">
                <a16:creationId xmlns:a16="http://schemas.microsoft.com/office/drawing/2014/main" id="{BE66A1AF-0317-4F94-AA1B-A19725475983}"/>
              </a:ext>
            </a:extLst>
          </p:cNvPr>
          <p:cNvGrpSpPr/>
          <p:nvPr/>
        </p:nvGrpSpPr>
        <p:grpSpPr>
          <a:xfrm>
            <a:off x="2944828" y="2592254"/>
            <a:ext cx="689720" cy="713237"/>
            <a:chOff x="3182747" y="1782869"/>
            <a:chExt cx="689720" cy="713237"/>
          </a:xfrm>
        </p:grpSpPr>
        <p:cxnSp>
          <p:nvCxnSpPr>
            <p:cNvPr id="687" name="直線矢印コネクタ 686">
              <a:extLst>
                <a:ext uri="{FF2B5EF4-FFF2-40B4-BE49-F238E27FC236}">
                  <a16:creationId xmlns:a16="http://schemas.microsoft.com/office/drawing/2014/main" id="{3D44BDFC-CD09-48B6-8BEB-F5B2CAF6E63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矢印コネクタ 687">
              <a:extLst>
                <a:ext uri="{FF2B5EF4-FFF2-40B4-BE49-F238E27FC236}">
                  <a16:creationId xmlns:a16="http://schemas.microsoft.com/office/drawing/2014/main" id="{F31BCC95-EB2D-4DD0-B239-D4125E7F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線矢印コネクタ 688">
            <a:extLst>
              <a:ext uri="{FF2B5EF4-FFF2-40B4-BE49-F238E27FC236}">
                <a16:creationId xmlns:a16="http://schemas.microsoft.com/office/drawing/2014/main" id="{478B2CE6-E426-4B55-90E4-C32BCC078469}"/>
              </a:ext>
            </a:extLst>
          </p:cNvPr>
          <p:cNvCxnSpPr>
            <a:cxnSpLocks/>
          </p:cNvCxnSpPr>
          <p:nvPr/>
        </p:nvCxnSpPr>
        <p:spPr>
          <a:xfrm flipV="1">
            <a:off x="2702292" y="3292472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/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BC5321E0-F576-49A3-933D-C368DD059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433" y="3169857"/>
                <a:ext cx="490775" cy="37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7" name="グループ化 696">
            <a:extLst>
              <a:ext uri="{FF2B5EF4-FFF2-40B4-BE49-F238E27FC236}">
                <a16:creationId xmlns:a16="http://schemas.microsoft.com/office/drawing/2014/main" id="{E3C6431F-D5B1-40E7-9A0F-B74DC24CB5C2}"/>
              </a:ext>
            </a:extLst>
          </p:cNvPr>
          <p:cNvGrpSpPr/>
          <p:nvPr/>
        </p:nvGrpSpPr>
        <p:grpSpPr>
          <a:xfrm>
            <a:off x="7264619" y="919184"/>
            <a:ext cx="3971073" cy="5447771"/>
            <a:chOff x="1481194" y="753224"/>
            <a:chExt cx="3971073" cy="5447771"/>
          </a:xfrm>
        </p:grpSpPr>
        <p:grpSp>
          <p:nvGrpSpPr>
            <p:cNvPr id="698" name="グループ化 697">
              <a:extLst>
                <a:ext uri="{FF2B5EF4-FFF2-40B4-BE49-F238E27FC236}">
                  <a16:creationId xmlns:a16="http://schemas.microsoft.com/office/drawing/2014/main" id="{368F44CB-2FE9-44E3-9205-84D31D05865E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732" name="楕円 731">
                <a:extLst>
                  <a:ext uri="{FF2B5EF4-FFF2-40B4-BE49-F238E27FC236}">
                    <a16:creationId xmlns:a16="http://schemas.microsoft.com/office/drawing/2014/main" id="{5B4F2DDF-194E-4EA8-8C6F-D123B3E716AB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3" name="楕円 732">
                <a:extLst>
                  <a:ext uri="{FF2B5EF4-FFF2-40B4-BE49-F238E27FC236}">
                    <a16:creationId xmlns:a16="http://schemas.microsoft.com/office/drawing/2014/main" id="{42D0F773-2C1D-43F8-8CA4-28F5D1C63C5D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4" name="楕円 733">
                <a:extLst>
                  <a:ext uri="{FF2B5EF4-FFF2-40B4-BE49-F238E27FC236}">
                    <a16:creationId xmlns:a16="http://schemas.microsoft.com/office/drawing/2014/main" id="{8F290180-56AB-4F9C-A6A7-0D44C220BB35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5" name="楕円 734">
                <a:extLst>
                  <a:ext uri="{FF2B5EF4-FFF2-40B4-BE49-F238E27FC236}">
                    <a16:creationId xmlns:a16="http://schemas.microsoft.com/office/drawing/2014/main" id="{71804443-DD33-44AD-9E08-8ECFF9279142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6" name="楕円 735">
                <a:extLst>
                  <a:ext uri="{FF2B5EF4-FFF2-40B4-BE49-F238E27FC236}">
                    <a16:creationId xmlns:a16="http://schemas.microsoft.com/office/drawing/2014/main" id="{35291C79-07D5-421C-84F9-4C30DD93198A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7" name="楕円 736">
                <a:extLst>
                  <a:ext uri="{FF2B5EF4-FFF2-40B4-BE49-F238E27FC236}">
                    <a16:creationId xmlns:a16="http://schemas.microsoft.com/office/drawing/2014/main" id="{250A6A9F-B48A-46A2-A27F-3C589D84B3E3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8" name="楕円 737">
                <a:extLst>
                  <a:ext uri="{FF2B5EF4-FFF2-40B4-BE49-F238E27FC236}">
                    <a16:creationId xmlns:a16="http://schemas.microsoft.com/office/drawing/2014/main" id="{96234F5A-9396-4B72-8CBF-00DDAEE34E40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9" name="楕円 738">
                <a:extLst>
                  <a:ext uri="{FF2B5EF4-FFF2-40B4-BE49-F238E27FC236}">
                    <a16:creationId xmlns:a16="http://schemas.microsoft.com/office/drawing/2014/main" id="{D8933B02-0109-4887-BF17-351AE1A05760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0" name="楕円 739">
                <a:extLst>
                  <a:ext uri="{FF2B5EF4-FFF2-40B4-BE49-F238E27FC236}">
                    <a16:creationId xmlns:a16="http://schemas.microsoft.com/office/drawing/2014/main" id="{307BC805-172A-4C9E-BB35-E574D39F7837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1" name="楕円 740">
                <a:extLst>
                  <a:ext uri="{FF2B5EF4-FFF2-40B4-BE49-F238E27FC236}">
                    <a16:creationId xmlns:a16="http://schemas.microsoft.com/office/drawing/2014/main" id="{F0F59965-9A1C-4F37-B434-96D464612908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2" name="楕円 741">
                <a:extLst>
                  <a:ext uri="{FF2B5EF4-FFF2-40B4-BE49-F238E27FC236}">
                    <a16:creationId xmlns:a16="http://schemas.microsoft.com/office/drawing/2014/main" id="{B7C12690-28B1-4288-A007-FCDB4ED83E29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3" name="楕円 742">
                <a:extLst>
                  <a:ext uri="{FF2B5EF4-FFF2-40B4-BE49-F238E27FC236}">
                    <a16:creationId xmlns:a16="http://schemas.microsoft.com/office/drawing/2014/main" id="{BADF2493-B55C-4659-8394-FD51C0EA357C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4" name="楕円 743">
                <a:extLst>
                  <a:ext uri="{FF2B5EF4-FFF2-40B4-BE49-F238E27FC236}">
                    <a16:creationId xmlns:a16="http://schemas.microsoft.com/office/drawing/2014/main" id="{C467EDDC-7D9E-47E1-86A7-3C4EF49D9592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5" name="楕円 744">
                <a:extLst>
                  <a:ext uri="{FF2B5EF4-FFF2-40B4-BE49-F238E27FC236}">
                    <a16:creationId xmlns:a16="http://schemas.microsoft.com/office/drawing/2014/main" id="{5D0296ED-3832-4356-B1E1-6B271E1A675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6" name="楕円 745">
                <a:extLst>
                  <a:ext uri="{FF2B5EF4-FFF2-40B4-BE49-F238E27FC236}">
                    <a16:creationId xmlns:a16="http://schemas.microsoft.com/office/drawing/2014/main" id="{9ECBA944-F667-4AEE-AF06-01FB4B25821C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7" name="楕円 746">
                <a:extLst>
                  <a:ext uri="{FF2B5EF4-FFF2-40B4-BE49-F238E27FC236}">
                    <a16:creationId xmlns:a16="http://schemas.microsoft.com/office/drawing/2014/main" id="{9AAA9405-F573-4B37-AFD1-0CF80CA59A96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8" name="楕円 747">
                <a:extLst>
                  <a:ext uri="{FF2B5EF4-FFF2-40B4-BE49-F238E27FC236}">
                    <a16:creationId xmlns:a16="http://schemas.microsoft.com/office/drawing/2014/main" id="{10726BF2-4B47-48A6-99AF-78CCD393E70F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9" name="楕円 748">
                <a:extLst>
                  <a:ext uri="{FF2B5EF4-FFF2-40B4-BE49-F238E27FC236}">
                    <a16:creationId xmlns:a16="http://schemas.microsoft.com/office/drawing/2014/main" id="{7A359CD3-FD70-4A57-A481-4DE94E1475AB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0" name="楕円 749">
                <a:extLst>
                  <a:ext uri="{FF2B5EF4-FFF2-40B4-BE49-F238E27FC236}">
                    <a16:creationId xmlns:a16="http://schemas.microsoft.com/office/drawing/2014/main" id="{6BE13BA4-E027-49DB-A4E5-16E87D5493EE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1" name="楕円 750">
                <a:extLst>
                  <a:ext uri="{FF2B5EF4-FFF2-40B4-BE49-F238E27FC236}">
                    <a16:creationId xmlns:a16="http://schemas.microsoft.com/office/drawing/2014/main" id="{F08424F6-1F03-4478-A29B-9FE743285A6E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楕円 751">
                <a:extLst>
                  <a:ext uri="{FF2B5EF4-FFF2-40B4-BE49-F238E27FC236}">
                    <a16:creationId xmlns:a16="http://schemas.microsoft.com/office/drawing/2014/main" id="{A6350FBC-A20B-4507-AF6C-0A12A0755F11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楕円 752">
                <a:extLst>
                  <a:ext uri="{FF2B5EF4-FFF2-40B4-BE49-F238E27FC236}">
                    <a16:creationId xmlns:a16="http://schemas.microsoft.com/office/drawing/2014/main" id="{5BCA80C6-C9ED-4C27-A7AE-01153A5CC599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4" name="楕円 753">
                <a:extLst>
                  <a:ext uri="{FF2B5EF4-FFF2-40B4-BE49-F238E27FC236}">
                    <a16:creationId xmlns:a16="http://schemas.microsoft.com/office/drawing/2014/main" id="{88FC61FD-A1F2-4C51-8859-1A3DCE876A4A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5" name="楕円 754">
                <a:extLst>
                  <a:ext uri="{FF2B5EF4-FFF2-40B4-BE49-F238E27FC236}">
                    <a16:creationId xmlns:a16="http://schemas.microsoft.com/office/drawing/2014/main" id="{DFBE6266-B2BB-4FDC-9835-800E8883ACD0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6" name="楕円 755">
                <a:extLst>
                  <a:ext uri="{FF2B5EF4-FFF2-40B4-BE49-F238E27FC236}">
                    <a16:creationId xmlns:a16="http://schemas.microsoft.com/office/drawing/2014/main" id="{5C2C7162-C244-463D-BBB4-BEFF47172B34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7" name="楕円 756">
                <a:extLst>
                  <a:ext uri="{FF2B5EF4-FFF2-40B4-BE49-F238E27FC236}">
                    <a16:creationId xmlns:a16="http://schemas.microsoft.com/office/drawing/2014/main" id="{B0DAE8B6-EED6-4DA9-B034-4BD75C02E2E8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6710DA9A-7B39-4A0B-AC2A-6C4383EC5946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723" name="楕円 722">
                <a:extLst>
                  <a:ext uri="{FF2B5EF4-FFF2-40B4-BE49-F238E27FC236}">
                    <a16:creationId xmlns:a16="http://schemas.microsoft.com/office/drawing/2014/main" id="{339F3B70-ED25-427F-BDEF-266C1B843FF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4" name="楕円 723">
                <a:extLst>
                  <a:ext uri="{FF2B5EF4-FFF2-40B4-BE49-F238E27FC236}">
                    <a16:creationId xmlns:a16="http://schemas.microsoft.com/office/drawing/2014/main" id="{C0918201-77C0-4EA5-BEA2-6F2153BF46AE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5" name="楕円 724">
                <a:extLst>
                  <a:ext uri="{FF2B5EF4-FFF2-40B4-BE49-F238E27FC236}">
                    <a16:creationId xmlns:a16="http://schemas.microsoft.com/office/drawing/2014/main" id="{E42B4402-9695-43A1-B937-55FB08AD1E10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6" name="楕円 725">
                <a:extLst>
                  <a:ext uri="{FF2B5EF4-FFF2-40B4-BE49-F238E27FC236}">
                    <a16:creationId xmlns:a16="http://schemas.microsoft.com/office/drawing/2014/main" id="{6A7B05BA-C84F-464D-BA95-D3EE445FAD5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楕円 726">
                <a:extLst>
                  <a:ext uri="{FF2B5EF4-FFF2-40B4-BE49-F238E27FC236}">
                    <a16:creationId xmlns:a16="http://schemas.microsoft.com/office/drawing/2014/main" id="{CA00DEE5-4062-499C-BA13-2D5F0E3532AE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8" name="楕円 727">
                <a:extLst>
                  <a:ext uri="{FF2B5EF4-FFF2-40B4-BE49-F238E27FC236}">
                    <a16:creationId xmlns:a16="http://schemas.microsoft.com/office/drawing/2014/main" id="{BD67240B-B2A9-4E0C-B45F-E98FA9374CB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9" name="楕円 728">
                <a:extLst>
                  <a:ext uri="{FF2B5EF4-FFF2-40B4-BE49-F238E27FC236}">
                    <a16:creationId xmlns:a16="http://schemas.microsoft.com/office/drawing/2014/main" id="{D4BA441B-79D2-4489-AAB5-02A3A5E5EA3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0" name="楕円 729">
                <a:extLst>
                  <a:ext uri="{FF2B5EF4-FFF2-40B4-BE49-F238E27FC236}">
                    <a16:creationId xmlns:a16="http://schemas.microsoft.com/office/drawing/2014/main" id="{4881F377-6D65-4160-ACBC-8BCFB6B73FA2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楕円 730">
                <a:extLst>
                  <a:ext uri="{FF2B5EF4-FFF2-40B4-BE49-F238E27FC236}">
                    <a16:creationId xmlns:a16="http://schemas.microsoft.com/office/drawing/2014/main" id="{E507F97A-06FF-4626-BF6E-E8E2CA0053F9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0" name="グループ化 699">
              <a:extLst>
                <a:ext uri="{FF2B5EF4-FFF2-40B4-BE49-F238E27FC236}">
                  <a16:creationId xmlns:a16="http://schemas.microsoft.com/office/drawing/2014/main" id="{9E50379C-EAA0-4883-8AEB-4C0EE000F297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714" name="楕円 713">
                <a:extLst>
                  <a:ext uri="{FF2B5EF4-FFF2-40B4-BE49-F238E27FC236}">
                    <a16:creationId xmlns:a16="http://schemas.microsoft.com/office/drawing/2014/main" id="{00C46F48-B2AE-44C9-A97E-870838E913F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楕円 714">
                <a:extLst>
                  <a:ext uri="{FF2B5EF4-FFF2-40B4-BE49-F238E27FC236}">
                    <a16:creationId xmlns:a16="http://schemas.microsoft.com/office/drawing/2014/main" id="{0A6FFC40-45AB-43F4-8512-43AC28185380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6" name="楕円 715">
                <a:extLst>
                  <a:ext uri="{FF2B5EF4-FFF2-40B4-BE49-F238E27FC236}">
                    <a16:creationId xmlns:a16="http://schemas.microsoft.com/office/drawing/2014/main" id="{4686FD23-A221-4355-9B96-6FED76D7ACB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楕円 716">
                <a:extLst>
                  <a:ext uri="{FF2B5EF4-FFF2-40B4-BE49-F238E27FC236}">
                    <a16:creationId xmlns:a16="http://schemas.microsoft.com/office/drawing/2014/main" id="{F2ADB7CE-CF25-421C-8452-8B664183B859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8" name="楕円 717">
                <a:extLst>
                  <a:ext uri="{FF2B5EF4-FFF2-40B4-BE49-F238E27FC236}">
                    <a16:creationId xmlns:a16="http://schemas.microsoft.com/office/drawing/2014/main" id="{3D81E0D4-FB0B-4781-8974-E28FE318F16F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楕円 718">
                <a:extLst>
                  <a:ext uri="{FF2B5EF4-FFF2-40B4-BE49-F238E27FC236}">
                    <a16:creationId xmlns:a16="http://schemas.microsoft.com/office/drawing/2014/main" id="{E396BC09-4E61-46C8-BE4A-D145658B89F7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楕円 719">
                <a:extLst>
                  <a:ext uri="{FF2B5EF4-FFF2-40B4-BE49-F238E27FC236}">
                    <a16:creationId xmlns:a16="http://schemas.microsoft.com/office/drawing/2014/main" id="{04CB80E3-FECA-4BC9-A9CD-0FA380F2A4A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楕円 720">
                <a:extLst>
                  <a:ext uri="{FF2B5EF4-FFF2-40B4-BE49-F238E27FC236}">
                    <a16:creationId xmlns:a16="http://schemas.microsoft.com/office/drawing/2014/main" id="{0A07BEC6-4754-473A-A1A8-EF9072FA880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2" name="楕円 721">
                <a:extLst>
                  <a:ext uri="{FF2B5EF4-FFF2-40B4-BE49-F238E27FC236}">
                    <a16:creationId xmlns:a16="http://schemas.microsoft.com/office/drawing/2014/main" id="{C349728B-0D05-45C0-9551-9BC45D0C77F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8A6877ED-9A9D-4203-8165-43D9CD90E66F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705" name="楕円 704">
                <a:extLst>
                  <a:ext uri="{FF2B5EF4-FFF2-40B4-BE49-F238E27FC236}">
                    <a16:creationId xmlns:a16="http://schemas.microsoft.com/office/drawing/2014/main" id="{27A53D15-3E01-4E00-8FE2-F425B235CE21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楕円 705">
                <a:extLst>
                  <a:ext uri="{FF2B5EF4-FFF2-40B4-BE49-F238E27FC236}">
                    <a16:creationId xmlns:a16="http://schemas.microsoft.com/office/drawing/2014/main" id="{CF3594B8-97A8-427C-86EB-643D40FF363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楕円 706">
                <a:extLst>
                  <a:ext uri="{FF2B5EF4-FFF2-40B4-BE49-F238E27FC236}">
                    <a16:creationId xmlns:a16="http://schemas.microsoft.com/office/drawing/2014/main" id="{29B3AFFF-8C6E-4356-BE6E-1A520BDDA60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8" name="楕円 707">
                <a:extLst>
                  <a:ext uri="{FF2B5EF4-FFF2-40B4-BE49-F238E27FC236}">
                    <a16:creationId xmlns:a16="http://schemas.microsoft.com/office/drawing/2014/main" id="{46C0A3E5-837B-4237-9222-057AF16A514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9" name="楕円 708">
                <a:extLst>
                  <a:ext uri="{FF2B5EF4-FFF2-40B4-BE49-F238E27FC236}">
                    <a16:creationId xmlns:a16="http://schemas.microsoft.com/office/drawing/2014/main" id="{4E3D0708-01C2-42AA-AEFB-7BB072E136A8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0" name="楕円 709">
                <a:extLst>
                  <a:ext uri="{FF2B5EF4-FFF2-40B4-BE49-F238E27FC236}">
                    <a16:creationId xmlns:a16="http://schemas.microsoft.com/office/drawing/2014/main" id="{0F86ADB6-2471-4A5A-BA6A-BA6F8E38423D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1" name="楕円 710">
                <a:extLst>
                  <a:ext uri="{FF2B5EF4-FFF2-40B4-BE49-F238E27FC236}">
                    <a16:creationId xmlns:a16="http://schemas.microsoft.com/office/drawing/2014/main" id="{02613A59-AA9C-4AB2-96B8-F6D91F9A1F4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2" name="楕円 711">
                <a:extLst>
                  <a:ext uri="{FF2B5EF4-FFF2-40B4-BE49-F238E27FC236}">
                    <a16:creationId xmlns:a16="http://schemas.microsoft.com/office/drawing/2014/main" id="{E89CE404-B92F-495D-804C-7D6183CA956C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楕円 712">
                <a:extLst>
                  <a:ext uri="{FF2B5EF4-FFF2-40B4-BE49-F238E27FC236}">
                    <a16:creationId xmlns:a16="http://schemas.microsoft.com/office/drawing/2014/main" id="{1A4EB88F-27C3-4512-B7E1-72F2B3C7575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2" name="グループ化 701">
              <a:extLst>
                <a:ext uri="{FF2B5EF4-FFF2-40B4-BE49-F238E27FC236}">
                  <a16:creationId xmlns:a16="http://schemas.microsoft.com/office/drawing/2014/main" id="{6D97642E-7170-47C3-8208-6387C22E1F83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703" name="直線矢印コネクタ 702">
                <a:extLst>
                  <a:ext uri="{FF2B5EF4-FFF2-40B4-BE49-F238E27FC236}">
                    <a16:creationId xmlns:a16="http://schemas.microsoft.com/office/drawing/2014/main" id="{B17E6947-D7EE-4684-891D-556D2ECB4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直線矢印コネクタ 703">
                <a:extLst>
                  <a:ext uri="{FF2B5EF4-FFF2-40B4-BE49-F238E27FC236}">
                    <a16:creationId xmlns:a16="http://schemas.microsoft.com/office/drawing/2014/main" id="{1ABA3C5E-88F6-4D10-870E-C82CCAC1F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8" name="グループ化 757">
            <a:extLst>
              <a:ext uri="{FF2B5EF4-FFF2-40B4-BE49-F238E27FC236}">
                <a16:creationId xmlns:a16="http://schemas.microsoft.com/office/drawing/2014/main" id="{8309F491-47C7-4D12-B1D2-B8157347D328}"/>
              </a:ext>
            </a:extLst>
          </p:cNvPr>
          <p:cNvGrpSpPr/>
          <p:nvPr/>
        </p:nvGrpSpPr>
        <p:grpSpPr>
          <a:xfrm>
            <a:off x="6700036" y="776840"/>
            <a:ext cx="5091142" cy="4434123"/>
            <a:chOff x="6482293" y="1450112"/>
            <a:chExt cx="5091142" cy="4434123"/>
          </a:xfrm>
        </p:grpSpPr>
        <p:sp>
          <p:nvSpPr>
            <p:cNvPr id="759" name="楕円 758">
              <a:extLst>
                <a:ext uri="{FF2B5EF4-FFF2-40B4-BE49-F238E27FC236}">
                  <a16:creationId xmlns:a16="http://schemas.microsoft.com/office/drawing/2014/main" id="{9E88FC8B-D552-4738-988A-549EC24811BF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0" name="楕円 759">
              <a:extLst>
                <a:ext uri="{FF2B5EF4-FFF2-40B4-BE49-F238E27FC236}">
                  <a16:creationId xmlns:a16="http://schemas.microsoft.com/office/drawing/2014/main" id="{F1931B3D-8266-4BBD-86D8-505694ADB945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1" name="楕円 760">
              <a:extLst>
                <a:ext uri="{FF2B5EF4-FFF2-40B4-BE49-F238E27FC236}">
                  <a16:creationId xmlns:a16="http://schemas.microsoft.com/office/drawing/2014/main" id="{81119DA9-52DA-4592-A34E-BC60E25E7BD0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2" name="楕円 761">
              <a:extLst>
                <a:ext uri="{FF2B5EF4-FFF2-40B4-BE49-F238E27FC236}">
                  <a16:creationId xmlns:a16="http://schemas.microsoft.com/office/drawing/2014/main" id="{1E689C54-7126-4DE9-A31E-D29B4E0D2ED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3" name="楕円 762">
              <a:extLst>
                <a:ext uri="{FF2B5EF4-FFF2-40B4-BE49-F238E27FC236}">
                  <a16:creationId xmlns:a16="http://schemas.microsoft.com/office/drawing/2014/main" id="{ED8BD9BE-BB59-4044-8F47-06AA1625997A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4" name="楕円 763">
              <a:extLst>
                <a:ext uri="{FF2B5EF4-FFF2-40B4-BE49-F238E27FC236}">
                  <a16:creationId xmlns:a16="http://schemas.microsoft.com/office/drawing/2014/main" id="{79E01AA6-9DE1-484A-B263-61161400C660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5" name="楕円 764">
              <a:extLst>
                <a:ext uri="{FF2B5EF4-FFF2-40B4-BE49-F238E27FC236}">
                  <a16:creationId xmlns:a16="http://schemas.microsoft.com/office/drawing/2014/main" id="{26EA84EB-EFFC-41B0-947C-8D006CA9851E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6" name="楕円 765">
              <a:extLst>
                <a:ext uri="{FF2B5EF4-FFF2-40B4-BE49-F238E27FC236}">
                  <a16:creationId xmlns:a16="http://schemas.microsoft.com/office/drawing/2014/main" id="{3F588868-A06B-4BA5-9FBD-573EF3EA1A6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7" name="楕円 766">
              <a:extLst>
                <a:ext uri="{FF2B5EF4-FFF2-40B4-BE49-F238E27FC236}">
                  <a16:creationId xmlns:a16="http://schemas.microsoft.com/office/drawing/2014/main" id="{C0C4CB1B-2330-4BB1-B430-0DFE31FCE162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8" name="楕円 767">
              <a:extLst>
                <a:ext uri="{FF2B5EF4-FFF2-40B4-BE49-F238E27FC236}">
                  <a16:creationId xmlns:a16="http://schemas.microsoft.com/office/drawing/2014/main" id="{9C1DD170-C7C6-4B9B-9215-E5B7D7DEBB90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楕円 768">
              <a:extLst>
                <a:ext uri="{FF2B5EF4-FFF2-40B4-BE49-F238E27FC236}">
                  <a16:creationId xmlns:a16="http://schemas.microsoft.com/office/drawing/2014/main" id="{1F04880E-FC64-4105-8209-00FA46B96772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0" name="楕円 769">
              <a:extLst>
                <a:ext uri="{FF2B5EF4-FFF2-40B4-BE49-F238E27FC236}">
                  <a16:creationId xmlns:a16="http://schemas.microsoft.com/office/drawing/2014/main" id="{6E4C6289-5A92-466C-8BAA-9D683C9D4C2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1" name="楕円 770">
              <a:extLst>
                <a:ext uri="{FF2B5EF4-FFF2-40B4-BE49-F238E27FC236}">
                  <a16:creationId xmlns:a16="http://schemas.microsoft.com/office/drawing/2014/main" id="{C5AC5EF2-B304-4980-8138-3E0942CE7B0C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2" name="楕円 771">
              <a:extLst>
                <a:ext uri="{FF2B5EF4-FFF2-40B4-BE49-F238E27FC236}">
                  <a16:creationId xmlns:a16="http://schemas.microsoft.com/office/drawing/2014/main" id="{03410EE1-AA7A-4C00-88C1-70BB2204E891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楕円 772">
              <a:extLst>
                <a:ext uri="{FF2B5EF4-FFF2-40B4-BE49-F238E27FC236}">
                  <a16:creationId xmlns:a16="http://schemas.microsoft.com/office/drawing/2014/main" id="{9763326B-E67D-4838-9A15-61F8C4441F47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楕円 773">
              <a:extLst>
                <a:ext uri="{FF2B5EF4-FFF2-40B4-BE49-F238E27FC236}">
                  <a16:creationId xmlns:a16="http://schemas.microsoft.com/office/drawing/2014/main" id="{395B15BD-CDAB-4FA6-83AA-D77C894A578A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5" name="楕円 774">
              <a:extLst>
                <a:ext uri="{FF2B5EF4-FFF2-40B4-BE49-F238E27FC236}">
                  <a16:creationId xmlns:a16="http://schemas.microsoft.com/office/drawing/2014/main" id="{DB126C34-4952-40EA-98A9-655D465ED94C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6" name="楕円 775">
              <a:extLst>
                <a:ext uri="{FF2B5EF4-FFF2-40B4-BE49-F238E27FC236}">
                  <a16:creationId xmlns:a16="http://schemas.microsoft.com/office/drawing/2014/main" id="{D98831FB-7D12-4BF0-B4BF-D50F64F6700A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楕円 776">
              <a:extLst>
                <a:ext uri="{FF2B5EF4-FFF2-40B4-BE49-F238E27FC236}">
                  <a16:creationId xmlns:a16="http://schemas.microsoft.com/office/drawing/2014/main" id="{1EEA2668-94DA-4064-A3A7-831CBCF1AA3E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8" name="楕円 777">
              <a:extLst>
                <a:ext uri="{FF2B5EF4-FFF2-40B4-BE49-F238E27FC236}">
                  <a16:creationId xmlns:a16="http://schemas.microsoft.com/office/drawing/2014/main" id="{83EDF903-BD37-4A0E-860F-87AB62439572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9" name="楕円 778">
              <a:extLst>
                <a:ext uri="{FF2B5EF4-FFF2-40B4-BE49-F238E27FC236}">
                  <a16:creationId xmlns:a16="http://schemas.microsoft.com/office/drawing/2014/main" id="{D0EE628E-A6DF-4657-AD48-B385E527F446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BCE058A1-8778-4A83-A3F2-5FB57E38FD89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EF7E2B8-43EA-4A0B-A9DB-2D00BFD0228C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ECF81BF5-DB2E-4372-B0F5-8E522017ACEC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A346EC21-DECC-4AEB-933F-4710BADC74D8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167C4446-3D46-4745-B227-25FF97A73738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80DF9AF2-4BCD-44FF-89D2-6865DB793DD4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65676EDD-ED33-4759-935D-7A2162B35C2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C14274AD-2ED8-4158-8DBD-52796A4BB116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8" name="楕円 787">
              <a:extLst>
                <a:ext uri="{FF2B5EF4-FFF2-40B4-BE49-F238E27FC236}">
                  <a16:creationId xmlns:a16="http://schemas.microsoft.com/office/drawing/2014/main" id="{ED5A56CE-F934-4754-8503-27A93B669987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楕円 788">
              <a:extLst>
                <a:ext uri="{FF2B5EF4-FFF2-40B4-BE49-F238E27FC236}">
                  <a16:creationId xmlns:a16="http://schemas.microsoft.com/office/drawing/2014/main" id="{3CB364D3-95E5-468E-9D6C-1970FF86F2FF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D757E690-3D42-496E-80C3-6B5A3B04AE3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A09A36C9-A1A5-450D-9CFC-83F08A98A4A0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3577A5A7-62DF-46A8-8C70-24299D989307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425A398B-9A98-4FE3-A18B-AF302EDA2B48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BDEB200D-5891-4128-9755-FF1618442AA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4BC13BBB-CA2D-4F0B-9BB1-AE4EA08FBA3A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D28CC35-188A-40E1-A1EF-F7974FDA5DD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147C6B2F-6EBF-4216-A4AB-3F4CB510B460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8" name="楕円 797">
              <a:extLst>
                <a:ext uri="{FF2B5EF4-FFF2-40B4-BE49-F238E27FC236}">
                  <a16:creationId xmlns:a16="http://schemas.microsoft.com/office/drawing/2014/main" id="{604FBEF0-93A8-4C0B-8381-00630D257858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782214EC-10A0-4837-A81F-0D944FEC296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C0074C98-D03B-4B68-8AFF-D1DCB95BFA50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A933DE2D-78F0-4337-AC04-216D1DE7564A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FB332A8F-7CB9-4DB3-B635-5E72D1866F97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46DA7FC1-4478-4E15-86AA-85CFA963BF9C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C9FA891C-DD05-4D98-A563-7829AA572CD7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F43BA914-1EDE-4205-AE25-37E804DF5708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BFB1F052-F7BC-4BB5-8BCC-4838F60990DE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楕円 806">
              <a:extLst>
                <a:ext uri="{FF2B5EF4-FFF2-40B4-BE49-F238E27FC236}">
                  <a16:creationId xmlns:a16="http://schemas.microsoft.com/office/drawing/2014/main" id="{B916529E-CD72-41F3-93A3-EE8885090EC0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8" name="楕円 807">
              <a:extLst>
                <a:ext uri="{FF2B5EF4-FFF2-40B4-BE49-F238E27FC236}">
                  <a16:creationId xmlns:a16="http://schemas.microsoft.com/office/drawing/2014/main" id="{B8521F3C-31D0-4164-953E-B975D196D50D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9" name="楕円 808">
              <a:extLst>
                <a:ext uri="{FF2B5EF4-FFF2-40B4-BE49-F238E27FC236}">
                  <a16:creationId xmlns:a16="http://schemas.microsoft.com/office/drawing/2014/main" id="{5CC2A292-0834-4869-B4E0-E2B7FC76C0BC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0" name="楕円 809">
              <a:extLst>
                <a:ext uri="{FF2B5EF4-FFF2-40B4-BE49-F238E27FC236}">
                  <a16:creationId xmlns:a16="http://schemas.microsoft.com/office/drawing/2014/main" id="{1F01AEB7-6A3F-4566-A2DB-F552E105B51D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1" name="楕円 810">
              <a:extLst>
                <a:ext uri="{FF2B5EF4-FFF2-40B4-BE49-F238E27FC236}">
                  <a16:creationId xmlns:a16="http://schemas.microsoft.com/office/drawing/2014/main" id="{F76B6DDF-6CB1-4F2F-9B09-FE82EF50AE31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2" name="楕円 811">
              <a:extLst>
                <a:ext uri="{FF2B5EF4-FFF2-40B4-BE49-F238E27FC236}">
                  <a16:creationId xmlns:a16="http://schemas.microsoft.com/office/drawing/2014/main" id="{4AD30A9A-8C04-4E3B-B04E-5AFA6D9F573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3" name="楕円 812">
              <a:extLst>
                <a:ext uri="{FF2B5EF4-FFF2-40B4-BE49-F238E27FC236}">
                  <a16:creationId xmlns:a16="http://schemas.microsoft.com/office/drawing/2014/main" id="{D1973DAD-4196-4414-A8F7-386DCA99EB34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4" name="楕円 813">
              <a:extLst>
                <a:ext uri="{FF2B5EF4-FFF2-40B4-BE49-F238E27FC236}">
                  <a16:creationId xmlns:a16="http://schemas.microsoft.com/office/drawing/2014/main" id="{CF155087-43AC-456C-ACEE-8E116BF174AC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5" name="楕円 814">
              <a:extLst>
                <a:ext uri="{FF2B5EF4-FFF2-40B4-BE49-F238E27FC236}">
                  <a16:creationId xmlns:a16="http://schemas.microsoft.com/office/drawing/2014/main" id="{34E559DD-FE63-45E0-ABA8-3A8D73A0BA42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BD370A45-817E-41D8-98A5-0C69849E0C07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15627609-14D9-4A28-9905-6A3B8AE658C3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8E2A2D3C-8C48-4E66-8170-0E35312C9CDB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9" name="楕円 818">
              <a:extLst>
                <a:ext uri="{FF2B5EF4-FFF2-40B4-BE49-F238E27FC236}">
                  <a16:creationId xmlns:a16="http://schemas.microsoft.com/office/drawing/2014/main" id="{658ADCB6-3696-47F7-A784-57F055C60DA6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0" name="楕円 819">
              <a:extLst>
                <a:ext uri="{FF2B5EF4-FFF2-40B4-BE49-F238E27FC236}">
                  <a16:creationId xmlns:a16="http://schemas.microsoft.com/office/drawing/2014/main" id="{5C6FB84D-1789-4577-B70B-5465238F53D9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30271EBB-F987-493A-BB09-6B0CAFD7B8B7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ECCA2A14-1EE3-429C-B4C0-047A70D38E8A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23" name="直線矢印コネクタ 822">
            <a:extLst>
              <a:ext uri="{FF2B5EF4-FFF2-40B4-BE49-F238E27FC236}">
                <a16:creationId xmlns:a16="http://schemas.microsoft.com/office/drawing/2014/main" id="{F1223C41-A8F8-44F4-AC84-AF2D78D79D1E}"/>
              </a:ext>
            </a:extLst>
          </p:cNvPr>
          <p:cNvCxnSpPr>
            <a:cxnSpLocks/>
            <a:stCxn id="819" idx="7"/>
            <a:endCxn id="732" idx="4"/>
          </p:cNvCxnSpPr>
          <p:nvPr/>
        </p:nvCxnSpPr>
        <p:spPr>
          <a:xfrm>
            <a:off x="6870790" y="796745"/>
            <a:ext cx="461789" cy="2583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線矢印コネクタ 823">
            <a:extLst>
              <a:ext uri="{FF2B5EF4-FFF2-40B4-BE49-F238E27FC236}">
                <a16:creationId xmlns:a16="http://schemas.microsoft.com/office/drawing/2014/main" id="{219FC971-ACA1-4281-9D15-02C8F862D0F1}"/>
              </a:ext>
            </a:extLst>
          </p:cNvPr>
          <p:cNvCxnSpPr>
            <a:cxnSpLocks/>
            <a:stCxn id="818" idx="7"/>
            <a:endCxn id="732" idx="4"/>
          </p:cNvCxnSpPr>
          <p:nvPr/>
        </p:nvCxnSpPr>
        <p:spPr>
          <a:xfrm>
            <a:off x="7091253" y="866289"/>
            <a:ext cx="241326" cy="18881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矢印コネクタ 824">
            <a:extLst>
              <a:ext uri="{FF2B5EF4-FFF2-40B4-BE49-F238E27FC236}">
                <a16:creationId xmlns:a16="http://schemas.microsoft.com/office/drawing/2014/main" id="{DA1A34D0-2BDF-4B86-BE40-524C26CE8748}"/>
              </a:ext>
            </a:extLst>
          </p:cNvPr>
          <p:cNvCxnSpPr>
            <a:cxnSpLocks/>
            <a:stCxn id="759" idx="7"/>
            <a:endCxn id="732" idx="4"/>
          </p:cNvCxnSpPr>
          <p:nvPr/>
        </p:nvCxnSpPr>
        <p:spPr>
          <a:xfrm>
            <a:off x="7293962" y="944708"/>
            <a:ext cx="38617" cy="1103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線矢印コネクタ 825">
            <a:extLst>
              <a:ext uri="{FF2B5EF4-FFF2-40B4-BE49-F238E27FC236}">
                <a16:creationId xmlns:a16="http://schemas.microsoft.com/office/drawing/2014/main" id="{3D5A111A-B088-46B1-A2E6-E7C8232880E1}"/>
              </a:ext>
            </a:extLst>
          </p:cNvPr>
          <p:cNvCxnSpPr>
            <a:cxnSpLocks/>
            <a:stCxn id="760" idx="7"/>
            <a:endCxn id="733" idx="3"/>
          </p:cNvCxnSpPr>
          <p:nvPr/>
        </p:nvCxnSpPr>
        <p:spPr>
          <a:xfrm flipH="1">
            <a:off x="7436924" y="1026086"/>
            <a:ext cx="80462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直線矢印コネクタ 826">
            <a:extLst>
              <a:ext uri="{FF2B5EF4-FFF2-40B4-BE49-F238E27FC236}">
                <a16:creationId xmlns:a16="http://schemas.microsoft.com/office/drawing/2014/main" id="{442E7F10-A124-4B3F-81EA-15F0B98CC573}"/>
              </a:ext>
            </a:extLst>
          </p:cNvPr>
          <p:cNvCxnSpPr>
            <a:cxnSpLocks/>
            <a:stCxn id="761" idx="0"/>
            <a:endCxn id="734" idx="3"/>
          </p:cNvCxnSpPr>
          <p:nvPr/>
        </p:nvCxnSpPr>
        <p:spPr>
          <a:xfrm flipH="1">
            <a:off x="7589324" y="1078679"/>
            <a:ext cx="59041" cy="57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矢印コネクタ 827">
            <a:extLst>
              <a:ext uri="{FF2B5EF4-FFF2-40B4-BE49-F238E27FC236}">
                <a16:creationId xmlns:a16="http://schemas.microsoft.com/office/drawing/2014/main" id="{57BF2137-E745-4591-A2AF-0C2DA7C8B706}"/>
              </a:ext>
            </a:extLst>
          </p:cNvPr>
          <p:cNvCxnSpPr>
            <a:cxnSpLocks/>
            <a:stCxn id="762" idx="7"/>
            <a:endCxn id="735" idx="4"/>
          </p:cNvCxnSpPr>
          <p:nvPr/>
        </p:nvCxnSpPr>
        <p:spPr>
          <a:xfrm flipH="1">
            <a:off x="7789779" y="1126692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直線矢印コネクタ 828">
            <a:extLst>
              <a:ext uri="{FF2B5EF4-FFF2-40B4-BE49-F238E27FC236}">
                <a16:creationId xmlns:a16="http://schemas.microsoft.com/office/drawing/2014/main" id="{BC66BE3E-FD88-4EA4-9B98-ECDCF4D25949}"/>
              </a:ext>
            </a:extLst>
          </p:cNvPr>
          <p:cNvCxnSpPr>
            <a:cxnSpLocks/>
            <a:stCxn id="763" idx="7"/>
            <a:endCxn id="736" idx="4"/>
          </p:cNvCxnSpPr>
          <p:nvPr/>
        </p:nvCxnSpPr>
        <p:spPr>
          <a:xfrm flipH="1">
            <a:off x="7967332" y="1179960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矢印コネクタ 829">
            <a:extLst>
              <a:ext uri="{FF2B5EF4-FFF2-40B4-BE49-F238E27FC236}">
                <a16:creationId xmlns:a16="http://schemas.microsoft.com/office/drawing/2014/main" id="{75F382E8-0E40-470E-ACEF-3068E5026413}"/>
              </a:ext>
            </a:extLst>
          </p:cNvPr>
          <p:cNvCxnSpPr>
            <a:cxnSpLocks/>
            <a:stCxn id="764" idx="0"/>
            <a:endCxn id="737" idx="3"/>
          </p:cNvCxnSpPr>
          <p:nvPr/>
        </p:nvCxnSpPr>
        <p:spPr>
          <a:xfrm flipH="1">
            <a:off x="8071677" y="1223675"/>
            <a:ext cx="76797" cy="660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線矢印コネクタ 830">
            <a:extLst>
              <a:ext uri="{FF2B5EF4-FFF2-40B4-BE49-F238E27FC236}">
                <a16:creationId xmlns:a16="http://schemas.microsoft.com/office/drawing/2014/main" id="{AEDD12E2-BD18-44F2-B11B-A88B9C75A39E}"/>
              </a:ext>
            </a:extLst>
          </p:cNvPr>
          <p:cNvCxnSpPr>
            <a:cxnSpLocks/>
            <a:stCxn id="765" idx="7"/>
            <a:endCxn id="738" idx="4"/>
          </p:cNvCxnSpPr>
          <p:nvPr/>
        </p:nvCxnSpPr>
        <p:spPr>
          <a:xfrm flipH="1">
            <a:off x="8272132" y="1262810"/>
            <a:ext cx="85675" cy="837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矢印コネクタ 831">
            <a:extLst>
              <a:ext uri="{FF2B5EF4-FFF2-40B4-BE49-F238E27FC236}">
                <a16:creationId xmlns:a16="http://schemas.microsoft.com/office/drawing/2014/main" id="{D76B4EDB-06C4-41B9-87D8-D74FAB51AE2B}"/>
              </a:ext>
            </a:extLst>
          </p:cNvPr>
          <p:cNvCxnSpPr>
            <a:cxnSpLocks/>
            <a:stCxn id="766" idx="7"/>
            <a:endCxn id="739" idx="4"/>
          </p:cNvCxnSpPr>
          <p:nvPr/>
        </p:nvCxnSpPr>
        <p:spPr>
          <a:xfrm flipH="1">
            <a:off x="8424532" y="1308674"/>
            <a:ext cx="103431" cy="1015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矢印コネクタ 832">
            <a:extLst>
              <a:ext uri="{FF2B5EF4-FFF2-40B4-BE49-F238E27FC236}">
                <a16:creationId xmlns:a16="http://schemas.microsoft.com/office/drawing/2014/main" id="{2AAFACF4-B7EB-4B8D-B62C-CC0EB86E5E62}"/>
              </a:ext>
            </a:extLst>
          </p:cNvPr>
          <p:cNvCxnSpPr>
            <a:cxnSpLocks/>
            <a:stCxn id="767" idx="7"/>
            <a:endCxn id="739" idx="4"/>
          </p:cNvCxnSpPr>
          <p:nvPr/>
        </p:nvCxnSpPr>
        <p:spPr>
          <a:xfrm flipH="1">
            <a:off x="8424532" y="1381172"/>
            <a:ext cx="229197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矢印コネクタ 833">
            <a:extLst>
              <a:ext uri="{FF2B5EF4-FFF2-40B4-BE49-F238E27FC236}">
                <a16:creationId xmlns:a16="http://schemas.microsoft.com/office/drawing/2014/main" id="{02EFA4A3-286E-4C07-B6D1-95D0F6AB1620}"/>
              </a:ext>
            </a:extLst>
          </p:cNvPr>
          <p:cNvCxnSpPr>
            <a:cxnSpLocks/>
            <a:stCxn id="768" idx="7"/>
            <a:endCxn id="740" idx="4"/>
          </p:cNvCxnSpPr>
          <p:nvPr/>
        </p:nvCxnSpPr>
        <p:spPr>
          <a:xfrm flipH="1" flipV="1">
            <a:off x="8576932" y="1438300"/>
            <a:ext cx="238075" cy="6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矢印コネクタ 834">
            <a:extLst>
              <a:ext uri="{FF2B5EF4-FFF2-40B4-BE49-F238E27FC236}">
                <a16:creationId xmlns:a16="http://schemas.microsoft.com/office/drawing/2014/main" id="{5DB5BD9A-B83B-4CED-877B-377670695CEF}"/>
              </a:ext>
            </a:extLst>
          </p:cNvPr>
          <p:cNvCxnSpPr>
            <a:cxnSpLocks/>
            <a:stCxn id="769" idx="7"/>
            <a:endCxn id="741" idx="4"/>
          </p:cNvCxnSpPr>
          <p:nvPr/>
        </p:nvCxnSpPr>
        <p:spPr>
          <a:xfrm flipH="1">
            <a:off x="8729332" y="1472900"/>
            <a:ext cx="238075" cy="467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162211E5-35A9-4782-B49E-4FC90606C5B0}"/>
              </a:ext>
            </a:extLst>
          </p:cNvPr>
          <p:cNvCxnSpPr>
            <a:cxnSpLocks/>
            <a:stCxn id="770" idx="7"/>
            <a:endCxn id="742" idx="4"/>
          </p:cNvCxnSpPr>
          <p:nvPr/>
        </p:nvCxnSpPr>
        <p:spPr>
          <a:xfrm flipH="1">
            <a:off x="8881732" y="152764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矢印コネクタ 836">
            <a:extLst>
              <a:ext uri="{FF2B5EF4-FFF2-40B4-BE49-F238E27FC236}">
                <a16:creationId xmlns:a16="http://schemas.microsoft.com/office/drawing/2014/main" id="{4F81F860-8AFC-433A-BD92-93EE0C42579C}"/>
              </a:ext>
            </a:extLst>
          </p:cNvPr>
          <p:cNvCxnSpPr>
            <a:cxnSpLocks/>
            <a:stCxn id="771" idx="7"/>
            <a:endCxn id="743" idx="4"/>
          </p:cNvCxnSpPr>
          <p:nvPr/>
        </p:nvCxnSpPr>
        <p:spPr>
          <a:xfrm flipH="1">
            <a:off x="9034132" y="1582384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矢印コネクタ 837">
            <a:extLst>
              <a:ext uri="{FF2B5EF4-FFF2-40B4-BE49-F238E27FC236}">
                <a16:creationId xmlns:a16="http://schemas.microsoft.com/office/drawing/2014/main" id="{9F52ED25-4ED3-4CB8-B07D-D7D2EB81A4E2}"/>
              </a:ext>
            </a:extLst>
          </p:cNvPr>
          <p:cNvCxnSpPr>
            <a:cxnSpLocks/>
            <a:stCxn id="772" idx="7"/>
            <a:endCxn id="744" idx="4"/>
          </p:cNvCxnSpPr>
          <p:nvPr/>
        </p:nvCxnSpPr>
        <p:spPr>
          <a:xfrm flipH="1">
            <a:off x="9186532" y="1637126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6164EEC4-8DFE-4CD8-B1CF-2D507A5FEDE1}"/>
              </a:ext>
            </a:extLst>
          </p:cNvPr>
          <p:cNvCxnSpPr>
            <a:cxnSpLocks/>
            <a:stCxn id="773" idx="7"/>
            <a:endCxn id="745" idx="4"/>
          </p:cNvCxnSpPr>
          <p:nvPr/>
        </p:nvCxnSpPr>
        <p:spPr>
          <a:xfrm flipH="1">
            <a:off x="9338932" y="1682990"/>
            <a:ext cx="238075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矢印コネクタ 839">
            <a:extLst>
              <a:ext uri="{FF2B5EF4-FFF2-40B4-BE49-F238E27FC236}">
                <a16:creationId xmlns:a16="http://schemas.microsoft.com/office/drawing/2014/main" id="{1EF1AF31-4366-42B0-B0DC-BD63D112B98A}"/>
              </a:ext>
            </a:extLst>
          </p:cNvPr>
          <p:cNvCxnSpPr>
            <a:cxnSpLocks/>
            <a:stCxn id="774" idx="7"/>
            <a:endCxn id="746" idx="4"/>
          </p:cNvCxnSpPr>
          <p:nvPr/>
        </p:nvCxnSpPr>
        <p:spPr>
          <a:xfrm flipH="1">
            <a:off x="9491332" y="1737732"/>
            <a:ext cx="238075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矢印コネクタ 840">
            <a:extLst>
              <a:ext uri="{FF2B5EF4-FFF2-40B4-BE49-F238E27FC236}">
                <a16:creationId xmlns:a16="http://schemas.microsoft.com/office/drawing/2014/main" id="{73A4E8DA-EC41-4C2D-9292-6EED809F3A47}"/>
              </a:ext>
            </a:extLst>
          </p:cNvPr>
          <p:cNvCxnSpPr>
            <a:cxnSpLocks/>
            <a:stCxn id="775" idx="7"/>
            <a:endCxn id="747" idx="4"/>
          </p:cNvCxnSpPr>
          <p:nvPr/>
        </p:nvCxnSpPr>
        <p:spPr>
          <a:xfrm flipH="1">
            <a:off x="9643732" y="1765845"/>
            <a:ext cx="255831" cy="46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矢印コネクタ 841">
            <a:extLst>
              <a:ext uri="{FF2B5EF4-FFF2-40B4-BE49-F238E27FC236}">
                <a16:creationId xmlns:a16="http://schemas.microsoft.com/office/drawing/2014/main" id="{A068C338-83E8-475D-8DC6-9D36419E826E}"/>
              </a:ext>
            </a:extLst>
          </p:cNvPr>
          <p:cNvCxnSpPr>
            <a:cxnSpLocks/>
            <a:stCxn id="776" idx="7"/>
            <a:endCxn id="749" idx="3"/>
          </p:cNvCxnSpPr>
          <p:nvPr/>
        </p:nvCxnSpPr>
        <p:spPr>
          <a:xfrm flipH="1">
            <a:off x="9900477" y="1856099"/>
            <a:ext cx="133730" cy="549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矢印コネクタ 842">
            <a:extLst>
              <a:ext uri="{FF2B5EF4-FFF2-40B4-BE49-F238E27FC236}">
                <a16:creationId xmlns:a16="http://schemas.microsoft.com/office/drawing/2014/main" id="{6ABFCC5D-1DB5-49A7-B25F-9530E6ED9803}"/>
              </a:ext>
            </a:extLst>
          </p:cNvPr>
          <p:cNvCxnSpPr>
            <a:cxnSpLocks/>
            <a:stCxn id="777" idx="0"/>
            <a:endCxn id="749" idx="3"/>
          </p:cNvCxnSpPr>
          <p:nvPr/>
        </p:nvCxnSpPr>
        <p:spPr>
          <a:xfrm flipH="1">
            <a:off x="9900477" y="1899816"/>
            <a:ext cx="220319" cy="11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矢印コネクタ 843">
            <a:extLst>
              <a:ext uri="{FF2B5EF4-FFF2-40B4-BE49-F238E27FC236}">
                <a16:creationId xmlns:a16="http://schemas.microsoft.com/office/drawing/2014/main" id="{D634CD8F-2C50-4EC5-9305-E1F8ACB6DD95}"/>
              </a:ext>
            </a:extLst>
          </p:cNvPr>
          <p:cNvCxnSpPr>
            <a:cxnSpLocks/>
            <a:stCxn id="778" idx="7"/>
            <a:endCxn id="750" idx="3"/>
          </p:cNvCxnSpPr>
          <p:nvPr/>
        </p:nvCxnSpPr>
        <p:spPr>
          <a:xfrm flipH="1" flipV="1">
            <a:off x="10052877" y="1939188"/>
            <a:ext cx="286130" cy="175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矢印コネクタ 844">
            <a:extLst>
              <a:ext uri="{FF2B5EF4-FFF2-40B4-BE49-F238E27FC236}">
                <a16:creationId xmlns:a16="http://schemas.microsoft.com/office/drawing/2014/main" id="{06EFC7C1-9550-4DDA-9169-9BB77C2FD533}"/>
              </a:ext>
            </a:extLst>
          </p:cNvPr>
          <p:cNvCxnSpPr>
            <a:cxnSpLocks/>
            <a:stCxn id="779" idx="7"/>
            <a:endCxn id="751" idx="3"/>
          </p:cNvCxnSpPr>
          <p:nvPr/>
        </p:nvCxnSpPr>
        <p:spPr>
          <a:xfrm flipH="1" flipV="1">
            <a:off x="10205277" y="201168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矢印コネクタ 845">
            <a:extLst>
              <a:ext uri="{FF2B5EF4-FFF2-40B4-BE49-F238E27FC236}">
                <a16:creationId xmlns:a16="http://schemas.microsoft.com/office/drawing/2014/main" id="{BD446476-E3A0-4326-A146-B98D01C2CCF7}"/>
              </a:ext>
            </a:extLst>
          </p:cNvPr>
          <p:cNvCxnSpPr>
            <a:cxnSpLocks/>
            <a:stCxn id="780" idx="7"/>
            <a:endCxn id="752" idx="3"/>
          </p:cNvCxnSpPr>
          <p:nvPr/>
        </p:nvCxnSpPr>
        <p:spPr>
          <a:xfrm flipH="1" flipV="1">
            <a:off x="10357677" y="2075306"/>
            <a:ext cx="286130" cy="86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矢印コネクタ 846">
            <a:extLst>
              <a:ext uri="{FF2B5EF4-FFF2-40B4-BE49-F238E27FC236}">
                <a16:creationId xmlns:a16="http://schemas.microsoft.com/office/drawing/2014/main" id="{50152251-6F72-4790-9BBB-30855BD100B6}"/>
              </a:ext>
            </a:extLst>
          </p:cNvPr>
          <p:cNvCxnSpPr>
            <a:cxnSpLocks/>
            <a:stCxn id="781" idx="7"/>
            <a:endCxn id="753" idx="4"/>
          </p:cNvCxnSpPr>
          <p:nvPr/>
        </p:nvCxnSpPr>
        <p:spPr>
          <a:xfrm flipH="1">
            <a:off x="10558132" y="2129811"/>
            <a:ext cx="246953" cy="290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矢印コネクタ 847">
            <a:extLst>
              <a:ext uri="{FF2B5EF4-FFF2-40B4-BE49-F238E27FC236}">
                <a16:creationId xmlns:a16="http://schemas.microsoft.com/office/drawing/2014/main" id="{AF222566-C607-4BA7-A00C-DD0A2E195C87}"/>
              </a:ext>
            </a:extLst>
          </p:cNvPr>
          <p:cNvCxnSpPr>
            <a:cxnSpLocks/>
            <a:stCxn id="782" idx="7"/>
            <a:endCxn id="754" idx="4"/>
          </p:cNvCxnSpPr>
          <p:nvPr/>
        </p:nvCxnSpPr>
        <p:spPr>
          <a:xfrm flipH="1">
            <a:off x="10710532" y="2220065"/>
            <a:ext cx="238075" cy="112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矢印コネクタ 848">
            <a:extLst>
              <a:ext uri="{FF2B5EF4-FFF2-40B4-BE49-F238E27FC236}">
                <a16:creationId xmlns:a16="http://schemas.microsoft.com/office/drawing/2014/main" id="{3D65E666-C039-491D-B5D2-5E5227BD80B5}"/>
              </a:ext>
            </a:extLst>
          </p:cNvPr>
          <p:cNvCxnSpPr>
            <a:cxnSpLocks/>
            <a:stCxn id="783" idx="7"/>
            <a:endCxn id="755" idx="3"/>
          </p:cNvCxnSpPr>
          <p:nvPr/>
        </p:nvCxnSpPr>
        <p:spPr>
          <a:xfrm flipH="1">
            <a:off x="10814877" y="2239298"/>
            <a:ext cx="303886" cy="357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矢印コネクタ 849">
            <a:extLst>
              <a:ext uri="{FF2B5EF4-FFF2-40B4-BE49-F238E27FC236}">
                <a16:creationId xmlns:a16="http://schemas.microsoft.com/office/drawing/2014/main" id="{04E7A752-CE74-4693-BF4D-C870563AC2D2}"/>
              </a:ext>
            </a:extLst>
          </p:cNvPr>
          <p:cNvCxnSpPr>
            <a:cxnSpLocks/>
            <a:stCxn id="784" idx="0"/>
            <a:endCxn id="756" idx="4"/>
          </p:cNvCxnSpPr>
          <p:nvPr/>
        </p:nvCxnSpPr>
        <p:spPr>
          <a:xfrm flipH="1">
            <a:off x="11015332" y="2283013"/>
            <a:ext cx="216654" cy="2229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矢印コネクタ 850">
            <a:extLst>
              <a:ext uri="{FF2B5EF4-FFF2-40B4-BE49-F238E27FC236}">
                <a16:creationId xmlns:a16="http://schemas.microsoft.com/office/drawing/2014/main" id="{E57AD24E-9AAA-4DC2-BB4D-1BFE5C730C9E}"/>
              </a:ext>
            </a:extLst>
          </p:cNvPr>
          <p:cNvCxnSpPr>
            <a:cxnSpLocks/>
            <a:stCxn id="820" idx="0"/>
            <a:endCxn id="757" idx="3"/>
          </p:cNvCxnSpPr>
          <p:nvPr/>
        </p:nvCxnSpPr>
        <p:spPr>
          <a:xfrm flipH="1">
            <a:off x="11119677" y="2328877"/>
            <a:ext cx="264709" cy="201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矢印コネクタ 851">
            <a:extLst>
              <a:ext uri="{FF2B5EF4-FFF2-40B4-BE49-F238E27FC236}">
                <a16:creationId xmlns:a16="http://schemas.microsoft.com/office/drawing/2014/main" id="{43391C72-57A8-4333-82C6-E9321761217C}"/>
              </a:ext>
            </a:extLst>
          </p:cNvPr>
          <p:cNvCxnSpPr>
            <a:cxnSpLocks/>
            <a:stCxn id="821" idx="0"/>
            <a:endCxn id="757" idx="4"/>
          </p:cNvCxnSpPr>
          <p:nvPr/>
        </p:nvCxnSpPr>
        <p:spPr>
          <a:xfrm flipH="1" flipV="1">
            <a:off x="11167732" y="2368924"/>
            <a:ext cx="369054" cy="41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矢印コネクタ 852">
            <a:extLst>
              <a:ext uri="{FF2B5EF4-FFF2-40B4-BE49-F238E27FC236}">
                <a16:creationId xmlns:a16="http://schemas.microsoft.com/office/drawing/2014/main" id="{3DD43D8E-2348-4FEC-B2CB-89954BEB2D49}"/>
              </a:ext>
            </a:extLst>
          </p:cNvPr>
          <p:cNvCxnSpPr>
            <a:cxnSpLocks/>
            <a:stCxn id="822" idx="0"/>
            <a:endCxn id="757" idx="5"/>
          </p:cNvCxnSpPr>
          <p:nvPr/>
        </p:nvCxnSpPr>
        <p:spPr>
          <a:xfrm flipH="1" flipV="1">
            <a:off x="11215787" y="2349019"/>
            <a:ext cx="507431" cy="878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矢印コネクタ 853">
            <a:extLst>
              <a:ext uri="{FF2B5EF4-FFF2-40B4-BE49-F238E27FC236}">
                <a16:creationId xmlns:a16="http://schemas.microsoft.com/office/drawing/2014/main" id="{AEB739CB-7459-4D10-A7EB-281F5BDFB339}"/>
              </a:ext>
            </a:extLst>
          </p:cNvPr>
          <p:cNvCxnSpPr>
            <a:cxnSpLocks/>
            <a:stCxn id="728" idx="0"/>
            <a:endCxn id="785" idx="4"/>
          </p:cNvCxnSpPr>
          <p:nvPr/>
        </p:nvCxnSpPr>
        <p:spPr>
          <a:xfrm flipH="1" flipV="1">
            <a:off x="6767996" y="3006417"/>
            <a:ext cx="912811" cy="8643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矢印コネクタ 854">
            <a:extLst>
              <a:ext uri="{FF2B5EF4-FFF2-40B4-BE49-F238E27FC236}">
                <a16:creationId xmlns:a16="http://schemas.microsoft.com/office/drawing/2014/main" id="{DF47F81E-D22B-48AA-885B-1FDEF8026344}"/>
              </a:ext>
            </a:extLst>
          </p:cNvPr>
          <p:cNvCxnSpPr>
            <a:cxnSpLocks/>
            <a:stCxn id="710" idx="4"/>
            <a:endCxn id="808" idx="0"/>
          </p:cNvCxnSpPr>
          <p:nvPr/>
        </p:nvCxnSpPr>
        <p:spPr>
          <a:xfrm flipV="1">
            <a:off x="8724358" y="5130201"/>
            <a:ext cx="116666" cy="4092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直線矢印コネクタ 855">
            <a:extLst>
              <a:ext uri="{FF2B5EF4-FFF2-40B4-BE49-F238E27FC236}">
                <a16:creationId xmlns:a16="http://schemas.microsoft.com/office/drawing/2014/main" id="{487B3240-87A5-4FAF-8E67-2757D80508D5}"/>
              </a:ext>
            </a:extLst>
          </p:cNvPr>
          <p:cNvCxnSpPr>
            <a:cxnSpLocks/>
            <a:stCxn id="804" idx="0"/>
            <a:endCxn id="817" idx="4"/>
          </p:cNvCxnSpPr>
          <p:nvPr/>
        </p:nvCxnSpPr>
        <p:spPr>
          <a:xfrm>
            <a:off x="9334692" y="4253349"/>
            <a:ext cx="1695013" cy="923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直線矢印コネクタ 856">
            <a:extLst>
              <a:ext uri="{FF2B5EF4-FFF2-40B4-BE49-F238E27FC236}">
                <a16:creationId xmlns:a16="http://schemas.microsoft.com/office/drawing/2014/main" id="{F0C92E52-D014-4F06-8DFE-F12E4C0EA633}"/>
              </a:ext>
            </a:extLst>
          </p:cNvPr>
          <p:cNvCxnSpPr>
            <a:cxnSpLocks/>
            <a:stCxn id="711" idx="4"/>
            <a:endCxn id="799" idx="6"/>
          </p:cNvCxnSpPr>
          <p:nvPr/>
        </p:nvCxnSpPr>
        <p:spPr>
          <a:xfrm flipV="1">
            <a:off x="8789390" y="4924533"/>
            <a:ext cx="226646" cy="4722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8" name="グループ化 857">
            <a:extLst>
              <a:ext uri="{FF2B5EF4-FFF2-40B4-BE49-F238E27FC236}">
                <a16:creationId xmlns:a16="http://schemas.microsoft.com/office/drawing/2014/main" id="{D35E5388-195A-4B3A-B629-DB1EFF255CCD}"/>
              </a:ext>
            </a:extLst>
          </p:cNvPr>
          <p:cNvGrpSpPr/>
          <p:nvPr/>
        </p:nvGrpSpPr>
        <p:grpSpPr>
          <a:xfrm rot="217988">
            <a:off x="8994593" y="2168271"/>
            <a:ext cx="689720" cy="713237"/>
            <a:chOff x="3182747" y="1782869"/>
            <a:chExt cx="689720" cy="713237"/>
          </a:xfrm>
        </p:grpSpPr>
        <p:cxnSp>
          <p:nvCxnSpPr>
            <p:cNvPr id="859" name="直線矢印コネクタ 858">
              <a:extLst>
                <a:ext uri="{FF2B5EF4-FFF2-40B4-BE49-F238E27FC236}">
                  <a16:creationId xmlns:a16="http://schemas.microsoft.com/office/drawing/2014/main" id="{C1C8F268-570B-4F7E-B2A7-447F5605C0DB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矢印コネクタ 859">
              <a:extLst>
                <a:ext uri="{FF2B5EF4-FFF2-40B4-BE49-F238E27FC236}">
                  <a16:creationId xmlns:a16="http://schemas.microsoft.com/office/drawing/2014/main" id="{3DBB3F4B-E3B6-4057-BDD6-2C1811011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1" name="直線矢印コネクタ 860">
            <a:extLst>
              <a:ext uri="{FF2B5EF4-FFF2-40B4-BE49-F238E27FC236}">
                <a16:creationId xmlns:a16="http://schemas.microsoft.com/office/drawing/2014/main" id="{6B5F0859-5979-4D25-89D8-D640363911A9}"/>
              </a:ext>
            </a:extLst>
          </p:cNvPr>
          <p:cNvCxnSpPr>
            <a:cxnSpLocks/>
          </p:cNvCxnSpPr>
          <p:nvPr/>
        </p:nvCxnSpPr>
        <p:spPr>
          <a:xfrm flipV="1">
            <a:off x="8447978" y="2829535"/>
            <a:ext cx="525366" cy="12017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直線矢印コネクタ 861">
            <a:extLst>
              <a:ext uri="{FF2B5EF4-FFF2-40B4-BE49-F238E27FC236}">
                <a16:creationId xmlns:a16="http://schemas.microsoft.com/office/drawing/2014/main" id="{D544707E-571E-4833-98D6-BB9B1B6A56B1}"/>
              </a:ext>
            </a:extLst>
          </p:cNvPr>
          <p:cNvCxnSpPr>
            <a:cxnSpLocks/>
            <a:stCxn id="728" idx="0"/>
            <a:endCxn id="786" idx="4"/>
          </p:cNvCxnSpPr>
          <p:nvPr/>
        </p:nvCxnSpPr>
        <p:spPr>
          <a:xfrm flipH="1" flipV="1">
            <a:off x="6920396" y="3052283"/>
            <a:ext cx="760411" cy="8185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直線矢印コネクタ 862">
            <a:extLst>
              <a:ext uri="{FF2B5EF4-FFF2-40B4-BE49-F238E27FC236}">
                <a16:creationId xmlns:a16="http://schemas.microsoft.com/office/drawing/2014/main" id="{980BDA14-EF47-4E2E-BF28-23A815262F58}"/>
              </a:ext>
            </a:extLst>
          </p:cNvPr>
          <p:cNvCxnSpPr>
            <a:cxnSpLocks/>
            <a:stCxn id="728" idx="0"/>
            <a:endCxn id="787" idx="5"/>
          </p:cNvCxnSpPr>
          <p:nvPr/>
        </p:nvCxnSpPr>
        <p:spPr>
          <a:xfrm flipH="1" flipV="1">
            <a:off x="7120851" y="3087120"/>
            <a:ext cx="559956" cy="7836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線矢印コネクタ 863">
            <a:extLst>
              <a:ext uri="{FF2B5EF4-FFF2-40B4-BE49-F238E27FC236}">
                <a16:creationId xmlns:a16="http://schemas.microsoft.com/office/drawing/2014/main" id="{D5846F01-C71F-405E-B9B7-FFD922639380}"/>
              </a:ext>
            </a:extLst>
          </p:cNvPr>
          <p:cNvCxnSpPr>
            <a:cxnSpLocks/>
            <a:stCxn id="728" idx="0"/>
            <a:endCxn id="788" idx="5"/>
          </p:cNvCxnSpPr>
          <p:nvPr/>
        </p:nvCxnSpPr>
        <p:spPr>
          <a:xfrm flipH="1" flipV="1">
            <a:off x="7273251" y="3141862"/>
            <a:ext cx="407556" cy="7289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直線矢印コネクタ 864">
            <a:extLst>
              <a:ext uri="{FF2B5EF4-FFF2-40B4-BE49-F238E27FC236}">
                <a16:creationId xmlns:a16="http://schemas.microsoft.com/office/drawing/2014/main" id="{4F24C568-472B-4824-8EB5-CDAD9D2BF9A5}"/>
              </a:ext>
            </a:extLst>
          </p:cNvPr>
          <p:cNvCxnSpPr>
            <a:cxnSpLocks/>
            <a:stCxn id="728" idx="0"/>
            <a:endCxn id="789" idx="4"/>
          </p:cNvCxnSpPr>
          <p:nvPr/>
        </p:nvCxnSpPr>
        <p:spPr>
          <a:xfrm flipH="1" flipV="1">
            <a:off x="7402749" y="3197279"/>
            <a:ext cx="278058" cy="6735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直線矢印コネクタ 865">
            <a:extLst>
              <a:ext uri="{FF2B5EF4-FFF2-40B4-BE49-F238E27FC236}">
                <a16:creationId xmlns:a16="http://schemas.microsoft.com/office/drawing/2014/main" id="{009034D6-43A7-47F4-904A-BC3677020573}"/>
              </a:ext>
            </a:extLst>
          </p:cNvPr>
          <p:cNvCxnSpPr>
            <a:cxnSpLocks/>
            <a:stCxn id="728" idx="7"/>
            <a:endCxn id="790" idx="4"/>
          </p:cNvCxnSpPr>
          <p:nvPr/>
        </p:nvCxnSpPr>
        <p:spPr>
          <a:xfrm flipH="1" flipV="1">
            <a:off x="7555149" y="3260899"/>
            <a:ext cx="154258" cy="566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直線矢印コネクタ 866">
            <a:extLst>
              <a:ext uri="{FF2B5EF4-FFF2-40B4-BE49-F238E27FC236}">
                <a16:creationId xmlns:a16="http://schemas.microsoft.com/office/drawing/2014/main" id="{EF3799E1-8D58-429C-8139-8CCE92012272}"/>
              </a:ext>
            </a:extLst>
          </p:cNvPr>
          <p:cNvCxnSpPr>
            <a:cxnSpLocks/>
            <a:stCxn id="728" idx="7"/>
            <a:endCxn id="791" idx="4"/>
          </p:cNvCxnSpPr>
          <p:nvPr/>
        </p:nvCxnSpPr>
        <p:spPr>
          <a:xfrm flipH="1" flipV="1">
            <a:off x="7707549" y="3297885"/>
            <a:ext cx="1858" cy="5294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線矢印コネクタ 867">
            <a:extLst>
              <a:ext uri="{FF2B5EF4-FFF2-40B4-BE49-F238E27FC236}">
                <a16:creationId xmlns:a16="http://schemas.microsoft.com/office/drawing/2014/main" id="{45DAB0BE-34EC-4936-ABA1-9BAB9D636690}"/>
              </a:ext>
            </a:extLst>
          </p:cNvPr>
          <p:cNvCxnSpPr>
            <a:cxnSpLocks/>
            <a:stCxn id="728" idx="6"/>
            <a:endCxn id="792" idx="4"/>
          </p:cNvCxnSpPr>
          <p:nvPr/>
        </p:nvCxnSpPr>
        <p:spPr>
          <a:xfrm flipV="1">
            <a:off x="7760352" y="3361505"/>
            <a:ext cx="99597" cy="4553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矢印コネクタ 868">
            <a:extLst>
              <a:ext uri="{FF2B5EF4-FFF2-40B4-BE49-F238E27FC236}">
                <a16:creationId xmlns:a16="http://schemas.microsoft.com/office/drawing/2014/main" id="{42B32B8F-C8A8-4AA2-B8DB-CEE7F51EF57D}"/>
              </a:ext>
            </a:extLst>
          </p:cNvPr>
          <p:cNvCxnSpPr>
            <a:cxnSpLocks/>
            <a:stCxn id="728" idx="7"/>
            <a:endCxn id="793" idx="4"/>
          </p:cNvCxnSpPr>
          <p:nvPr/>
        </p:nvCxnSpPr>
        <p:spPr>
          <a:xfrm flipV="1">
            <a:off x="7709407" y="3389613"/>
            <a:ext cx="302942" cy="4377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矢印コネクタ 869">
            <a:extLst>
              <a:ext uri="{FF2B5EF4-FFF2-40B4-BE49-F238E27FC236}">
                <a16:creationId xmlns:a16="http://schemas.microsoft.com/office/drawing/2014/main" id="{7C11557C-801F-4CC4-B2B1-6C21CCE8B674}"/>
              </a:ext>
            </a:extLst>
          </p:cNvPr>
          <p:cNvCxnSpPr>
            <a:cxnSpLocks/>
            <a:stCxn id="804" idx="5"/>
            <a:endCxn id="816" idx="3"/>
          </p:cNvCxnSpPr>
          <p:nvPr/>
        </p:nvCxnSpPr>
        <p:spPr>
          <a:xfrm>
            <a:off x="9457682" y="4228008"/>
            <a:ext cx="1371568" cy="696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矢印コネクタ 870">
            <a:extLst>
              <a:ext uri="{FF2B5EF4-FFF2-40B4-BE49-F238E27FC236}">
                <a16:creationId xmlns:a16="http://schemas.microsoft.com/office/drawing/2014/main" id="{8FE45273-723D-479E-81F8-F3B98D4FE6DB}"/>
              </a:ext>
            </a:extLst>
          </p:cNvPr>
          <p:cNvCxnSpPr>
            <a:cxnSpLocks/>
            <a:stCxn id="804" idx="5"/>
            <a:endCxn id="815" idx="4"/>
          </p:cNvCxnSpPr>
          <p:nvPr/>
        </p:nvCxnSpPr>
        <p:spPr>
          <a:xfrm>
            <a:off x="9457682" y="4228008"/>
            <a:ext cx="1267223" cy="25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矢印コネクタ 871">
            <a:extLst>
              <a:ext uri="{FF2B5EF4-FFF2-40B4-BE49-F238E27FC236}">
                <a16:creationId xmlns:a16="http://schemas.microsoft.com/office/drawing/2014/main" id="{3F91DFBE-C11A-4349-BDE4-6534CD24478C}"/>
              </a:ext>
            </a:extLst>
          </p:cNvPr>
          <p:cNvCxnSpPr>
            <a:cxnSpLocks/>
            <a:stCxn id="804" idx="7"/>
            <a:endCxn id="814" idx="3"/>
          </p:cNvCxnSpPr>
          <p:nvPr/>
        </p:nvCxnSpPr>
        <p:spPr>
          <a:xfrm flipV="1">
            <a:off x="9363292" y="4197077"/>
            <a:ext cx="1161158" cy="128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矢印コネクタ 872">
            <a:extLst>
              <a:ext uri="{FF2B5EF4-FFF2-40B4-BE49-F238E27FC236}">
                <a16:creationId xmlns:a16="http://schemas.microsoft.com/office/drawing/2014/main" id="{036039B3-3B13-42C6-BF48-D307D78AE430}"/>
              </a:ext>
            </a:extLst>
          </p:cNvPr>
          <p:cNvCxnSpPr>
            <a:cxnSpLocks/>
            <a:stCxn id="804" idx="6"/>
            <a:endCxn id="813" idx="3"/>
          </p:cNvCxnSpPr>
          <p:nvPr/>
        </p:nvCxnSpPr>
        <p:spPr>
          <a:xfrm flipV="1">
            <a:off x="9414237" y="4133457"/>
            <a:ext cx="957813" cy="659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矢印コネクタ 873">
            <a:extLst>
              <a:ext uri="{FF2B5EF4-FFF2-40B4-BE49-F238E27FC236}">
                <a16:creationId xmlns:a16="http://schemas.microsoft.com/office/drawing/2014/main" id="{2C0F040B-976F-40A6-B207-64C78BB508D3}"/>
              </a:ext>
            </a:extLst>
          </p:cNvPr>
          <p:cNvCxnSpPr>
            <a:cxnSpLocks/>
            <a:stCxn id="804" idx="5"/>
            <a:endCxn id="812" idx="4"/>
          </p:cNvCxnSpPr>
          <p:nvPr/>
        </p:nvCxnSpPr>
        <p:spPr>
          <a:xfrm flipV="1">
            <a:off x="9457682" y="4117850"/>
            <a:ext cx="784870" cy="1101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矢印コネクタ 874">
            <a:extLst>
              <a:ext uri="{FF2B5EF4-FFF2-40B4-BE49-F238E27FC236}">
                <a16:creationId xmlns:a16="http://schemas.microsoft.com/office/drawing/2014/main" id="{1F46983E-A76D-4A54-AF45-06FBC2A3981F}"/>
              </a:ext>
            </a:extLst>
          </p:cNvPr>
          <p:cNvCxnSpPr>
            <a:cxnSpLocks/>
            <a:stCxn id="804" idx="5"/>
            <a:endCxn id="811" idx="3"/>
          </p:cNvCxnSpPr>
          <p:nvPr/>
        </p:nvCxnSpPr>
        <p:spPr>
          <a:xfrm flipV="1">
            <a:off x="9457682" y="4043203"/>
            <a:ext cx="584415" cy="184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矢印コネクタ 875">
            <a:extLst>
              <a:ext uri="{FF2B5EF4-FFF2-40B4-BE49-F238E27FC236}">
                <a16:creationId xmlns:a16="http://schemas.microsoft.com/office/drawing/2014/main" id="{14E5F9D1-73B7-4FF4-88AF-CADAAC83B3EE}"/>
              </a:ext>
            </a:extLst>
          </p:cNvPr>
          <p:cNvCxnSpPr>
            <a:cxnSpLocks/>
            <a:stCxn id="804" idx="1"/>
            <a:endCxn id="810" idx="4"/>
          </p:cNvCxnSpPr>
          <p:nvPr/>
        </p:nvCxnSpPr>
        <p:spPr>
          <a:xfrm flipV="1">
            <a:off x="9345188" y="4008366"/>
            <a:ext cx="592564" cy="2959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矢印コネクタ 876">
            <a:extLst>
              <a:ext uri="{FF2B5EF4-FFF2-40B4-BE49-F238E27FC236}">
                <a16:creationId xmlns:a16="http://schemas.microsoft.com/office/drawing/2014/main" id="{648E5FC5-41CE-462B-B8FA-807812FB5279}"/>
              </a:ext>
            </a:extLst>
          </p:cNvPr>
          <p:cNvCxnSpPr>
            <a:cxnSpLocks/>
            <a:stCxn id="804" idx="5"/>
            <a:endCxn id="809" idx="4"/>
          </p:cNvCxnSpPr>
          <p:nvPr/>
        </p:nvCxnSpPr>
        <p:spPr>
          <a:xfrm flipV="1">
            <a:off x="9457682" y="3962500"/>
            <a:ext cx="327670" cy="2655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C36E7F-0A08-403E-959C-62BDC623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8" y="1482570"/>
            <a:ext cx="2312659" cy="24147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E09755-A9F5-4D1A-97A0-560F8364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80" y="1455936"/>
            <a:ext cx="2312659" cy="2433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D01B33-433D-49B2-A8B8-2B3111045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35" y="1447059"/>
            <a:ext cx="2328830" cy="24502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B01EB4-7E71-4099-98CB-C277A744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301" y="1370946"/>
            <a:ext cx="2318592" cy="252635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C241875D-B092-48BB-9E55-CF33D25BE1C4}"/>
              </a:ext>
            </a:extLst>
          </p:cNvPr>
          <p:cNvSpPr/>
          <p:nvPr/>
        </p:nvSpPr>
        <p:spPr>
          <a:xfrm>
            <a:off x="564911" y="40373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72F94A-79CD-4DE9-ABD3-1D620A7DB366}"/>
              </a:ext>
            </a:extLst>
          </p:cNvPr>
          <p:cNvSpPr txBox="1"/>
          <p:nvPr/>
        </p:nvSpPr>
        <p:spPr>
          <a:xfrm>
            <a:off x="676429" y="295905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571EE6-7A32-44EF-BE88-229D656D149E}"/>
              </a:ext>
            </a:extLst>
          </p:cNvPr>
          <p:cNvSpPr/>
          <p:nvPr/>
        </p:nvSpPr>
        <p:spPr>
          <a:xfrm>
            <a:off x="564911" y="9017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DE4716-93BE-461E-B7B0-22403BF03332}"/>
              </a:ext>
            </a:extLst>
          </p:cNvPr>
          <p:cNvSpPr txBox="1"/>
          <p:nvPr/>
        </p:nvSpPr>
        <p:spPr>
          <a:xfrm>
            <a:off x="670812" y="78566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DBE81-A34A-482D-BB4B-CC214BFF3600}"/>
              </a:ext>
            </a:extLst>
          </p:cNvPr>
          <p:cNvSpPr txBox="1"/>
          <p:nvPr/>
        </p:nvSpPr>
        <p:spPr>
          <a:xfrm>
            <a:off x="242856" y="404020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Association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CA0D1A-2A20-46C7-9A56-BF763039CF0C}"/>
              </a:ext>
            </a:extLst>
          </p:cNvPr>
          <p:cNvSpPr txBox="1"/>
          <p:nvPr/>
        </p:nvSpPr>
        <p:spPr>
          <a:xfrm>
            <a:off x="3309970" y="4041688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K=1: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FC612C-F13C-45B8-92CE-FCF59DBDBB64}"/>
              </a:ext>
            </a:extLst>
          </p:cNvPr>
          <p:cNvSpPr txBox="1"/>
          <p:nvPr/>
        </p:nvSpPr>
        <p:spPr>
          <a:xfrm>
            <a:off x="6389173" y="403429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Association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4D84F3-3A63-44C7-A00B-FD4BE48FB2E5}"/>
              </a:ext>
            </a:extLst>
          </p:cNvPr>
          <p:cNvSpPr txBox="1"/>
          <p:nvPr/>
        </p:nvSpPr>
        <p:spPr>
          <a:xfrm>
            <a:off x="9047913" y="4026892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K=2: </a:t>
            </a:r>
            <a:r>
              <a:rPr lang="en-US" altLang="ja-JP" dirty="0"/>
              <a:t>Optimization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9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/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B9BAC11-56F5-4B0C-8691-FAC9370BE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8" y="399495"/>
                <a:ext cx="1789080" cy="391582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/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begChr m:val="‖"/>
                          <m:endChr m:val="‖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A2F363-3517-4F05-894D-E3CF102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9" y="1270986"/>
                <a:ext cx="2663614" cy="422873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/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2355B8-A02D-44B8-A02A-2CD05DC45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545" y="1961965"/>
                <a:ext cx="3949799" cy="871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74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EB8DCA-F3B7-4208-AC9F-1792887EE6AB}"/>
              </a:ext>
            </a:extLst>
          </p:cNvPr>
          <p:cNvSpPr/>
          <p:nvPr/>
        </p:nvSpPr>
        <p:spPr>
          <a:xfrm>
            <a:off x="239698" y="2467992"/>
            <a:ext cx="13760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Preprocessing</a:t>
            </a:r>
          </a:p>
          <a:p>
            <a:pPr algn="ctr"/>
            <a:r>
              <a:rPr kumimoji="1" lang="en-US" altLang="ja-JP" sz="1400" dirty="0"/>
              <a:t>Scan data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612F9-5966-4530-A453-E12A01A309BB}"/>
              </a:ext>
            </a:extLst>
          </p:cNvPr>
          <p:cNvSpPr/>
          <p:nvPr/>
        </p:nvSpPr>
        <p:spPr>
          <a:xfrm>
            <a:off x="2531618" y="2469471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Making</a:t>
            </a:r>
          </a:p>
          <a:p>
            <a:pPr algn="ctr"/>
            <a:r>
              <a:rPr kumimoji="1" lang="en-US" altLang="ja-JP" sz="1400" dirty="0"/>
              <a:t>Reference Scan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C1CBAE-1FB5-4315-A2EB-5EE1A40B6595}"/>
              </a:ext>
            </a:extLst>
          </p:cNvPr>
          <p:cNvSpPr/>
          <p:nvPr/>
        </p:nvSpPr>
        <p:spPr>
          <a:xfrm>
            <a:off x="4876806" y="2470946"/>
            <a:ext cx="127541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Data</a:t>
            </a:r>
          </a:p>
          <a:p>
            <a:pPr algn="ctr"/>
            <a:r>
              <a:rPr lang="en-US" altLang="ja-JP" sz="1400" dirty="0"/>
              <a:t>Association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795E-EFC4-4A6C-AC5D-E75E9F181BB8}"/>
              </a:ext>
            </a:extLst>
          </p:cNvPr>
          <p:cNvSpPr/>
          <p:nvPr/>
        </p:nvSpPr>
        <p:spPr>
          <a:xfrm>
            <a:off x="6893516" y="2472424"/>
            <a:ext cx="1507723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Robot Pose</a:t>
            </a:r>
          </a:p>
          <a:p>
            <a:pPr algn="ctr"/>
            <a:r>
              <a:rPr lang="en-US" altLang="ja-JP" sz="1400" dirty="0"/>
              <a:t>Optimization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6E64AE-540B-4384-9463-96BE2E07C0FE}"/>
              </a:ext>
            </a:extLst>
          </p:cNvPr>
          <p:cNvSpPr/>
          <p:nvPr/>
        </p:nvSpPr>
        <p:spPr>
          <a:xfrm>
            <a:off x="9105538" y="2473903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Sensor</a:t>
            </a:r>
          </a:p>
          <a:p>
            <a:pPr algn="ctr"/>
            <a:r>
              <a:rPr lang="en-US" altLang="ja-JP" sz="1400" dirty="0"/>
              <a:t>Fusion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EB32E-6EA8-4F65-9964-0090712AB862}"/>
              </a:ext>
            </a:extLst>
          </p:cNvPr>
          <p:cNvSpPr/>
          <p:nvPr/>
        </p:nvSpPr>
        <p:spPr>
          <a:xfrm>
            <a:off x="10793775" y="2475382"/>
            <a:ext cx="1041639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Mapping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C2C78C-DC33-4D12-8813-1A1D828072A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15737" y="2765394"/>
            <a:ext cx="915881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C37AC-A2DC-4D8F-B3D1-9A565276F8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39341" y="2766873"/>
            <a:ext cx="837465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06EE987-8BCF-48CC-A6CC-E8DFE0AC3AA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52225" y="2768348"/>
            <a:ext cx="741291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609F424-34A7-4CE7-9913-A08055E72D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401239" y="2769826"/>
            <a:ext cx="704299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8B53275-1F31-454B-A644-75F6DA12441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0147177" y="2771305"/>
            <a:ext cx="64659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AFCDD1-2056-4C9B-BEC9-CA6E5AE34B42}"/>
              </a:ext>
            </a:extLst>
          </p:cNvPr>
          <p:cNvCxnSpPr>
            <a:cxnSpLocks/>
          </p:cNvCxnSpPr>
          <p:nvPr/>
        </p:nvCxnSpPr>
        <p:spPr>
          <a:xfrm>
            <a:off x="4440317" y="1828800"/>
            <a:ext cx="0" cy="94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C36F4FF-09F5-43BC-8024-7EE39893C409}"/>
              </a:ext>
            </a:extLst>
          </p:cNvPr>
          <p:cNvCxnSpPr>
            <a:cxnSpLocks/>
          </p:cNvCxnSpPr>
          <p:nvPr/>
        </p:nvCxnSpPr>
        <p:spPr>
          <a:xfrm flipH="1">
            <a:off x="4458073" y="1828800"/>
            <a:ext cx="422410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601F928-485D-47B7-9C58-0326EAF28F27}"/>
              </a:ext>
            </a:extLst>
          </p:cNvPr>
          <p:cNvCxnSpPr>
            <a:cxnSpLocks/>
          </p:cNvCxnSpPr>
          <p:nvPr/>
        </p:nvCxnSpPr>
        <p:spPr>
          <a:xfrm flipH="1">
            <a:off x="8682183" y="1828800"/>
            <a:ext cx="1" cy="94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10336A9-E8A1-4DED-B813-D5D46E8317E0}"/>
              </a:ext>
            </a:extLst>
          </p:cNvPr>
          <p:cNvGrpSpPr/>
          <p:nvPr/>
        </p:nvGrpSpPr>
        <p:grpSpPr>
          <a:xfrm>
            <a:off x="1007634" y="5260609"/>
            <a:ext cx="932430" cy="953490"/>
            <a:chOff x="2940037" y="1782869"/>
            <a:chExt cx="932430" cy="953490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6DB7504-6CB7-41D5-B864-52E2B3DD1B5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F422EE4-1E3D-481A-9619-C81FB7F7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4787408-B719-4B11-BC74-6D032262917A}"/>
                    </a:ext>
                  </a:extLst>
                </p:cNvPr>
                <p:cNvSpPr txBox="1"/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EDA6EA95-C305-45E0-A76A-8A1C4AB6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037" y="2367027"/>
                  <a:ext cx="37888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83EC9-E8BE-4553-B9E0-F38F556A7E76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9"/>
            <a:ext cx="1957335" cy="553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50EC35-04D2-4BBB-9629-986AE5359BE4}"/>
              </a:ext>
            </a:extLst>
          </p:cNvPr>
          <p:cNvSpPr txBox="1"/>
          <p:nvPr/>
        </p:nvSpPr>
        <p:spPr>
          <a:xfrm>
            <a:off x="646575" y="614815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Laser Origin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F1A8ABE-38B5-4BE2-9D21-8056C05CEE19}"/>
              </a:ext>
            </a:extLst>
          </p:cNvPr>
          <p:cNvCxnSpPr>
            <a:cxnSpLocks/>
          </p:cNvCxnSpPr>
          <p:nvPr/>
        </p:nvCxnSpPr>
        <p:spPr>
          <a:xfrm flipH="1">
            <a:off x="2395740" y="437659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3814652-2E99-4E52-B1B1-87FDED1D1954}"/>
              </a:ext>
            </a:extLst>
          </p:cNvPr>
          <p:cNvCxnSpPr>
            <a:cxnSpLocks/>
          </p:cNvCxnSpPr>
          <p:nvPr/>
        </p:nvCxnSpPr>
        <p:spPr>
          <a:xfrm flipH="1">
            <a:off x="6634066" y="437659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7B068C-B5D0-4992-920D-28A40202DB2F}"/>
              </a:ext>
            </a:extLst>
          </p:cNvPr>
          <p:cNvCxnSpPr>
            <a:cxnSpLocks/>
          </p:cNvCxnSpPr>
          <p:nvPr/>
        </p:nvCxnSpPr>
        <p:spPr>
          <a:xfrm flipV="1">
            <a:off x="1271057" y="437658"/>
            <a:ext cx="2433196" cy="552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17CB6C1-54EE-4525-AF1E-A1412B4F9215}"/>
              </a:ext>
            </a:extLst>
          </p:cNvPr>
          <p:cNvCxnSpPr>
            <a:cxnSpLocks/>
          </p:cNvCxnSpPr>
          <p:nvPr/>
        </p:nvCxnSpPr>
        <p:spPr>
          <a:xfrm flipV="1">
            <a:off x="1260700" y="427300"/>
            <a:ext cx="2929814" cy="55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CAA2DEE-9896-4B3A-BAFE-53C2CBCC4997}"/>
              </a:ext>
            </a:extLst>
          </p:cNvPr>
          <p:cNvCxnSpPr>
            <a:cxnSpLocks/>
          </p:cNvCxnSpPr>
          <p:nvPr/>
        </p:nvCxnSpPr>
        <p:spPr>
          <a:xfrm flipV="1">
            <a:off x="1260699" y="433781"/>
            <a:ext cx="3423268" cy="555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CD877FA-82E0-47B4-B4D8-826E56A63287}"/>
              </a:ext>
            </a:extLst>
          </p:cNvPr>
          <p:cNvCxnSpPr>
            <a:cxnSpLocks/>
          </p:cNvCxnSpPr>
          <p:nvPr/>
        </p:nvCxnSpPr>
        <p:spPr>
          <a:xfrm flipV="1">
            <a:off x="1239988" y="441538"/>
            <a:ext cx="3966494" cy="5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1482E2-5837-4436-9152-01241EFAE4A5}"/>
              </a:ext>
            </a:extLst>
          </p:cNvPr>
          <p:cNvCxnSpPr>
            <a:cxnSpLocks/>
          </p:cNvCxnSpPr>
          <p:nvPr/>
        </p:nvCxnSpPr>
        <p:spPr>
          <a:xfrm flipV="1">
            <a:off x="1250343" y="444778"/>
            <a:ext cx="4515975" cy="5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C68EC3-C246-4907-BBF5-14A2DB47D425}"/>
              </a:ext>
            </a:extLst>
          </p:cNvPr>
          <p:cNvCxnSpPr>
            <a:cxnSpLocks/>
          </p:cNvCxnSpPr>
          <p:nvPr/>
        </p:nvCxnSpPr>
        <p:spPr>
          <a:xfrm flipV="1">
            <a:off x="1260698" y="437657"/>
            <a:ext cx="5164986" cy="552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2C79883-D6FD-4825-AC44-AC96200F6519}"/>
              </a:ext>
            </a:extLst>
          </p:cNvPr>
          <p:cNvCxnSpPr>
            <a:cxnSpLocks/>
          </p:cNvCxnSpPr>
          <p:nvPr/>
        </p:nvCxnSpPr>
        <p:spPr>
          <a:xfrm flipV="1">
            <a:off x="1260697" y="894511"/>
            <a:ext cx="5373368" cy="50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1C8DA6D-4AD2-4297-BEA0-606A89E1AAB0}"/>
              </a:ext>
            </a:extLst>
          </p:cNvPr>
          <p:cNvCxnSpPr>
            <a:cxnSpLocks/>
          </p:cNvCxnSpPr>
          <p:nvPr/>
        </p:nvCxnSpPr>
        <p:spPr>
          <a:xfrm flipV="1">
            <a:off x="1260696" y="1492898"/>
            <a:ext cx="5373369" cy="447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3F3C734-1152-43F7-9510-2F1F9EF0C84C}"/>
              </a:ext>
            </a:extLst>
          </p:cNvPr>
          <p:cNvCxnSpPr>
            <a:cxnSpLocks/>
          </p:cNvCxnSpPr>
          <p:nvPr/>
        </p:nvCxnSpPr>
        <p:spPr>
          <a:xfrm flipV="1">
            <a:off x="1271057" y="2034073"/>
            <a:ext cx="5363008" cy="39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313DB8-E84A-4283-BAD7-A7EE3897456F}"/>
              </a:ext>
            </a:extLst>
          </p:cNvPr>
          <p:cNvCxnSpPr>
            <a:cxnSpLocks/>
          </p:cNvCxnSpPr>
          <p:nvPr/>
        </p:nvCxnSpPr>
        <p:spPr>
          <a:xfrm flipV="1">
            <a:off x="1260695" y="2509935"/>
            <a:ext cx="5373370" cy="345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73D06E6-0F12-4BCE-8ED0-B30D167ACEEE}"/>
              </a:ext>
            </a:extLst>
          </p:cNvPr>
          <p:cNvCxnSpPr>
            <a:cxnSpLocks/>
          </p:cNvCxnSpPr>
          <p:nvPr/>
        </p:nvCxnSpPr>
        <p:spPr>
          <a:xfrm flipV="1">
            <a:off x="1260694" y="2967135"/>
            <a:ext cx="5373371" cy="30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B9CE2F-891C-4AF3-90B2-B9357F0AD525}"/>
              </a:ext>
            </a:extLst>
          </p:cNvPr>
          <p:cNvCxnSpPr>
            <a:cxnSpLocks/>
          </p:cNvCxnSpPr>
          <p:nvPr/>
        </p:nvCxnSpPr>
        <p:spPr>
          <a:xfrm flipV="1">
            <a:off x="1271056" y="3387377"/>
            <a:ext cx="5363009" cy="257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2ECF448-EE21-4312-A8CE-17B925D29109}"/>
              </a:ext>
            </a:extLst>
          </p:cNvPr>
          <p:cNvCxnSpPr>
            <a:cxnSpLocks/>
          </p:cNvCxnSpPr>
          <p:nvPr/>
        </p:nvCxnSpPr>
        <p:spPr>
          <a:xfrm flipV="1">
            <a:off x="1260693" y="3756675"/>
            <a:ext cx="5383722" cy="220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30FDA01-F388-4123-B4A9-21557E6F4919}"/>
              </a:ext>
            </a:extLst>
          </p:cNvPr>
          <p:cNvCxnSpPr>
            <a:cxnSpLocks/>
          </p:cNvCxnSpPr>
          <p:nvPr/>
        </p:nvCxnSpPr>
        <p:spPr>
          <a:xfrm flipV="1">
            <a:off x="1271055" y="4152122"/>
            <a:ext cx="5373360" cy="181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楕円 62">
            <a:extLst>
              <a:ext uri="{FF2B5EF4-FFF2-40B4-BE49-F238E27FC236}">
                <a16:creationId xmlns:a16="http://schemas.microsoft.com/office/drawing/2014/main" id="{335D82B1-A583-4028-9386-B2D83D710C13}"/>
              </a:ext>
            </a:extLst>
          </p:cNvPr>
          <p:cNvSpPr/>
          <p:nvPr/>
        </p:nvSpPr>
        <p:spPr>
          <a:xfrm>
            <a:off x="3160433" y="37681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4E03E004-20E7-4E41-8422-B8D6A88A89CE}"/>
              </a:ext>
            </a:extLst>
          </p:cNvPr>
          <p:cNvSpPr/>
          <p:nvPr/>
        </p:nvSpPr>
        <p:spPr>
          <a:xfrm>
            <a:off x="3607513" y="384243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FFC3233E-ACF4-4BC4-BD82-E9A995B2EB71}"/>
              </a:ext>
            </a:extLst>
          </p:cNvPr>
          <p:cNvSpPr/>
          <p:nvPr/>
        </p:nvSpPr>
        <p:spPr>
          <a:xfrm>
            <a:off x="4107458" y="36693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C9FA61E7-2FFD-4406-A811-DE94BF370AF8}"/>
              </a:ext>
            </a:extLst>
          </p:cNvPr>
          <p:cNvSpPr/>
          <p:nvPr/>
        </p:nvSpPr>
        <p:spPr>
          <a:xfrm>
            <a:off x="4570271" y="3735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5370A93-7AFF-4512-8A02-055AFF918421}"/>
              </a:ext>
            </a:extLst>
          </p:cNvPr>
          <p:cNvSpPr/>
          <p:nvPr/>
        </p:nvSpPr>
        <p:spPr>
          <a:xfrm>
            <a:off x="5106792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44F0A490-0D97-4921-BB3E-342EFD2DDF9D}"/>
              </a:ext>
            </a:extLst>
          </p:cNvPr>
          <p:cNvSpPr/>
          <p:nvPr/>
        </p:nvSpPr>
        <p:spPr>
          <a:xfrm>
            <a:off x="5675874" y="38223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A338EA6D-FB73-4943-A09F-62DCB00A96C7}"/>
              </a:ext>
            </a:extLst>
          </p:cNvPr>
          <p:cNvSpPr/>
          <p:nvPr/>
        </p:nvSpPr>
        <p:spPr>
          <a:xfrm>
            <a:off x="6317698" y="370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0D6B3F56-2509-48F8-B8E9-3E6FAAA0BA3B}"/>
              </a:ext>
            </a:extLst>
          </p:cNvPr>
          <p:cNvSpPr/>
          <p:nvPr/>
        </p:nvSpPr>
        <p:spPr>
          <a:xfrm>
            <a:off x="6534375" y="8502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DD9A5EC-1684-4530-A485-AFC261E923EF}"/>
              </a:ext>
            </a:extLst>
          </p:cNvPr>
          <p:cNvSpPr/>
          <p:nvPr/>
        </p:nvSpPr>
        <p:spPr>
          <a:xfrm>
            <a:off x="6538500" y="146199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77DF795-A992-4CC5-8B85-05FAF7167A40}"/>
              </a:ext>
            </a:extLst>
          </p:cNvPr>
          <p:cNvSpPr/>
          <p:nvPr/>
        </p:nvSpPr>
        <p:spPr>
          <a:xfrm>
            <a:off x="6574345" y="200317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0A49591-50EC-40F1-9575-098A2DB19CC8}"/>
              </a:ext>
            </a:extLst>
          </p:cNvPr>
          <p:cNvSpPr/>
          <p:nvPr/>
        </p:nvSpPr>
        <p:spPr>
          <a:xfrm>
            <a:off x="6538500" y="245936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DB8320A-56CD-4BCD-A567-6D5C5E8F31CF}"/>
              </a:ext>
            </a:extLst>
          </p:cNvPr>
          <p:cNvSpPr/>
          <p:nvPr/>
        </p:nvSpPr>
        <p:spPr>
          <a:xfrm>
            <a:off x="6543204" y="29189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73B5931C-0A5B-477C-BE04-9983AF5C426E}"/>
              </a:ext>
            </a:extLst>
          </p:cNvPr>
          <p:cNvSpPr/>
          <p:nvPr/>
        </p:nvSpPr>
        <p:spPr>
          <a:xfrm>
            <a:off x="6560995" y="334267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113F8406-C5AD-4C9E-9539-06A9FB12948C}"/>
              </a:ext>
            </a:extLst>
          </p:cNvPr>
          <p:cNvSpPr/>
          <p:nvPr/>
        </p:nvSpPr>
        <p:spPr>
          <a:xfrm>
            <a:off x="6543204" y="368547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D7D64578-A293-45D1-8A0E-D1A923809511}"/>
              </a:ext>
            </a:extLst>
          </p:cNvPr>
          <p:cNvSpPr/>
          <p:nvPr/>
        </p:nvSpPr>
        <p:spPr>
          <a:xfrm>
            <a:off x="6520028" y="41030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07E985B-3508-4A03-B2E5-7291CC50F303}"/>
              </a:ext>
            </a:extLst>
          </p:cNvPr>
          <p:cNvCxnSpPr>
            <a:cxnSpLocks/>
          </p:cNvCxnSpPr>
          <p:nvPr/>
        </p:nvCxnSpPr>
        <p:spPr>
          <a:xfrm flipH="1">
            <a:off x="2751713" y="3984296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CC2719C-C997-4678-9C28-01CB3B48599D}"/>
              </a:ext>
            </a:extLst>
          </p:cNvPr>
          <p:cNvCxnSpPr>
            <a:cxnSpLocks/>
          </p:cNvCxnSpPr>
          <p:nvPr/>
        </p:nvCxnSpPr>
        <p:spPr>
          <a:xfrm flipH="1">
            <a:off x="2751713" y="4730620"/>
            <a:ext cx="703400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7F671D0-19D6-4887-9CE3-112352B5EAF6}"/>
              </a:ext>
            </a:extLst>
          </p:cNvPr>
          <p:cNvSpPr/>
          <p:nvPr/>
        </p:nvSpPr>
        <p:spPr>
          <a:xfrm>
            <a:off x="2683753" y="40706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AA70734-EC82-4783-9A6D-9E2749CA3D90}"/>
              </a:ext>
            </a:extLst>
          </p:cNvPr>
          <p:cNvSpPr/>
          <p:nvPr/>
        </p:nvSpPr>
        <p:spPr>
          <a:xfrm>
            <a:off x="2683753" y="42647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962A2A1-43C2-4798-AAD1-5FCA2ABB4DDC}"/>
              </a:ext>
            </a:extLst>
          </p:cNvPr>
          <p:cNvSpPr/>
          <p:nvPr/>
        </p:nvSpPr>
        <p:spPr>
          <a:xfrm>
            <a:off x="2683753" y="449309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0DB1CE34-EE41-4147-A1CF-2302F38AC4A8}"/>
              </a:ext>
            </a:extLst>
          </p:cNvPr>
          <p:cNvSpPr/>
          <p:nvPr/>
        </p:nvSpPr>
        <p:spPr>
          <a:xfrm>
            <a:off x="2678642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E569A921-4AD0-4F0C-8441-A18578C09FC5}"/>
              </a:ext>
            </a:extLst>
          </p:cNvPr>
          <p:cNvSpPr/>
          <p:nvPr/>
        </p:nvSpPr>
        <p:spPr>
          <a:xfrm>
            <a:off x="2869513" y="467241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DA79F75-7C45-4918-874F-C2DD7AEB19DA}"/>
              </a:ext>
            </a:extLst>
          </p:cNvPr>
          <p:cNvSpPr/>
          <p:nvPr/>
        </p:nvSpPr>
        <p:spPr>
          <a:xfrm>
            <a:off x="3103584" y="46696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64E4668E-1FE7-466F-AB41-7562C32767B8}"/>
              </a:ext>
            </a:extLst>
          </p:cNvPr>
          <p:cNvSpPr/>
          <p:nvPr/>
        </p:nvSpPr>
        <p:spPr>
          <a:xfrm>
            <a:off x="3349992" y="466266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599282F-634D-4CF1-AFEA-06CE5F846A57}"/>
              </a:ext>
            </a:extLst>
          </p:cNvPr>
          <p:cNvSpPr/>
          <p:nvPr/>
        </p:nvSpPr>
        <p:spPr>
          <a:xfrm>
            <a:off x="2453231" y="3773873"/>
            <a:ext cx="1270608" cy="12691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344B06C7-CDC9-4011-9991-D9D6524F1286}"/>
              </a:ext>
            </a:extLst>
          </p:cNvPr>
          <p:cNvSpPr/>
          <p:nvPr/>
        </p:nvSpPr>
        <p:spPr>
          <a:xfrm>
            <a:off x="2890503" y="229127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B225E139-82C5-465D-971B-4559FADB8B5A}"/>
              </a:ext>
            </a:extLst>
          </p:cNvPr>
          <p:cNvSpPr/>
          <p:nvPr/>
        </p:nvSpPr>
        <p:spPr>
          <a:xfrm rot="5400000">
            <a:off x="4567260" y="2300436"/>
            <a:ext cx="4101424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A809CBE-DA51-4EF6-ABB5-F5D1CB03E7A2}"/>
              </a:ext>
            </a:extLst>
          </p:cNvPr>
          <p:cNvSpPr txBox="1"/>
          <p:nvPr/>
        </p:nvSpPr>
        <p:spPr>
          <a:xfrm>
            <a:off x="3232924" y="49352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High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FC176EA-E685-4463-B6EB-06AE876575E9}"/>
              </a:ext>
            </a:extLst>
          </p:cNvPr>
          <p:cNvSpPr txBox="1"/>
          <p:nvPr/>
        </p:nvSpPr>
        <p:spPr>
          <a:xfrm>
            <a:off x="6856546" y="2122842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4AB73DD-F113-4A84-8F11-D5AE28481454}"/>
              </a:ext>
            </a:extLst>
          </p:cNvPr>
          <p:cNvSpPr txBox="1"/>
          <p:nvPr/>
        </p:nvSpPr>
        <p:spPr>
          <a:xfrm>
            <a:off x="2989389" y="59422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Low Density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5CB49DF1-6D82-4F0D-BB0E-75CFCC1D80F8}"/>
              </a:ext>
            </a:extLst>
          </p:cNvPr>
          <p:cNvCxnSpPr>
            <a:cxnSpLocks/>
          </p:cNvCxnSpPr>
          <p:nvPr/>
        </p:nvCxnSpPr>
        <p:spPr>
          <a:xfrm flipH="1">
            <a:off x="159716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6475B42-9D16-418B-AE98-82556F2EEAD6}"/>
              </a:ext>
            </a:extLst>
          </p:cNvPr>
          <p:cNvCxnSpPr>
            <a:cxnSpLocks/>
          </p:cNvCxnSpPr>
          <p:nvPr/>
        </p:nvCxnSpPr>
        <p:spPr>
          <a:xfrm flipH="1">
            <a:off x="243536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40FECF4-1E8D-4616-890A-B1E9319363E2}"/>
              </a:ext>
            </a:extLst>
          </p:cNvPr>
          <p:cNvCxnSpPr>
            <a:cxnSpLocks/>
          </p:cNvCxnSpPr>
          <p:nvPr/>
        </p:nvCxnSpPr>
        <p:spPr>
          <a:xfrm flipH="1">
            <a:off x="3273567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0CB8295-88A1-4F6D-9C43-5F5FD10EB52D}"/>
              </a:ext>
            </a:extLst>
          </p:cNvPr>
          <p:cNvCxnSpPr>
            <a:cxnSpLocks/>
          </p:cNvCxnSpPr>
          <p:nvPr/>
        </p:nvCxnSpPr>
        <p:spPr>
          <a:xfrm flipH="1">
            <a:off x="4111766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9D7CFC6-6CE6-4EEF-889D-40025597B70B}"/>
              </a:ext>
            </a:extLst>
          </p:cNvPr>
          <p:cNvCxnSpPr>
            <a:cxnSpLocks/>
          </p:cNvCxnSpPr>
          <p:nvPr/>
        </p:nvCxnSpPr>
        <p:spPr>
          <a:xfrm flipH="1">
            <a:off x="4949965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539094-4D3D-4CF9-B373-6808BED3DF67}"/>
              </a:ext>
            </a:extLst>
          </p:cNvPr>
          <p:cNvCxnSpPr>
            <a:cxnSpLocks/>
          </p:cNvCxnSpPr>
          <p:nvPr/>
        </p:nvCxnSpPr>
        <p:spPr>
          <a:xfrm flipH="1">
            <a:off x="5788164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2A22842-7179-428C-9B05-6344F8D5D35C}"/>
              </a:ext>
            </a:extLst>
          </p:cNvPr>
          <p:cNvCxnSpPr>
            <a:cxnSpLocks/>
          </p:cNvCxnSpPr>
          <p:nvPr/>
        </p:nvCxnSpPr>
        <p:spPr>
          <a:xfrm flipH="1">
            <a:off x="662636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25446-9B12-43D3-892B-9B126AC2C3BD}"/>
              </a:ext>
            </a:extLst>
          </p:cNvPr>
          <p:cNvCxnSpPr>
            <a:cxnSpLocks/>
          </p:cNvCxnSpPr>
          <p:nvPr/>
        </p:nvCxnSpPr>
        <p:spPr>
          <a:xfrm flipH="1">
            <a:off x="7464562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72DD9ED-FFBB-4ECB-B418-BD13968910E2}"/>
              </a:ext>
            </a:extLst>
          </p:cNvPr>
          <p:cNvCxnSpPr>
            <a:cxnSpLocks/>
          </p:cNvCxnSpPr>
          <p:nvPr/>
        </p:nvCxnSpPr>
        <p:spPr>
          <a:xfrm flipH="1">
            <a:off x="8302761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FB7DC8-827C-47C2-9B8B-45518268F186}"/>
              </a:ext>
            </a:extLst>
          </p:cNvPr>
          <p:cNvCxnSpPr>
            <a:cxnSpLocks/>
          </p:cNvCxnSpPr>
          <p:nvPr/>
        </p:nvCxnSpPr>
        <p:spPr>
          <a:xfrm flipH="1">
            <a:off x="9140960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9F53502-4041-4CE6-AC6A-3345B4549E5D}"/>
              </a:ext>
            </a:extLst>
          </p:cNvPr>
          <p:cNvCxnSpPr>
            <a:cxnSpLocks/>
          </p:cNvCxnSpPr>
          <p:nvPr/>
        </p:nvCxnSpPr>
        <p:spPr>
          <a:xfrm flipH="1">
            <a:off x="9979159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B810B79-38D6-4583-A732-469AED4DFCA2}"/>
              </a:ext>
            </a:extLst>
          </p:cNvPr>
          <p:cNvCxnSpPr>
            <a:cxnSpLocks/>
          </p:cNvCxnSpPr>
          <p:nvPr/>
        </p:nvCxnSpPr>
        <p:spPr>
          <a:xfrm flipH="1">
            <a:off x="10817358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5E7277-2ADB-406A-948E-F1FE9636DF9F}"/>
              </a:ext>
            </a:extLst>
          </p:cNvPr>
          <p:cNvCxnSpPr>
            <a:cxnSpLocks/>
          </p:cNvCxnSpPr>
          <p:nvPr/>
        </p:nvCxnSpPr>
        <p:spPr>
          <a:xfrm flipH="1">
            <a:off x="11655553" y="837011"/>
            <a:ext cx="1726" cy="74632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838470-23F0-410A-8A80-4268AF656801}"/>
              </a:ext>
            </a:extLst>
          </p:cNvPr>
          <p:cNvSpPr txBox="1"/>
          <p:nvPr/>
        </p:nvSpPr>
        <p:spPr>
          <a:xfrm>
            <a:off x="427003" y="264757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8BA435-6D33-467F-9196-C2789274EABA}"/>
              </a:ext>
            </a:extLst>
          </p:cNvPr>
          <p:cNvSpPr txBox="1"/>
          <p:nvPr/>
        </p:nvSpPr>
        <p:spPr>
          <a:xfrm>
            <a:off x="334831" y="19225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2ED91C8-ABE6-4F9C-B437-D8C675B62454}"/>
              </a:ext>
            </a:extLst>
          </p:cNvPr>
          <p:cNvSpPr/>
          <p:nvPr/>
        </p:nvSpPr>
        <p:spPr>
          <a:xfrm>
            <a:off x="1529209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0589727-96C5-429A-978C-91AE2BE32CED}"/>
              </a:ext>
            </a:extLst>
          </p:cNvPr>
          <p:cNvSpPr/>
          <p:nvPr/>
        </p:nvSpPr>
        <p:spPr>
          <a:xfrm>
            <a:off x="236740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9D92C70-9515-4C65-99B1-B78EFF85F974}"/>
              </a:ext>
            </a:extLst>
          </p:cNvPr>
          <p:cNvSpPr/>
          <p:nvPr/>
        </p:nvSpPr>
        <p:spPr>
          <a:xfrm>
            <a:off x="320560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A4F0D5C-F566-4357-A541-ACB28E89B483}"/>
              </a:ext>
            </a:extLst>
          </p:cNvPr>
          <p:cNvSpPr/>
          <p:nvPr/>
        </p:nvSpPr>
        <p:spPr>
          <a:xfrm>
            <a:off x="4043806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8E8D212-6253-488C-91C3-EF86395C0A2D}"/>
              </a:ext>
            </a:extLst>
          </p:cNvPr>
          <p:cNvSpPr/>
          <p:nvPr/>
        </p:nvSpPr>
        <p:spPr>
          <a:xfrm>
            <a:off x="4882005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1E5D7BE-C844-4638-B455-3275C05CC2B0}"/>
              </a:ext>
            </a:extLst>
          </p:cNvPr>
          <p:cNvSpPr/>
          <p:nvPr/>
        </p:nvSpPr>
        <p:spPr>
          <a:xfrm>
            <a:off x="5720204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A8E1918-79A1-4722-B597-1567F2063524}"/>
              </a:ext>
            </a:extLst>
          </p:cNvPr>
          <p:cNvSpPr/>
          <p:nvPr/>
        </p:nvSpPr>
        <p:spPr>
          <a:xfrm>
            <a:off x="6558403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D0452ED-A8B9-456B-AFDB-9682A4B58B91}"/>
              </a:ext>
            </a:extLst>
          </p:cNvPr>
          <p:cNvSpPr/>
          <p:nvPr/>
        </p:nvSpPr>
        <p:spPr>
          <a:xfrm>
            <a:off x="7396602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0613CEBF-1264-44DD-B1D4-5F551E9069EC}"/>
              </a:ext>
            </a:extLst>
          </p:cNvPr>
          <p:cNvSpPr/>
          <p:nvPr/>
        </p:nvSpPr>
        <p:spPr>
          <a:xfrm>
            <a:off x="10749398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964F901-6C06-4F6F-A278-4E79B8CE917F}"/>
              </a:ext>
            </a:extLst>
          </p:cNvPr>
          <p:cNvSpPr/>
          <p:nvPr/>
        </p:nvSpPr>
        <p:spPr>
          <a:xfrm>
            <a:off x="11587597" y="276427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E53AB2B-D47F-42E0-A470-DD6EAAFBCC47}"/>
              </a:ext>
            </a:extLst>
          </p:cNvPr>
          <p:cNvSpPr/>
          <p:nvPr/>
        </p:nvSpPr>
        <p:spPr>
          <a:xfrm>
            <a:off x="1529209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2564360-7182-458B-83A7-B4545B828F55}"/>
              </a:ext>
            </a:extLst>
          </p:cNvPr>
          <p:cNvSpPr/>
          <p:nvPr/>
        </p:nvSpPr>
        <p:spPr>
          <a:xfrm>
            <a:off x="3069687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F262028-E34B-45BA-A007-4A946834B57C}"/>
              </a:ext>
            </a:extLst>
          </p:cNvPr>
          <p:cNvSpPr/>
          <p:nvPr/>
        </p:nvSpPr>
        <p:spPr>
          <a:xfrm>
            <a:off x="4806017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D6AE618-D3CE-461B-9E0D-76C80976CA41}"/>
              </a:ext>
            </a:extLst>
          </p:cNvPr>
          <p:cNvSpPr/>
          <p:nvPr/>
        </p:nvSpPr>
        <p:spPr>
          <a:xfrm>
            <a:off x="4474833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D8D45912-7001-4D3A-8398-D79AE10FA0AA}"/>
              </a:ext>
            </a:extLst>
          </p:cNvPr>
          <p:cNvSpPr/>
          <p:nvPr/>
        </p:nvSpPr>
        <p:spPr>
          <a:xfrm>
            <a:off x="3937852" y="20219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3067761-171C-45E7-975F-3BACEB692D0C}"/>
              </a:ext>
            </a:extLst>
          </p:cNvPr>
          <p:cNvSpPr/>
          <p:nvPr/>
        </p:nvSpPr>
        <p:spPr>
          <a:xfrm>
            <a:off x="5176764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1DE23C4-BEDD-42C3-A7FD-55B833B1A38C}"/>
              </a:ext>
            </a:extLst>
          </p:cNvPr>
          <p:cNvSpPr/>
          <p:nvPr/>
        </p:nvSpPr>
        <p:spPr>
          <a:xfrm>
            <a:off x="5960080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9EF333E9-244E-4745-86D8-B447807E5C03}"/>
              </a:ext>
            </a:extLst>
          </p:cNvPr>
          <p:cNvSpPr/>
          <p:nvPr/>
        </p:nvSpPr>
        <p:spPr>
          <a:xfrm>
            <a:off x="7071442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437B43-5D1E-415C-8CEF-516D7605BFCE}"/>
              </a:ext>
            </a:extLst>
          </p:cNvPr>
          <p:cNvSpPr/>
          <p:nvPr/>
        </p:nvSpPr>
        <p:spPr>
          <a:xfrm>
            <a:off x="10749398" y="2019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9EEAAA7D-726D-4210-A73F-BBE3E7B51AB8}"/>
              </a:ext>
            </a:extLst>
          </p:cNvPr>
          <p:cNvSpPr/>
          <p:nvPr/>
        </p:nvSpPr>
        <p:spPr>
          <a:xfrm>
            <a:off x="11857169" y="202791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>
            <a:extLst>
              <a:ext uri="{FF2B5EF4-FFF2-40B4-BE49-F238E27FC236}">
                <a16:creationId xmlns:a16="http://schemas.microsoft.com/office/drawing/2014/main" id="{435FD663-84F4-4F3A-91E1-45DD6A7D10C0}"/>
              </a:ext>
            </a:extLst>
          </p:cNvPr>
          <p:cNvSpPr/>
          <p:nvPr/>
        </p:nvSpPr>
        <p:spPr>
          <a:xfrm>
            <a:off x="2949660" y="2638232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乗算記号 66">
            <a:extLst>
              <a:ext uri="{FF2B5EF4-FFF2-40B4-BE49-F238E27FC236}">
                <a16:creationId xmlns:a16="http://schemas.microsoft.com/office/drawing/2014/main" id="{E7EAD7AA-BBDD-4744-894C-62FD18F55FFB}"/>
              </a:ext>
            </a:extLst>
          </p:cNvPr>
          <p:cNvSpPr/>
          <p:nvPr/>
        </p:nvSpPr>
        <p:spPr>
          <a:xfrm>
            <a:off x="3813240" y="26280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D8A875CE-9C97-4061-A9D0-67DC9E1B10E5}"/>
              </a:ext>
            </a:extLst>
          </p:cNvPr>
          <p:cNvSpPr/>
          <p:nvPr/>
        </p:nvSpPr>
        <p:spPr>
          <a:xfrm>
            <a:off x="4354806" y="2633651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乗算記号 70">
            <a:extLst>
              <a:ext uri="{FF2B5EF4-FFF2-40B4-BE49-F238E27FC236}">
                <a16:creationId xmlns:a16="http://schemas.microsoft.com/office/drawing/2014/main" id="{2E3DBED4-3682-457E-8F23-8A1261384782}"/>
              </a:ext>
            </a:extLst>
          </p:cNvPr>
          <p:cNvSpPr/>
          <p:nvPr/>
        </p:nvSpPr>
        <p:spPr>
          <a:xfrm>
            <a:off x="4685990" y="264439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乗算記号 72">
            <a:extLst>
              <a:ext uri="{FF2B5EF4-FFF2-40B4-BE49-F238E27FC236}">
                <a16:creationId xmlns:a16="http://schemas.microsoft.com/office/drawing/2014/main" id="{6C39F293-AB4E-43B5-A940-D13083B237C7}"/>
              </a:ext>
            </a:extLst>
          </p:cNvPr>
          <p:cNvSpPr/>
          <p:nvPr/>
        </p:nvSpPr>
        <p:spPr>
          <a:xfrm>
            <a:off x="5051888" y="2627130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乗算記号 74">
            <a:extLst>
              <a:ext uri="{FF2B5EF4-FFF2-40B4-BE49-F238E27FC236}">
                <a16:creationId xmlns:a16="http://schemas.microsoft.com/office/drawing/2014/main" id="{689EEF9D-3C8A-401A-BC16-8DB8BDA7E0C7}"/>
              </a:ext>
            </a:extLst>
          </p:cNvPr>
          <p:cNvSpPr/>
          <p:nvPr/>
        </p:nvSpPr>
        <p:spPr>
          <a:xfrm>
            <a:off x="5840053" y="2638765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乗算記号 76">
            <a:extLst>
              <a:ext uri="{FF2B5EF4-FFF2-40B4-BE49-F238E27FC236}">
                <a16:creationId xmlns:a16="http://schemas.microsoft.com/office/drawing/2014/main" id="{EA9482CC-503B-4C36-9269-2F4326B26815}"/>
              </a:ext>
            </a:extLst>
          </p:cNvPr>
          <p:cNvSpPr/>
          <p:nvPr/>
        </p:nvSpPr>
        <p:spPr>
          <a:xfrm>
            <a:off x="6951415" y="262435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505E768-BC7F-4B59-BE0C-8E97F7670E55}"/>
              </a:ext>
            </a:extLst>
          </p:cNvPr>
          <p:cNvSpPr/>
          <p:nvPr/>
        </p:nvSpPr>
        <p:spPr>
          <a:xfrm>
            <a:off x="11737142" y="2662464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矢印: 上 79">
            <a:extLst>
              <a:ext uri="{FF2B5EF4-FFF2-40B4-BE49-F238E27FC236}">
                <a16:creationId xmlns:a16="http://schemas.microsoft.com/office/drawing/2014/main" id="{C2700A87-6A1A-4AEA-B356-8FCCC5CB743B}"/>
              </a:ext>
            </a:extLst>
          </p:cNvPr>
          <p:cNvSpPr/>
          <p:nvPr/>
        </p:nvSpPr>
        <p:spPr>
          <a:xfrm>
            <a:off x="2303751" y="305966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矢印: 上 81">
            <a:extLst>
              <a:ext uri="{FF2B5EF4-FFF2-40B4-BE49-F238E27FC236}">
                <a16:creationId xmlns:a16="http://schemas.microsoft.com/office/drawing/2014/main" id="{C9C164B9-0107-4117-8BAB-55489B3D6D4A}"/>
              </a:ext>
            </a:extLst>
          </p:cNvPr>
          <p:cNvSpPr/>
          <p:nvPr/>
        </p:nvSpPr>
        <p:spPr>
          <a:xfrm>
            <a:off x="3146158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上 83">
            <a:extLst>
              <a:ext uri="{FF2B5EF4-FFF2-40B4-BE49-F238E27FC236}">
                <a16:creationId xmlns:a16="http://schemas.microsoft.com/office/drawing/2014/main" id="{BCC732F2-C333-4D76-8ACD-1FD8508E746B}"/>
              </a:ext>
            </a:extLst>
          </p:cNvPr>
          <p:cNvSpPr/>
          <p:nvPr/>
        </p:nvSpPr>
        <p:spPr>
          <a:xfrm>
            <a:off x="3980149" y="3059666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上 85">
            <a:extLst>
              <a:ext uri="{FF2B5EF4-FFF2-40B4-BE49-F238E27FC236}">
                <a16:creationId xmlns:a16="http://schemas.microsoft.com/office/drawing/2014/main" id="{ADC94F38-DC15-4FD3-9C09-E3A9A634A936}"/>
              </a:ext>
            </a:extLst>
          </p:cNvPr>
          <p:cNvSpPr/>
          <p:nvPr/>
        </p:nvSpPr>
        <p:spPr>
          <a:xfrm>
            <a:off x="4814140" y="3043504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矢印: 上 87">
            <a:extLst>
              <a:ext uri="{FF2B5EF4-FFF2-40B4-BE49-F238E27FC236}">
                <a16:creationId xmlns:a16="http://schemas.microsoft.com/office/drawing/2014/main" id="{4CBD91DD-9A4D-4D31-8931-801915DB6695}"/>
              </a:ext>
            </a:extLst>
          </p:cNvPr>
          <p:cNvSpPr/>
          <p:nvPr/>
        </p:nvSpPr>
        <p:spPr>
          <a:xfrm>
            <a:off x="5656547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矢印: 上 89">
            <a:extLst>
              <a:ext uri="{FF2B5EF4-FFF2-40B4-BE49-F238E27FC236}">
                <a16:creationId xmlns:a16="http://schemas.microsoft.com/office/drawing/2014/main" id="{05E6859C-9D1B-4A0C-B1EF-AD96BD68C4E1}"/>
              </a:ext>
            </a:extLst>
          </p:cNvPr>
          <p:cNvSpPr/>
          <p:nvPr/>
        </p:nvSpPr>
        <p:spPr>
          <a:xfrm>
            <a:off x="6498954" y="3059665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上 91">
            <a:extLst>
              <a:ext uri="{FF2B5EF4-FFF2-40B4-BE49-F238E27FC236}">
                <a16:creationId xmlns:a16="http://schemas.microsoft.com/office/drawing/2014/main" id="{74CB3CFC-63AA-4609-8227-A377DB4738E9}"/>
              </a:ext>
            </a:extLst>
          </p:cNvPr>
          <p:cNvSpPr/>
          <p:nvPr/>
        </p:nvSpPr>
        <p:spPr>
          <a:xfrm>
            <a:off x="732738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上 95">
            <a:extLst>
              <a:ext uri="{FF2B5EF4-FFF2-40B4-BE49-F238E27FC236}">
                <a16:creationId xmlns:a16="http://schemas.microsoft.com/office/drawing/2014/main" id="{6795210D-716A-4073-A776-3559F4254BEF}"/>
              </a:ext>
            </a:extLst>
          </p:cNvPr>
          <p:cNvSpPr/>
          <p:nvPr/>
        </p:nvSpPr>
        <p:spPr>
          <a:xfrm>
            <a:off x="11532009" y="3044547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>
            <a:extLst>
              <a:ext uri="{FF2B5EF4-FFF2-40B4-BE49-F238E27FC236}">
                <a16:creationId xmlns:a16="http://schemas.microsoft.com/office/drawing/2014/main" id="{676ABC42-8210-4209-93BA-95E066872C45}"/>
              </a:ext>
            </a:extLst>
          </p:cNvPr>
          <p:cNvSpPr/>
          <p:nvPr/>
        </p:nvSpPr>
        <p:spPr>
          <a:xfrm>
            <a:off x="1221195" y="3956777"/>
            <a:ext cx="375974" cy="369332"/>
          </a:xfrm>
          <a:prstGeom prst="mathMultiply">
            <a:avLst>
              <a:gd name="adj1" fmla="val 83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4ACE6C-7C85-4612-9B76-68F575462D8E}"/>
              </a:ext>
            </a:extLst>
          </p:cNvPr>
          <p:cNvSpPr txBox="1"/>
          <p:nvPr/>
        </p:nvSpPr>
        <p:spPr>
          <a:xfrm>
            <a:off x="1496377" y="3956777"/>
            <a:ext cx="29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Delete original scan point</a:t>
            </a:r>
            <a:endParaRPr kumimoji="1" lang="ja-JP" altLang="en-US" dirty="0"/>
          </a:p>
        </p:txBody>
      </p:sp>
      <p:sp>
        <p:nvSpPr>
          <p:cNvPr id="102" name="矢印: 上 101">
            <a:extLst>
              <a:ext uri="{FF2B5EF4-FFF2-40B4-BE49-F238E27FC236}">
                <a16:creationId xmlns:a16="http://schemas.microsoft.com/office/drawing/2014/main" id="{B3A1AF94-2510-4DCB-8303-AB6FAE6834ED}"/>
              </a:ext>
            </a:extLst>
          </p:cNvPr>
          <p:cNvSpPr/>
          <p:nvPr/>
        </p:nvSpPr>
        <p:spPr>
          <a:xfrm>
            <a:off x="1277565" y="4578980"/>
            <a:ext cx="263233" cy="36933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14B9B8B-1E79-4764-82CB-69CFB0EC32A4}"/>
              </a:ext>
            </a:extLst>
          </p:cNvPr>
          <p:cNvSpPr txBox="1"/>
          <p:nvPr/>
        </p:nvSpPr>
        <p:spPr>
          <a:xfrm>
            <a:off x="1521837" y="4617174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Insert new</a:t>
            </a:r>
            <a:r>
              <a:rPr kumimoji="1" lang="en-US" altLang="ja-JP" dirty="0"/>
              <a:t> scan point</a:t>
            </a:r>
            <a:endParaRPr kumimoji="1" lang="ja-JP" altLang="en-US" dirty="0"/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31EA03C-AF4C-420F-A68B-701F9E3F6A3A}"/>
              </a:ext>
            </a:extLst>
          </p:cNvPr>
          <p:cNvCxnSpPr/>
          <p:nvPr/>
        </p:nvCxnSpPr>
        <p:spPr>
          <a:xfrm>
            <a:off x="1597169" y="932873"/>
            <a:ext cx="83819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8D3CDB0-3390-4450-90F5-1B57678F0EDC}"/>
              </a:ext>
            </a:extLst>
          </p:cNvPr>
          <p:cNvSpPr txBox="1"/>
          <p:nvPr/>
        </p:nvSpPr>
        <p:spPr>
          <a:xfrm>
            <a:off x="1594838" y="50023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Space</a:t>
            </a:r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61F6627-1E21-4F89-BD6A-861D8AC388F9}"/>
              </a:ext>
            </a:extLst>
          </p:cNvPr>
          <p:cNvSpPr txBox="1"/>
          <p:nvPr/>
        </p:nvSpPr>
        <p:spPr>
          <a:xfrm>
            <a:off x="8514823" y="49979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Threshold</a:t>
            </a:r>
            <a:endParaRPr kumimoji="1" lang="ja-JP" altLang="en-US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96B4D068-CB2A-46B9-BA6C-380E3E5943C2}"/>
              </a:ext>
            </a:extLst>
          </p:cNvPr>
          <p:cNvCxnSpPr>
            <a:cxnSpLocks/>
          </p:cNvCxnSpPr>
          <p:nvPr/>
        </p:nvCxnSpPr>
        <p:spPr>
          <a:xfrm>
            <a:off x="7459005" y="928255"/>
            <a:ext cx="3125868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D03E2EA-35CF-4798-9382-FE33C6D9E12A}"/>
              </a:ext>
            </a:extLst>
          </p:cNvPr>
          <p:cNvCxnSpPr>
            <a:cxnSpLocks/>
          </p:cNvCxnSpPr>
          <p:nvPr/>
        </p:nvCxnSpPr>
        <p:spPr>
          <a:xfrm flipH="1">
            <a:off x="1041271" y="3686886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4BE6043B-482F-4E9D-9EFD-FDB33858D8C2}"/>
              </a:ext>
            </a:extLst>
          </p:cNvPr>
          <p:cNvSpPr/>
          <p:nvPr/>
        </p:nvSpPr>
        <p:spPr>
          <a:xfrm>
            <a:off x="1376020" y="361892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56ABAE8-6B28-4A44-848E-87F25FA74487}"/>
              </a:ext>
            </a:extLst>
          </p:cNvPr>
          <p:cNvCxnSpPr>
            <a:cxnSpLocks/>
          </p:cNvCxnSpPr>
          <p:nvPr/>
        </p:nvCxnSpPr>
        <p:spPr>
          <a:xfrm flipH="1">
            <a:off x="1033872" y="2658553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1CD02B4-70A6-46AC-8763-DB93B417D548}"/>
              </a:ext>
            </a:extLst>
          </p:cNvPr>
          <p:cNvSpPr/>
          <p:nvPr/>
        </p:nvSpPr>
        <p:spPr>
          <a:xfrm>
            <a:off x="2161413" y="2590593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3E37D6-B28C-4257-B867-DDBA988828C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1492035" y="2706608"/>
            <a:ext cx="689283" cy="9322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DFA802-7A4A-4925-8F88-E305ACF660C3}"/>
              </a:ext>
            </a:extLst>
          </p:cNvPr>
          <p:cNvSpPr txBox="1"/>
          <p:nvPr/>
        </p:nvSpPr>
        <p:spPr>
          <a:xfrm>
            <a:off x="867461" y="396022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Point-to-Point Distance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8260BE-35A9-4968-99F7-35067C10B134}"/>
              </a:ext>
            </a:extLst>
          </p:cNvPr>
          <p:cNvCxnSpPr>
            <a:cxnSpLocks/>
          </p:cNvCxnSpPr>
          <p:nvPr/>
        </p:nvCxnSpPr>
        <p:spPr>
          <a:xfrm flipH="1">
            <a:off x="4513925" y="3679487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69E3D677-AF9E-49C7-BED2-C833E762CF49}"/>
              </a:ext>
            </a:extLst>
          </p:cNvPr>
          <p:cNvSpPr/>
          <p:nvPr/>
        </p:nvSpPr>
        <p:spPr>
          <a:xfrm>
            <a:off x="4848674" y="361152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ADBEC0-5CCC-44CC-B09B-092B7C458E50}"/>
              </a:ext>
            </a:extLst>
          </p:cNvPr>
          <p:cNvCxnSpPr>
            <a:cxnSpLocks/>
          </p:cNvCxnSpPr>
          <p:nvPr/>
        </p:nvCxnSpPr>
        <p:spPr>
          <a:xfrm flipH="1">
            <a:off x="4506526" y="2651154"/>
            <a:ext cx="2255082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FD0474DA-B484-4776-BABB-EFF48EE5E8C3}"/>
              </a:ext>
            </a:extLst>
          </p:cNvPr>
          <p:cNvSpPr/>
          <p:nvPr/>
        </p:nvSpPr>
        <p:spPr>
          <a:xfrm>
            <a:off x="5634067" y="2583194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0695A9-AB94-45D0-B60B-1FBC2751AAC5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5702027" y="2719114"/>
            <a:ext cx="0" cy="9677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EA04BA-B097-41F8-98FA-9261D891CDCD}"/>
              </a:ext>
            </a:extLst>
          </p:cNvPr>
          <p:cNvSpPr txBox="1"/>
          <p:nvPr/>
        </p:nvSpPr>
        <p:spPr>
          <a:xfrm>
            <a:off x="4365765" y="3952827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Perpendicular Distance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3FF881E-DC46-4766-A079-FBF79C8B8AC3}"/>
              </a:ext>
            </a:extLst>
          </p:cNvPr>
          <p:cNvSpPr/>
          <p:nvPr/>
        </p:nvSpPr>
        <p:spPr>
          <a:xfrm>
            <a:off x="5702027" y="3542036"/>
            <a:ext cx="135915" cy="135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7D64DD7-A964-49AB-86E3-6C5AAF359C7A}"/>
              </a:ext>
            </a:extLst>
          </p:cNvPr>
          <p:cNvSpPr/>
          <p:nvPr/>
        </p:nvSpPr>
        <p:spPr>
          <a:xfrm>
            <a:off x="2731063" y="4647260"/>
            <a:ext cx="135920" cy="1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CFE478-6B69-4F4C-B018-41A9C93328FF}"/>
              </a:ext>
            </a:extLst>
          </p:cNvPr>
          <p:cNvSpPr txBox="1"/>
          <p:nvPr/>
        </p:nvSpPr>
        <p:spPr>
          <a:xfrm>
            <a:off x="2842581" y="4539431"/>
            <a:ext cx="22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Current Scan Point</a:t>
            </a:r>
            <a:endParaRPr kumimoji="1"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4D420D1-B972-410C-B4EF-AA460CAB5DD7}"/>
              </a:ext>
            </a:extLst>
          </p:cNvPr>
          <p:cNvSpPr/>
          <p:nvPr/>
        </p:nvSpPr>
        <p:spPr>
          <a:xfrm>
            <a:off x="2731063" y="514526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50EE14-4527-4CB6-9C7D-C9D0DF67A7C3}"/>
              </a:ext>
            </a:extLst>
          </p:cNvPr>
          <p:cNvSpPr txBox="1"/>
          <p:nvPr/>
        </p:nvSpPr>
        <p:spPr>
          <a:xfrm>
            <a:off x="2836964" y="5029186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Reference Scan Point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/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59F112-D5E7-4FDE-8279-BFB9FD5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61" y="692458"/>
                <a:ext cx="3060903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1F38B08C-AA74-4FFF-94C7-D2EFD43BA14C}"/>
              </a:ext>
            </a:extLst>
          </p:cNvPr>
          <p:cNvSpPr/>
          <p:nvPr/>
        </p:nvSpPr>
        <p:spPr>
          <a:xfrm>
            <a:off x="5020398" y="963150"/>
            <a:ext cx="430490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787EBB5-EE7E-45ED-A22B-CB88F5D6EF96}"/>
              </a:ext>
            </a:extLst>
          </p:cNvPr>
          <p:cNvSpPr/>
          <p:nvPr/>
        </p:nvSpPr>
        <p:spPr>
          <a:xfrm>
            <a:off x="5625559" y="946873"/>
            <a:ext cx="855139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37DA0BED-BE11-47DA-8264-3471B4046EFC}"/>
              </a:ext>
            </a:extLst>
          </p:cNvPr>
          <p:cNvSpPr/>
          <p:nvPr/>
        </p:nvSpPr>
        <p:spPr>
          <a:xfrm>
            <a:off x="6610980" y="946872"/>
            <a:ext cx="427312" cy="4519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F5CF1A6-1D53-475B-A453-D464C95AFBDF}"/>
              </a:ext>
            </a:extLst>
          </p:cNvPr>
          <p:cNvSpPr txBox="1"/>
          <p:nvPr/>
        </p:nvSpPr>
        <p:spPr>
          <a:xfrm>
            <a:off x="4914632" y="1444851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Normal</a:t>
            </a:r>
          </a:p>
          <a:p>
            <a:pPr algn="ctr"/>
            <a:r>
              <a:rPr lang="en-US" altLang="ja-JP" sz="1400" dirty="0"/>
              <a:t>Vector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33FB20-3135-4F94-9A65-F0D81F702136}"/>
              </a:ext>
            </a:extLst>
          </p:cNvPr>
          <p:cNvSpPr txBox="1"/>
          <p:nvPr/>
        </p:nvSpPr>
        <p:spPr>
          <a:xfrm>
            <a:off x="5513557" y="398353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Current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E63AD4-6546-4F6F-A869-98AE18BBD839}"/>
              </a:ext>
            </a:extLst>
          </p:cNvPr>
          <p:cNvSpPr txBox="1"/>
          <p:nvPr/>
        </p:nvSpPr>
        <p:spPr>
          <a:xfrm>
            <a:off x="6322564" y="1412624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Scan Point</a:t>
            </a:r>
          </a:p>
        </p:txBody>
      </p:sp>
    </p:spTree>
    <p:extLst>
      <p:ext uri="{BB962C8B-B14F-4D97-AF65-F5344CB8AC3E}">
        <p14:creationId xmlns:p14="http://schemas.microsoft.com/office/powerpoint/2010/main" val="36699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FF4EB0F-488C-4ED4-847D-B62CA467AF9B}"/>
              </a:ext>
            </a:extLst>
          </p:cNvPr>
          <p:cNvGrpSpPr/>
          <p:nvPr/>
        </p:nvGrpSpPr>
        <p:grpSpPr>
          <a:xfrm>
            <a:off x="1481194" y="753224"/>
            <a:ext cx="3971073" cy="1449740"/>
            <a:chOff x="1481194" y="753224"/>
            <a:chExt cx="3971073" cy="14497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13B9448B-89CE-4EF7-B2B4-1FB38B224622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80D0614-8B20-44B7-B8C6-BF9ADD2DA8B1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33257969-B3C0-4C8A-B6E5-C5AC564AAB4E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A292502-5B26-4458-A6BF-767DA40FB17A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2FAC368-E6A3-4822-B5B4-398F4FB4C20A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74A8D8-650D-428A-A600-FC6C053ECCC6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A91B1F-22D0-4982-B49B-571EECA5C433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F5D7221-BCDF-4E51-B9A9-59E72ED6D177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6F1C2EE-1CB3-4D76-B056-F33C62BA1764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3C129909-20B8-476D-A3AA-34F86ACCA3B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C53B5DF-B92E-4267-A92C-EBDBC1810AC5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42ED9D63-F6BC-40E6-AE07-5035ADE76574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6F53F4B-1B00-4E36-A563-58BD43788722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F0210668-8E4B-4346-9FAF-FD3C3A078FBB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6946D01-A300-480E-BFA5-E9B9225F31E0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BC60BEA9-8690-4CD1-B2DE-AC0301A3CB10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DE65D88-27F9-4067-9268-6C37AEAEC3B7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30ADF52-0C50-4551-990C-D25F52C1A378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911D20B-1472-4A37-8FBA-B741FB2F942C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0F23A05-D13E-46DD-8926-6A22AF424F02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ADAF339-5E7B-4091-BB49-36E78AEFC17B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CD5098D-CB68-45F9-8EEC-727F9ABB29AC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09996274-940A-4EAA-8E99-352AB7AD6396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82CA7535-BBAB-49A3-9912-2AD455EFD5C8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BF623670-A784-4F5F-8393-9F9F6B9F11F9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9B20098-66BD-4930-BACD-EA9F42E2C7CB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5E926B9-F402-4F1D-B2F3-2F69382FA471}"/>
              </a:ext>
            </a:extLst>
          </p:cNvPr>
          <p:cNvGrpSpPr/>
          <p:nvPr/>
        </p:nvGrpSpPr>
        <p:grpSpPr>
          <a:xfrm rot="16851457">
            <a:off x="1181154" y="3608254"/>
            <a:ext cx="1380273" cy="519116"/>
            <a:chOff x="878991" y="2663406"/>
            <a:chExt cx="1380273" cy="519116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C574BB57-E272-4A29-B9D3-FD46EE8C6A65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86C4FC6-E50B-4CD2-B128-4DA1DDB3D08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737CD446-CC8C-46A4-A0A9-68F6FFBE63E7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1FE0BEC1-69B3-46BD-B6EE-9CE230BB7FC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431DCCAC-FAC1-4041-AE5E-17A48C4BDE23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822F5FAE-9754-4497-86CB-2AC15A040332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17A8DA48-4913-44B4-8800-E9568E0E9C35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B2272807-D7A2-4732-B0A3-94FE23772979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5F3AED0-102D-481B-9AF9-24DE2F524F9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0151CC9-B1C9-4903-9449-B59A7FEDF299}"/>
              </a:ext>
            </a:extLst>
          </p:cNvPr>
          <p:cNvGrpSpPr/>
          <p:nvPr/>
        </p:nvGrpSpPr>
        <p:grpSpPr>
          <a:xfrm rot="16851457">
            <a:off x="2797419" y="3949680"/>
            <a:ext cx="1380273" cy="519116"/>
            <a:chOff x="878991" y="2663406"/>
            <a:chExt cx="1380273" cy="519116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13A206FA-5424-4631-A14A-2D7568FF1F9C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17889BF-8168-4FA8-85AA-74484E1A2B07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7DF963A3-6CE0-47A1-B2D8-ADE83DBE47AE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81CDD9A-569D-4B7E-A45C-868DC5A4C5C1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7AE36816-95D3-417C-8998-264AD3C7A62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DFABB211-63FF-4D58-AD21-5AB91358AFF3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C6E3296-3A9E-4771-91E1-DCCB3C782E03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3D54F5B9-4946-4027-B4D8-0F5BDE156A1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81D5E34-C201-4D7D-A04D-3AE7EB323478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6E1DBA3-7584-4D8A-9B2E-416CA8BF0EC0}"/>
              </a:ext>
            </a:extLst>
          </p:cNvPr>
          <p:cNvGrpSpPr/>
          <p:nvPr/>
        </p:nvGrpSpPr>
        <p:grpSpPr>
          <a:xfrm rot="16851457">
            <a:off x="2091219" y="5251301"/>
            <a:ext cx="1380273" cy="519116"/>
            <a:chOff x="878991" y="2663406"/>
            <a:chExt cx="1380273" cy="519116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3F3FCF25-4A89-4208-9214-028306DC7DCF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017818BC-E55A-4A61-9882-C8BC93F633FB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8D8C4129-16CE-437D-B2A1-FB9E99BC0B09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F324CA97-B8AE-4220-A832-0072F331D83C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1CBBF7EB-1AA9-4DE5-982F-B6F7FD22AE68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A6021F9B-390A-4228-A847-298CE60FB66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5CD4C5D8-2679-46B9-8279-45F05B1A9B0A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272F971-0C12-4AD0-9B24-D6CCC74B741F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C16B6E-27AC-4CE8-AE2D-41D391E916DA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0497CA7-001B-4F7B-A96A-612E9D63DBA7}"/>
              </a:ext>
            </a:extLst>
          </p:cNvPr>
          <p:cNvGrpSpPr/>
          <p:nvPr/>
        </p:nvGrpSpPr>
        <p:grpSpPr>
          <a:xfrm>
            <a:off x="2641206" y="3158913"/>
            <a:ext cx="689720" cy="713237"/>
            <a:chOff x="3182747" y="1782869"/>
            <a:chExt cx="689720" cy="713237"/>
          </a:xfrm>
        </p:grpSpPr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ED42EB7-CB72-462E-8C2C-8B4E2FFAC8E2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0E5FEC2-EBD1-4999-96C7-60D6963D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/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70734AFE-4AA4-4CA9-A518-BE781776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48" y="3811698"/>
                <a:ext cx="690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188729E1-7424-4F71-AFFE-B8204371874E}"/>
              </a:ext>
            </a:extLst>
          </p:cNvPr>
          <p:cNvGrpSpPr/>
          <p:nvPr/>
        </p:nvGrpSpPr>
        <p:grpSpPr>
          <a:xfrm>
            <a:off x="6482293" y="1450112"/>
            <a:ext cx="5091142" cy="4434123"/>
            <a:chOff x="6837402" y="722149"/>
            <a:chExt cx="5091142" cy="4434123"/>
          </a:xfrm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39152C7F-DB20-45A5-8B61-900AE02A4CFC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883AFDF-266B-4361-A856-C311D27D8006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BB65831-8BB0-4296-9750-4619908A8A52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033531F7-843A-4019-B2D4-56FB7C964C95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EB025B6-0956-4418-ADB1-48A201DFA019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60521326-FED1-4D70-A03E-BEB048904411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ED674C0-2C06-4549-A776-A71616C2AD3C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4FCFFF8F-4FF9-48B4-BAC8-264D760CD59F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8C1324F-4E37-4553-9C20-82CC7DDCBE3E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B3098F53-1E2C-485D-A4CE-E8B9A17FD0BF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91FB349A-49BD-4FF9-9E1F-BA9CB87A568C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88678609-CB73-4F09-AF1C-A357BCBC58FD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08FF480-36F2-4D43-9B54-307D61B6416D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779A2047-4497-4A6B-897B-8FF3A7F24097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4EB0A992-04E8-4C28-8272-2CB92E9C1CC1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C7DA2A50-5759-4B75-ABDC-5064FE4C439C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CE28D4D6-610E-4BCA-A020-69BC52769F79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B296CD4-7381-4FAD-B0DB-710C14E03AB1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63FEAB59-C955-46F0-927C-CE26B6FA4B9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4195B4BD-A9C6-43EE-BEE4-896DAE2F7CCC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A4135E28-34EF-479D-B83C-206E43A26FA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6A65A26B-7D12-4091-9E1A-B6DC912D5EF0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4E67FBC-15D1-41AB-9F63-612EC6952025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1D5E672-B416-4B5E-BE25-11E59681017E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4EBD319-479D-41CE-8DEB-875013481A1E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44D8177C-E151-47B2-89F0-9F3B5B0592B4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D6D08FC-10F7-4724-B28C-2362C1AB9016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216AF32-5708-49F5-9E2B-4D838DCD36D1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CE20EC6-3DD5-42A0-9B8B-5D70778C2BD5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B3F6332D-96F6-4D86-8316-B204ECC5D889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C81E0698-BF2D-4965-B0D4-08BB8A367D27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00DA4CB-72F2-48F0-9EB9-127BF158F246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31429617-006C-4794-9F23-925CF9FBE329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69896A8D-5E08-432D-BC46-79FAC7F4A1C5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88F3312-3D7F-4AA8-923C-38D94EC20667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F8FED4C9-C808-4150-A8F2-C187464A4F58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0AC13FE-C2A1-4608-987C-50F8A4D58DF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7A8907A8-1629-4C64-BECE-72AFBF85D60C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AA35441-E127-4F4C-A380-D39056283FBE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F3B2E7B-84FA-4771-9C42-86E6DB19E13E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7C9D64CB-4D16-4E10-A6F3-265625267A54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0BB71B14-8CF6-4BC2-994B-972C927A593D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D12B381-2CA2-40D6-9B25-647CF94162FC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47BC338E-156C-409A-AA4B-CCC01486258E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3ECB08AE-CD5B-4DC6-A754-24921C799956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20FDF1CD-C74A-4935-99F8-BEE51983774C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07D9B47-3AB1-47E4-85C0-C582090D02A9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4BCDA8F-281A-4F87-9BF1-B7EB72C796E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24DBA31B-16B6-4614-853B-48C0A12372F8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A67610D2-2577-4EBE-9248-6B1A8EE2DE51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9456DB33-6C14-49B9-A442-B95209D3636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39CEFFEA-AAAB-4FE4-ACD6-2351DEB93D39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2F3D1403-7B92-41DD-A52E-14B59AA8EB29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21EA05D8-BAC2-4A25-B994-97462C17095B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19437EFE-9A0D-43C7-952C-CC345529B37C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20FD662A-0CEE-47E8-8866-4F4005BFA2AF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9814DA1C-FDCD-450A-B13A-4BB503ED44A7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7F3EE5-A4D1-4A16-9142-C40D48F8615E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9556E40-3D17-4A6E-995B-38C8824E445C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1476561E-4A32-4A4E-9B4A-A8A520C00352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65" name="直線矢印コネクタ 164">
                <a:extLst>
                  <a:ext uri="{FF2B5EF4-FFF2-40B4-BE49-F238E27FC236}">
                    <a16:creationId xmlns:a16="http://schemas.microsoft.com/office/drawing/2014/main" id="{8050DB59-FD9A-45B3-9001-9D870265C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矢印コネクタ 165">
                <a:extLst>
                  <a:ext uri="{FF2B5EF4-FFF2-40B4-BE49-F238E27FC236}">
                    <a16:creationId xmlns:a16="http://schemas.microsoft.com/office/drawing/2014/main" id="{3DABA524-D942-4741-885C-D9C31612B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DFAF47BD-8CA0-4C58-98F4-D9A97049E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A99CD643-8DA9-4B31-9E6A-D33B86A8569B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B9D46D1-9C37-4C36-AB0A-5B7D04CA4154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9830D851-E8A6-4DFA-BDA2-75DDA417B92E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6664992-75B2-4B4D-9771-EB923C486755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FC089A0D-E22D-4120-A4FD-E8CC83C95B86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74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/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⊖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713A5F-A1BD-4FCB-90FE-42FBED0E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4" y="1083076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4B97A84-E3E9-411B-92C2-B1E0055766C1}"/>
              </a:ext>
            </a:extLst>
          </p:cNvPr>
          <p:cNvGrpSpPr/>
          <p:nvPr/>
        </p:nvGrpSpPr>
        <p:grpSpPr>
          <a:xfrm>
            <a:off x="4197766" y="753224"/>
            <a:ext cx="3971073" cy="1449740"/>
            <a:chOff x="1481194" y="753224"/>
            <a:chExt cx="3971073" cy="14497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95E37AC-247D-4443-84CC-05228538908E}"/>
                </a:ext>
              </a:extLst>
            </p:cNvPr>
            <p:cNvSpPr/>
            <p:nvPr/>
          </p:nvSpPr>
          <p:spPr>
            <a:xfrm>
              <a:off x="1481194" y="7532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F51B049B-F3E3-4343-98BD-AE966CBBB5CE}"/>
                </a:ext>
              </a:extLst>
            </p:cNvPr>
            <p:cNvSpPr/>
            <p:nvPr/>
          </p:nvSpPr>
          <p:spPr>
            <a:xfrm>
              <a:off x="1633594" y="79909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A48FD7C-A54E-4DAA-B044-C68AEAEA3772}"/>
                </a:ext>
              </a:extLst>
            </p:cNvPr>
            <p:cNvSpPr/>
            <p:nvPr/>
          </p:nvSpPr>
          <p:spPr>
            <a:xfrm>
              <a:off x="1785994" y="85383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102E3E8-4BAE-431F-84DA-04C1FFE7E90B}"/>
                </a:ext>
              </a:extLst>
            </p:cNvPr>
            <p:cNvSpPr/>
            <p:nvPr/>
          </p:nvSpPr>
          <p:spPr>
            <a:xfrm>
              <a:off x="1938394" y="9085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B0BB3FD-1449-45E7-B650-D71DF7AF5372}"/>
                </a:ext>
              </a:extLst>
            </p:cNvPr>
            <p:cNvSpPr/>
            <p:nvPr/>
          </p:nvSpPr>
          <p:spPr>
            <a:xfrm>
              <a:off x="2115947" y="94408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454DD55-9067-4FE6-A582-699A2AC707C7}"/>
                </a:ext>
              </a:extLst>
            </p:cNvPr>
            <p:cNvSpPr/>
            <p:nvPr/>
          </p:nvSpPr>
          <p:spPr>
            <a:xfrm>
              <a:off x="2268347" y="10077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F019320-D58A-4904-86AF-31A7C380C7B5}"/>
                </a:ext>
              </a:extLst>
            </p:cNvPr>
            <p:cNvSpPr/>
            <p:nvPr/>
          </p:nvSpPr>
          <p:spPr>
            <a:xfrm>
              <a:off x="2420747" y="104469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BC821D5-CA6A-4C6C-A29C-16662AF9A301}"/>
                </a:ext>
              </a:extLst>
            </p:cNvPr>
            <p:cNvSpPr/>
            <p:nvPr/>
          </p:nvSpPr>
          <p:spPr>
            <a:xfrm>
              <a:off x="2573147" y="110831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F5A4C05-2949-45FB-A3D1-DEC108F3CEFF}"/>
                </a:ext>
              </a:extLst>
            </p:cNvPr>
            <p:cNvSpPr/>
            <p:nvPr/>
          </p:nvSpPr>
          <p:spPr>
            <a:xfrm>
              <a:off x="2725547" y="113642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B88C143D-9A46-4EA1-8371-222DEA8BCF8D}"/>
                </a:ext>
              </a:extLst>
            </p:cNvPr>
            <p:cNvSpPr/>
            <p:nvPr/>
          </p:nvSpPr>
          <p:spPr>
            <a:xfrm>
              <a:off x="2877947" y="121779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1035DDDB-D30A-4E95-ADD6-A5BDDD1902AA}"/>
                </a:ext>
              </a:extLst>
            </p:cNvPr>
            <p:cNvSpPr/>
            <p:nvPr/>
          </p:nvSpPr>
          <p:spPr>
            <a:xfrm>
              <a:off x="3030347" y="124590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DEFDF42E-7435-4113-9E20-0FF98A27D1C5}"/>
                </a:ext>
              </a:extLst>
            </p:cNvPr>
            <p:cNvSpPr/>
            <p:nvPr/>
          </p:nvSpPr>
          <p:spPr>
            <a:xfrm>
              <a:off x="3182747" y="130064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28EB483-0085-4815-A0CC-E1DAB7CBCD6D}"/>
                </a:ext>
              </a:extLst>
            </p:cNvPr>
            <p:cNvSpPr/>
            <p:nvPr/>
          </p:nvSpPr>
          <p:spPr>
            <a:xfrm>
              <a:off x="3335147" y="13553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371AD3D-CF87-4A80-9C42-8EA0BFE6DE56}"/>
                </a:ext>
              </a:extLst>
            </p:cNvPr>
            <p:cNvSpPr/>
            <p:nvPr/>
          </p:nvSpPr>
          <p:spPr>
            <a:xfrm>
              <a:off x="3487547" y="1410130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F9C373A-A608-40CD-9117-DBA59C1CC445}"/>
                </a:ext>
              </a:extLst>
            </p:cNvPr>
            <p:cNvSpPr/>
            <p:nvPr/>
          </p:nvSpPr>
          <p:spPr>
            <a:xfrm>
              <a:off x="3639947" y="14559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CA2F5C4-9BD4-4D9C-AEB2-BDAE63932624}"/>
                </a:ext>
              </a:extLst>
            </p:cNvPr>
            <p:cNvSpPr/>
            <p:nvPr/>
          </p:nvSpPr>
          <p:spPr>
            <a:xfrm>
              <a:off x="3792347" y="151073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7665FDA-132F-40EB-AD69-AC9C4A6F18F1}"/>
                </a:ext>
              </a:extLst>
            </p:cNvPr>
            <p:cNvSpPr/>
            <p:nvPr/>
          </p:nvSpPr>
          <p:spPr>
            <a:xfrm>
              <a:off x="3944747" y="156548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1A56F0B-FBA7-4BBA-951C-DC38CA04D3C3}"/>
                </a:ext>
              </a:extLst>
            </p:cNvPr>
            <p:cNvSpPr/>
            <p:nvPr/>
          </p:nvSpPr>
          <p:spPr>
            <a:xfrm>
              <a:off x="4097147" y="162910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C4071817-161C-4016-BA30-B4A415B5E278}"/>
                </a:ext>
              </a:extLst>
            </p:cNvPr>
            <p:cNvSpPr/>
            <p:nvPr/>
          </p:nvSpPr>
          <p:spPr>
            <a:xfrm>
              <a:off x="4249547" y="1657213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33A366C-F026-4C45-9325-BFE946612608}"/>
                </a:ext>
              </a:extLst>
            </p:cNvPr>
            <p:cNvSpPr/>
            <p:nvPr/>
          </p:nvSpPr>
          <p:spPr>
            <a:xfrm>
              <a:off x="4401947" y="172971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6DC4C81-8E58-4ACB-AF25-F5503E436886}"/>
                </a:ext>
              </a:extLst>
            </p:cNvPr>
            <p:cNvSpPr/>
            <p:nvPr/>
          </p:nvSpPr>
          <p:spPr>
            <a:xfrm>
              <a:off x="4554347" y="179333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B423A67C-8875-4470-AFAB-957E7DDB39DD}"/>
                </a:ext>
              </a:extLst>
            </p:cNvPr>
            <p:cNvSpPr/>
            <p:nvPr/>
          </p:nvSpPr>
          <p:spPr>
            <a:xfrm>
              <a:off x="4706747" y="1856951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B1CC5EAC-6474-4A0C-B0D8-A5120D1C9715}"/>
                </a:ext>
              </a:extLst>
            </p:cNvPr>
            <p:cNvSpPr/>
            <p:nvPr/>
          </p:nvSpPr>
          <p:spPr>
            <a:xfrm>
              <a:off x="4859147" y="192944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BB79EA7-AEC7-4DEC-A664-4A2BD450FFB3}"/>
                </a:ext>
              </a:extLst>
            </p:cNvPr>
            <p:cNvSpPr/>
            <p:nvPr/>
          </p:nvSpPr>
          <p:spPr>
            <a:xfrm>
              <a:off x="5011547" y="1993069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033102E3-8F03-4DCE-A875-B1B916E06A78}"/>
                </a:ext>
              </a:extLst>
            </p:cNvPr>
            <p:cNvSpPr/>
            <p:nvPr/>
          </p:nvSpPr>
          <p:spPr>
            <a:xfrm>
              <a:off x="5163947" y="200342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1E3BF62-F2AB-4475-B63C-6A95552FBA18}"/>
                </a:ext>
              </a:extLst>
            </p:cNvPr>
            <p:cNvSpPr/>
            <p:nvPr/>
          </p:nvSpPr>
          <p:spPr>
            <a:xfrm>
              <a:off x="5316347" y="206704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2525B8-FBB2-4F17-8088-549086E7AD65}"/>
              </a:ext>
            </a:extLst>
          </p:cNvPr>
          <p:cNvGrpSpPr/>
          <p:nvPr/>
        </p:nvGrpSpPr>
        <p:grpSpPr>
          <a:xfrm rot="16851457">
            <a:off x="3897726" y="3608254"/>
            <a:ext cx="1380273" cy="519116"/>
            <a:chOff x="878991" y="2663406"/>
            <a:chExt cx="1380273" cy="519116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BEDD6BE-86EF-4ACB-95FF-558E072037B4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F18731D-30B2-4063-BAF9-18C1984C1B5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E5DBD141-E4DD-490E-BA62-42247F661FFA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C055042C-BB19-4D59-BB4D-C9021C5EC5B3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EB28CE0-764E-486F-A0BE-64CAE132255C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22216F9-5B8E-4FD5-A591-26CBCB591909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786F07B0-6932-4AC5-AB31-5B1D54208A3D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A8210655-C9D5-4D32-8CDE-3FAA918AABD2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7C0BBDD-3718-4B14-93C5-68A1EF2D9B11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3E48DA-F6F2-49DB-986A-B72AC27AA1E6}"/>
              </a:ext>
            </a:extLst>
          </p:cNvPr>
          <p:cNvGrpSpPr/>
          <p:nvPr/>
        </p:nvGrpSpPr>
        <p:grpSpPr>
          <a:xfrm rot="16851457">
            <a:off x="5513991" y="3949680"/>
            <a:ext cx="1380273" cy="519116"/>
            <a:chOff x="878991" y="2663406"/>
            <a:chExt cx="1380273" cy="519116"/>
          </a:xfrm>
        </p:grpSpPr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B101CD36-11C6-4F88-9771-2B623E8AD087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D53E7C54-F658-4BC5-865B-221186196B68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35137FC-AD3C-4F97-B9B9-9F2F06CF395D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6B00E625-4909-4BA8-B1F0-B027341C7E8A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B8AD3104-8A96-4522-AAAF-DA1D3980F444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4754EC46-A8AE-4B8A-8CBD-1CD93F9440BD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3B3486B-22EB-4CB9-A4CF-6457F061D46C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139EC75-4EC0-4A41-88DA-6D58F56B645C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9B8A6C67-6EE1-4179-8937-6BD1439A6D20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963B994-79EE-4F0C-9792-391CDDE0E823}"/>
              </a:ext>
            </a:extLst>
          </p:cNvPr>
          <p:cNvGrpSpPr/>
          <p:nvPr/>
        </p:nvGrpSpPr>
        <p:grpSpPr>
          <a:xfrm rot="16851457">
            <a:off x="4807791" y="5251301"/>
            <a:ext cx="1380273" cy="519116"/>
            <a:chOff x="878991" y="2663406"/>
            <a:chExt cx="1380273" cy="519116"/>
          </a:xfrm>
        </p:grpSpPr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A15EA3E7-E907-4DC3-9EFC-D30B6A44B249}"/>
                </a:ext>
              </a:extLst>
            </p:cNvPr>
            <p:cNvSpPr/>
            <p:nvPr/>
          </p:nvSpPr>
          <p:spPr>
            <a:xfrm>
              <a:off x="878991" y="266340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BB6A1BD8-D7A1-4933-9D1D-C0612EE37843}"/>
                </a:ext>
              </a:extLst>
            </p:cNvPr>
            <p:cNvSpPr/>
            <p:nvPr/>
          </p:nvSpPr>
          <p:spPr>
            <a:xfrm>
              <a:off x="1031391" y="270927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A82459C6-1B41-43FD-9385-FE969D65093F}"/>
                </a:ext>
              </a:extLst>
            </p:cNvPr>
            <p:cNvSpPr/>
            <p:nvPr/>
          </p:nvSpPr>
          <p:spPr>
            <a:xfrm>
              <a:off x="1183791" y="276401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2523C5A7-1DF5-43CF-99BC-AE8DEA3DD560}"/>
                </a:ext>
              </a:extLst>
            </p:cNvPr>
            <p:cNvSpPr/>
            <p:nvPr/>
          </p:nvSpPr>
          <p:spPr>
            <a:xfrm>
              <a:off x="1336191" y="2818756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794C606-888C-464F-8684-581D8EA141F6}"/>
                </a:ext>
              </a:extLst>
            </p:cNvPr>
            <p:cNvSpPr/>
            <p:nvPr/>
          </p:nvSpPr>
          <p:spPr>
            <a:xfrm>
              <a:off x="1513744" y="285426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B9B1E1D5-3EA9-446F-9131-35F35EFE5630}"/>
                </a:ext>
              </a:extLst>
            </p:cNvPr>
            <p:cNvSpPr/>
            <p:nvPr/>
          </p:nvSpPr>
          <p:spPr>
            <a:xfrm>
              <a:off x="1666144" y="2917888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08E90420-91CB-48F5-AEDA-42C0E15ED458}"/>
                </a:ext>
              </a:extLst>
            </p:cNvPr>
            <p:cNvSpPr/>
            <p:nvPr/>
          </p:nvSpPr>
          <p:spPr>
            <a:xfrm>
              <a:off x="1818544" y="295487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38726D7D-9AC9-40EB-B874-CC217A5C31B0}"/>
                </a:ext>
              </a:extLst>
            </p:cNvPr>
            <p:cNvSpPr/>
            <p:nvPr/>
          </p:nvSpPr>
          <p:spPr>
            <a:xfrm>
              <a:off x="1970944" y="3018494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A9C341BA-4C21-4C01-B43A-CE3D668BCEA7}"/>
                </a:ext>
              </a:extLst>
            </p:cNvPr>
            <p:cNvSpPr/>
            <p:nvPr/>
          </p:nvSpPr>
          <p:spPr>
            <a:xfrm>
              <a:off x="2123344" y="3046602"/>
              <a:ext cx="135920" cy="135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7EB8DA5-A58F-420C-A51C-C18ECA500894}"/>
              </a:ext>
            </a:extLst>
          </p:cNvPr>
          <p:cNvGrpSpPr/>
          <p:nvPr/>
        </p:nvGrpSpPr>
        <p:grpSpPr>
          <a:xfrm>
            <a:off x="5357778" y="3158913"/>
            <a:ext cx="689720" cy="713237"/>
            <a:chOff x="3182747" y="1782869"/>
            <a:chExt cx="689720" cy="713237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6895DA-E1CE-44CF-B3DE-A7397140F8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0F4DAD59-73F8-4AC8-A1B2-5B541284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/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FDFAE2FE-4E6E-482E-A398-4FC7F452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20" y="3811698"/>
                <a:ext cx="690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F2D89D1-9880-4BE6-8784-7EAA9A4ECE5B}"/>
              </a:ext>
            </a:extLst>
          </p:cNvPr>
          <p:cNvGrpSpPr/>
          <p:nvPr/>
        </p:nvGrpSpPr>
        <p:grpSpPr>
          <a:xfrm>
            <a:off x="3588166" y="562343"/>
            <a:ext cx="5091142" cy="4434123"/>
            <a:chOff x="6837402" y="722149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2AE89548-5C35-40C4-A88B-638C1C6E4474}"/>
                </a:ext>
              </a:extLst>
            </p:cNvPr>
            <p:cNvSpPr/>
            <p:nvPr/>
          </p:nvSpPr>
          <p:spPr>
            <a:xfrm>
              <a:off x="7315313" y="87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2980873C-C470-40D4-BD0B-2C29122ABBBC}"/>
                </a:ext>
              </a:extLst>
            </p:cNvPr>
            <p:cNvSpPr/>
            <p:nvPr/>
          </p:nvSpPr>
          <p:spPr>
            <a:xfrm>
              <a:off x="7538737" y="95149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E31325E-EED4-45A7-8622-F50091E9F8A8}"/>
                </a:ext>
              </a:extLst>
            </p:cNvPr>
            <p:cNvSpPr/>
            <p:nvPr/>
          </p:nvSpPr>
          <p:spPr>
            <a:xfrm>
              <a:off x="7717771" y="10239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DAAF890-EAA3-4277-9497-8E5780AE8358}"/>
                </a:ext>
              </a:extLst>
            </p:cNvPr>
            <p:cNvSpPr/>
            <p:nvPr/>
          </p:nvSpPr>
          <p:spPr>
            <a:xfrm>
              <a:off x="7896805" y="10520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5BD2A73-0D6D-4EC1-94FE-E38077043C41}"/>
                </a:ext>
              </a:extLst>
            </p:cNvPr>
            <p:cNvSpPr/>
            <p:nvPr/>
          </p:nvSpPr>
          <p:spPr>
            <a:xfrm>
              <a:off x="8065480" y="110536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1FB9986B-2EFA-4C70-B09E-B7BDCAB5113C}"/>
                </a:ext>
              </a:extLst>
            </p:cNvPr>
            <p:cNvSpPr/>
            <p:nvPr/>
          </p:nvSpPr>
          <p:spPr>
            <a:xfrm>
              <a:off x="8217880" y="116898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A32A84B0-95E2-41D5-8962-B6CC1141F333}"/>
                </a:ext>
              </a:extLst>
            </p:cNvPr>
            <p:cNvSpPr/>
            <p:nvPr/>
          </p:nvSpPr>
          <p:spPr>
            <a:xfrm>
              <a:off x="8379158" y="11882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C03DEEA1-3544-4795-984E-68430A821007}"/>
                </a:ext>
              </a:extLst>
            </p:cNvPr>
            <p:cNvSpPr/>
            <p:nvPr/>
          </p:nvSpPr>
          <p:spPr>
            <a:xfrm>
              <a:off x="8549314" y="12340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949FFCC-FB63-49A7-845C-40F67D7E6E9C}"/>
                </a:ext>
              </a:extLst>
            </p:cNvPr>
            <p:cNvSpPr/>
            <p:nvPr/>
          </p:nvSpPr>
          <p:spPr>
            <a:xfrm>
              <a:off x="8675080" y="130657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4D07F731-88A4-4B75-A510-737E2763E3DB}"/>
                </a:ext>
              </a:extLst>
            </p:cNvPr>
            <p:cNvSpPr/>
            <p:nvPr/>
          </p:nvSpPr>
          <p:spPr>
            <a:xfrm>
              <a:off x="8836358" y="1370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9EFD6D57-42A0-4A81-A85F-A77EB2A71A1E}"/>
                </a:ext>
              </a:extLst>
            </p:cNvPr>
            <p:cNvSpPr/>
            <p:nvPr/>
          </p:nvSpPr>
          <p:spPr>
            <a:xfrm>
              <a:off x="8988758" y="139830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D6E9BCE-E809-4696-86F8-9E73C9016A12}"/>
                </a:ext>
              </a:extLst>
            </p:cNvPr>
            <p:cNvSpPr/>
            <p:nvPr/>
          </p:nvSpPr>
          <p:spPr>
            <a:xfrm>
              <a:off x="9141158" y="145304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31A76DAF-0DFF-4541-B6EC-337E63637C7C}"/>
                </a:ext>
              </a:extLst>
            </p:cNvPr>
            <p:cNvSpPr/>
            <p:nvPr/>
          </p:nvSpPr>
          <p:spPr>
            <a:xfrm>
              <a:off x="9293558" y="15077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9F96B985-9940-497F-9678-5A585026B755}"/>
                </a:ext>
              </a:extLst>
            </p:cNvPr>
            <p:cNvSpPr/>
            <p:nvPr/>
          </p:nvSpPr>
          <p:spPr>
            <a:xfrm>
              <a:off x="9445958" y="156253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A0CE3772-A7DD-43B9-88DD-23C5AB279933}"/>
                </a:ext>
              </a:extLst>
            </p:cNvPr>
            <p:cNvSpPr/>
            <p:nvPr/>
          </p:nvSpPr>
          <p:spPr>
            <a:xfrm>
              <a:off x="9598358" y="16083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A8078A5-A68B-4850-B10E-5E7A4138E702}"/>
                </a:ext>
              </a:extLst>
            </p:cNvPr>
            <p:cNvSpPr/>
            <p:nvPr/>
          </p:nvSpPr>
          <p:spPr>
            <a:xfrm>
              <a:off x="9750758" y="16631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7256B345-E53E-46C8-AC65-3104BFC12D78}"/>
                </a:ext>
              </a:extLst>
            </p:cNvPr>
            <p:cNvSpPr/>
            <p:nvPr/>
          </p:nvSpPr>
          <p:spPr>
            <a:xfrm>
              <a:off x="9920914" y="16912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EF3B4874-230C-47FD-8E17-A8D9AE0CE42E}"/>
                </a:ext>
              </a:extLst>
            </p:cNvPr>
            <p:cNvSpPr/>
            <p:nvPr/>
          </p:nvSpPr>
          <p:spPr>
            <a:xfrm>
              <a:off x="10055558" y="178150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BA49AC8-D650-4A69-BC54-229924AC3E4D}"/>
                </a:ext>
              </a:extLst>
            </p:cNvPr>
            <p:cNvSpPr/>
            <p:nvPr/>
          </p:nvSpPr>
          <p:spPr>
            <a:xfrm>
              <a:off x="10190202" y="18451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B1C1AD70-AB81-44D6-B293-DD9F15824C7F}"/>
                </a:ext>
              </a:extLst>
            </p:cNvPr>
            <p:cNvSpPr/>
            <p:nvPr/>
          </p:nvSpPr>
          <p:spPr>
            <a:xfrm>
              <a:off x="10360358" y="188211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7CA220E6-A4CA-43E4-9837-C6DCBCD0F86B}"/>
                </a:ext>
              </a:extLst>
            </p:cNvPr>
            <p:cNvSpPr/>
            <p:nvPr/>
          </p:nvSpPr>
          <p:spPr>
            <a:xfrm>
              <a:off x="10512758" y="1945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F1C73418-8324-4B71-AA0B-262AFDEAA762}"/>
                </a:ext>
              </a:extLst>
            </p:cNvPr>
            <p:cNvSpPr/>
            <p:nvPr/>
          </p:nvSpPr>
          <p:spPr>
            <a:xfrm>
              <a:off x="10665158" y="20093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B6E01AD2-DEF9-42C0-A7EF-ED3CAE899178}"/>
                </a:ext>
              </a:extLst>
            </p:cNvPr>
            <p:cNvSpPr/>
            <p:nvPr/>
          </p:nvSpPr>
          <p:spPr>
            <a:xfrm>
              <a:off x="10826436" y="20552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463DB38B-E639-4BE0-9233-F5B722FA45CC}"/>
                </a:ext>
              </a:extLst>
            </p:cNvPr>
            <p:cNvSpPr/>
            <p:nvPr/>
          </p:nvSpPr>
          <p:spPr>
            <a:xfrm>
              <a:off x="10969958" y="21454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20510EFD-7172-424C-8B06-8A3EBBF2F69D}"/>
                </a:ext>
              </a:extLst>
            </p:cNvPr>
            <p:cNvSpPr/>
            <p:nvPr/>
          </p:nvSpPr>
          <p:spPr>
            <a:xfrm>
              <a:off x="11140114" y="21647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683EE3C1-BE22-4867-8B45-E066A96E0E35}"/>
                </a:ext>
              </a:extLst>
            </p:cNvPr>
            <p:cNvSpPr/>
            <p:nvPr/>
          </p:nvSpPr>
          <p:spPr>
            <a:xfrm>
              <a:off x="11301392" y="222832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CC3537DE-54F8-459E-A082-77C05875C5BC}"/>
                </a:ext>
              </a:extLst>
            </p:cNvPr>
            <p:cNvSpPr/>
            <p:nvPr/>
          </p:nvSpPr>
          <p:spPr>
            <a:xfrm>
              <a:off x="6837402" y="281580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6F66E2BB-B122-43EA-93AB-57D102BB71C6}"/>
                </a:ext>
              </a:extLst>
            </p:cNvPr>
            <p:cNvSpPr/>
            <p:nvPr/>
          </p:nvSpPr>
          <p:spPr>
            <a:xfrm>
              <a:off x="6989802" y="286167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43DDDAD8-2165-4F4D-A157-387166B34DA9}"/>
                </a:ext>
              </a:extLst>
            </p:cNvPr>
            <p:cNvSpPr/>
            <p:nvPr/>
          </p:nvSpPr>
          <p:spPr>
            <a:xfrm>
              <a:off x="7142202" y="29164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70271D1-EA72-421D-8D16-5C2CF0B164EC}"/>
                </a:ext>
              </a:extLst>
            </p:cNvPr>
            <p:cNvSpPr/>
            <p:nvPr/>
          </p:nvSpPr>
          <p:spPr>
            <a:xfrm>
              <a:off x="7294602" y="29711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F672F798-6A07-4789-8457-EEE70A71C336}"/>
                </a:ext>
              </a:extLst>
            </p:cNvPr>
            <p:cNvSpPr/>
            <p:nvPr/>
          </p:nvSpPr>
          <p:spPr>
            <a:xfrm>
              <a:off x="7472155" y="30066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7E4CC-CAAF-4D02-BA26-51653F2332B3}"/>
                </a:ext>
              </a:extLst>
            </p:cNvPr>
            <p:cNvSpPr/>
            <p:nvPr/>
          </p:nvSpPr>
          <p:spPr>
            <a:xfrm>
              <a:off x="7624555" y="30702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72C61B8C-A1A1-4D7E-AE06-9B05168BEABE}"/>
                </a:ext>
              </a:extLst>
            </p:cNvPr>
            <p:cNvSpPr/>
            <p:nvPr/>
          </p:nvSpPr>
          <p:spPr>
            <a:xfrm>
              <a:off x="7776955" y="31072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69A710FD-42B5-41B6-A7B7-1F5937BB057F}"/>
                </a:ext>
              </a:extLst>
            </p:cNvPr>
            <p:cNvSpPr/>
            <p:nvPr/>
          </p:nvSpPr>
          <p:spPr>
            <a:xfrm>
              <a:off x="7929355" y="31708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5410ACA-7FF2-46E3-BDF4-C6D93A3C3ECB}"/>
                </a:ext>
              </a:extLst>
            </p:cNvPr>
            <p:cNvSpPr/>
            <p:nvPr/>
          </p:nvSpPr>
          <p:spPr>
            <a:xfrm>
              <a:off x="8081755" y="31990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7CBBA2F3-90D5-4465-B587-25DF10E42807}"/>
                </a:ext>
              </a:extLst>
            </p:cNvPr>
            <p:cNvSpPr/>
            <p:nvPr/>
          </p:nvSpPr>
          <p:spPr>
            <a:xfrm rot="16851457">
              <a:off x="7763388" y="39397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17533F0-889D-4AC5-8D04-3702A787C3AC}"/>
                </a:ext>
              </a:extLst>
            </p:cNvPr>
            <p:cNvSpPr/>
            <p:nvPr/>
          </p:nvSpPr>
          <p:spPr>
            <a:xfrm rot="16851457">
              <a:off x="7854576" y="3802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7842D1C3-E407-4D62-8D93-4A891D4B6A18}"/>
                </a:ext>
              </a:extLst>
            </p:cNvPr>
            <p:cNvSpPr/>
            <p:nvPr/>
          </p:nvSpPr>
          <p:spPr>
            <a:xfrm rot="16851457">
              <a:off x="7919608" y="36593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9FFB7176-13B0-4275-A3CD-40B98EDC6EF2}"/>
                </a:ext>
              </a:extLst>
            </p:cNvPr>
            <p:cNvSpPr/>
            <p:nvPr/>
          </p:nvSpPr>
          <p:spPr>
            <a:xfrm rot="16851457">
              <a:off x="8010796" y="352168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327FF12C-FD1E-4C7E-A4FD-1E4BF693CE88}"/>
                </a:ext>
              </a:extLst>
            </p:cNvPr>
            <p:cNvSpPr/>
            <p:nvPr/>
          </p:nvSpPr>
          <p:spPr>
            <a:xfrm rot="16851457">
              <a:off x="8067108" y="337730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998C1701-DCF6-4465-AF72-1ABF9D0B48A3}"/>
                </a:ext>
              </a:extLst>
            </p:cNvPr>
            <p:cNvSpPr/>
            <p:nvPr/>
          </p:nvSpPr>
          <p:spPr>
            <a:xfrm rot="16851457">
              <a:off x="9072640" y="48686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F15FEA04-09C4-46D3-B373-66B96F41D0DF}"/>
                </a:ext>
              </a:extLst>
            </p:cNvPr>
            <p:cNvSpPr/>
            <p:nvPr/>
          </p:nvSpPr>
          <p:spPr>
            <a:xfrm rot="16851457">
              <a:off x="9146392" y="47275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09FC1B43-2EFA-4A2B-9564-5A8FEA5B8D81}"/>
                </a:ext>
              </a:extLst>
            </p:cNvPr>
            <p:cNvSpPr/>
            <p:nvPr/>
          </p:nvSpPr>
          <p:spPr>
            <a:xfrm rot="16851457">
              <a:off x="9228861" y="458823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3E73DC1B-342C-4CB8-84AC-366F08C4F81C}"/>
                </a:ext>
              </a:extLst>
            </p:cNvPr>
            <p:cNvSpPr/>
            <p:nvPr/>
          </p:nvSpPr>
          <p:spPr>
            <a:xfrm rot="16851457">
              <a:off x="9311331" y="444887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6314296-7FF7-4EDB-84C3-758D2F51E608}"/>
                </a:ext>
              </a:extLst>
            </p:cNvPr>
            <p:cNvSpPr/>
            <p:nvPr/>
          </p:nvSpPr>
          <p:spPr>
            <a:xfrm rot="16851457">
              <a:off x="9379653" y="42811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30810A82-3593-412C-B46F-09C9BF7CBAD7}"/>
                </a:ext>
              </a:extLst>
            </p:cNvPr>
            <p:cNvSpPr/>
            <p:nvPr/>
          </p:nvSpPr>
          <p:spPr>
            <a:xfrm rot="16851457">
              <a:off x="9470841" y="414350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F4FDE2-E3AD-4894-8D47-30566D484554}"/>
                </a:ext>
              </a:extLst>
            </p:cNvPr>
            <p:cNvSpPr/>
            <p:nvPr/>
          </p:nvSpPr>
          <p:spPr>
            <a:xfrm rot="16851457">
              <a:off x="9535873" y="400079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432145B0-2C95-4CB4-BD46-F29E4884A6B1}"/>
                </a:ext>
              </a:extLst>
            </p:cNvPr>
            <p:cNvSpPr/>
            <p:nvPr/>
          </p:nvSpPr>
          <p:spPr>
            <a:xfrm rot="16851457">
              <a:off x="9627061" y="386310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1B94C455-28DF-41AA-BE5F-D3DF412C9622}"/>
                </a:ext>
              </a:extLst>
            </p:cNvPr>
            <p:cNvSpPr/>
            <p:nvPr/>
          </p:nvSpPr>
          <p:spPr>
            <a:xfrm rot="16851457">
              <a:off x="9683373" y="37187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33AD5408-310B-4CCD-B2C1-98303599076A}"/>
                </a:ext>
              </a:extLst>
            </p:cNvPr>
            <p:cNvSpPr/>
            <p:nvPr/>
          </p:nvSpPr>
          <p:spPr>
            <a:xfrm rot="16851457">
              <a:off x="8977173" y="50203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73AD9D-3D5D-414E-A6E6-45DF9906CD8A}"/>
                </a:ext>
              </a:extLst>
            </p:cNvPr>
            <p:cNvSpPr/>
            <p:nvPr/>
          </p:nvSpPr>
          <p:spPr>
            <a:xfrm>
              <a:off x="9854758" y="377188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5CCE513D-7CCB-463B-9FB1-9F30D8904F70}"/>
                </a:ext>
              </a:extLst>
            </p:cNvPr>
            <p:cNvSpPr/>
            <p:nvPr/>
          </p:nvSpPr>
          <p:spPr>
            <a:xfrm>
              <a:off x="10007158" y="381775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291493C-6EDD-4E5F-B27B-0A08B409325A}"/>
                </a:ext>
              </a:extLst>
            </p:cNvPr>
            <p:cNvSpPr/>
            <p:nvPr/>
          </p:nvSpPr>
          <p:spPr>
            <a:xfrm>
              <a:off x="10159558" y="387249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FDE1B42B-EF7F-4155-9ED5-6B8208A38948}"/>
                </a:ext>
              </a:extLst>
            </p:cNvPr>
            <p:cNvSpPr/>
            <p:nvPr/>
          </p:nvSpPr>
          <p:spPr>
            <a:xfrm>
              <a:off x="10311958" y="39272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55FFBD9-C138-455D-8989-969D2CDF371B}"/>
                </a:ext>
              </a:extLst>
            </p:cNvPr>
            <p:cNvSpPr/>
            <p:nvPr/>
          </p:nvSpPr>
          <p:spPr>
            <a:xfrm>
              <a:off x="10489511" y="3962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27674095-A77F-4948-B0AE-E2672E595569}"/>
                </a:ext>
              </a:extLst>
            </p:cNvPr>
            <p:cNvSpPr/>
            <p:nvPr/>
          </p:nvSpPr>
          <p:spPr>
            <a:xfrm>
              <a:off x="10641911" y="40263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163EC6A1-BA6F-4732-9BDB-6B2D20B37669}"/>
                </a:ext>
              </a:extLst>
            </p:cNvPr>
            <p:cNvSpPr/>
            <p:nvPr/>
          </p:nvSpPr>
          <p:spPr>
            <a:xfrm>
              <a:off x="10794311" y="4063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D3AEC74C-5F06-4C52-BF4A-F3F01053B90A}"/>
                </a:ext>
              </a:extLst>
            </p:cNvPr>
            <p:cNvSpPr/>
            <p:nvPr/>
          </p:nvSpPr>
          <p:spPr>
            <a:xfrm>
              <a:off x="10946711" y="41269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3C62201E-3A3B-46AD-9067-AE0D675CA295}"/>
                </a:ext>
              </a:extLst>
            </p:cNvPr>
            <p:cNvSpPr/>
            <p:nvPr/>
          </p:nvSpPr>
          <p:spPr>
            <a:xfrm>
              <a:off x="11099111" y="41550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FAB975C7-1764-442C-B2EC-54717134D561}"/>
                </a:ext>
              </a:extLst>
            </p:cNvPr>
            <p:cNvGrpSpPr/>
            <p:nvPr/>
          </p:nvGrpSpPr>
          <p:grpSpPr>
            <a:xfrm>
              <a:off x="8936971" y="2139457"/>
              <a:ext cx="689720" cy="713237"/>
              <a:chOff x="3182747" y="1782869"/>
              <a:chExt cx="689720" cy="713237"/>
            </a:xfrm>
          </p:grpSpPr>
          <p:cxnSp>
            <p:nvCxnSpPr>
              <p:cNvPr id="131" name="直線矢印コネクタ 130">
                <a:extLst>
                  <a:ext uri="{FF2B5EF4-FFF2-40B4-BE49-F238E27FC236}">
                    <a16:creationId xmlns:a16="http://schemas.microsoft.com/office/drawing/2014/main" id="{E6881979-E60E-40D3-B011-BBA2AE89B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57D156CF-53D3-4AF0-8B1E-EB80C7CAFD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/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6E80B2D0-C8FE-4B2D-B8AA-376F3287A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719" y="2792242"/>
                  <a:ext cx="47121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36C8DB0-58FC-4478-BB81-37131F3D5F80}"/>
                </a:ext>
              </a:extLst>
            </p:cNvPr>
            <p:cNvSpPr/>
            <p:nvPr/>
          </p:nvSpPr>
          <p:spPr>
            <a:xfrm>
              <a:off x="7112604" y="7916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CB06AB8F-3E7A-417D-BCBD-BB146B128FF9}"/>
                </a:ext>
              </a:extLst>
            </p:cNvPr>
            <p:cNvSpPr/>
            <p:nvPr/>
          </p:nvSpPr>
          <p:spPr>
            <a:xfrm>
              <a:off x="6892141" y="72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1DD68584-12E7-4356-B6CB-6F46213CE75B}"/>
                </a:ext>
              </a:extLst>
            </p:cNvPr>
            <p:cNvSpPr/>
            <p:nvPr/>
          </p:nvSpPr>
          <p:spPr>
            <a:xfrm>
              <a:off x="11453792" y="227418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583ABAD2-A38F-4780-8940-4ADC7FF2242E}"/>
                </a:ext>
              </a:extLst>
            </p:cNvPr>
            <p:cNvSpPr/>
            <p:nvPr/>
          </p:nvSpPr>
          <p:spPr>
            <a:xfrm>
              <a:off x="11606192" y="235556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62AD88F1-0603-40A6-97CC-77F6994CD660}"/>
                </a:ext>
              </a:extLst>
            </p:cNvPr>
            <p:cNvSpPr/>
            <p:nvPr/>
          </p:nvSpPr>
          <p:spPr>
            <a:xfrm>
              <a:off x="11792624" y="2382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B831EA51-AF76-4B2A-BE0E-BC8517698DDC}"/>
              </a:ext>
            </a:extLst>
          </p:cNvPr>
          <p:cNvCxnSpPr>
            <a:cxnSpLocks/>
            <a:stCxn id="63" idx="0"/>
            <a:endCxn id="125" idx="0"/>
          </p:cNvCxnSpPr>
          <p:nvPr/>
        </p:nvCxnSpPr>
        <p:spPr>
          <a:xfrm flipV="1">
            <a:off x="5368135" y="2632436"/>
            <a:ext cx="329957" cy="11792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/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411E5A69-B9FC-4210-94F9-C419A8C8A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44" y="3083955"/>
                <a:ext cx="414528" cy="368214"/>
              </a:xfrm>
              <a:prstGeom prst="rect">
                <a:avLst/>
              </a:prstGeom>
              <a:blipFill>
                <a:blip r:embed="rId5"/>
                <a:stretch>
                  <a:fillRect l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F07CCBA-6208-4ECB-AE7D-CCFD575FEE53}"/>
              </a:ext>
            </a:extLst>
          </p:cNvPr>
          <p:cNvCxnSpPr>
            <a:cxnSpLocks/>
          </p:cNvCxnSpPr>
          <p:nvPr/>
        </p:nvCxnSpPr>
        <p:spPr>
          <a:xfrm flipH="1">
            <a:off x="1516851" y="1130118"/>
            <a:ext cx="423832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4095362-5EAC-4B1C-A1CB-87348373DB51}"/>
              </a:ext>
            </a:extLst>
          </p:cNvPr>
          <p:cNvCxnSpPr>
            <a:cxnSpLocks/>
          </p:cNvCxnSpPr>
          <p:nvPr/>
        </p:nvCxnSpPr>
        <p:spPr>
          <a:xfrm flipH="1">
            <a:off x="5755177" y="1130118"/>
            <a:ext cx="1" cy="4292961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8FADA9BB-D135-4CE5-981E-0E91BCCC4815}"/>
              </a:ext>
            </a:extLst>
          </p:cNvPr>
          <p:cNvSpPr/>
          <p:nvPr/>
        </p:nvSpPr>
        <p:spPr>
          <a:xfrm rot="16200000">
            <a:off x="4041408" y="4060611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B018E-8A28-4536-ADBA-DDED1DD04F77}"/>
              </a:ext>
            </a:extLst>
          </p:cNvPr>
          <p:cNvSpPr txBox="1"/>
          <p:nvPr/>
        </p:nvSpPr>
        <p:spPr>
          <a:xfrm>
            <a:off x="4019419" y="48786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5289700-94C6-4A4F-89C9-739A4BF021AB}"/>
              </a:ext>
            </a:extLst>
          </p:cNvPr>
          <p:cNvSpPr/>
          <p:nvPr/>
        </p:nvSpPr>
        <p:spPr>
          <a:xfrm rot="17820790">
            <a:off x="3896230" y="3121888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D90DCB-BEA2-4CDB-ADDC-093D656B6D41}"/>
              </a:ext>
            </a:extLst>
          </p:cNvPr>
          <p:cNvSpPr txBox="1"/>
          <p:nvPr/>
        </p:nvSpPr>
        <p:spPr>
          <a:xfrm>
            <a:off x="3739416" y="240148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Moving</a:t>
            </a:r>
          </a:p>
          <a:p>
            <a:pPr algn="ctr"/>
            <a:r>
              <a:rPr lang="en-US" altLang="ja-JP" dirty="0"/>
              <a:t>Obstacle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2247093-8B79-44CD-855F-B3024515478F}"/>
              </a:ext>
            </a:extLst>
          </p:cNvPr>
          <p:cNvCxnSpPr>
            <a:cxnSpLocks/>
          </p:cNvCxnSpPr>
          <p:nvPr/>
        </p:nvCxnSpPr>
        <p:spPr>
          <a:xfrm>
            <a:off x="4127049" y="3421810"/>
            <a:ext cx="817527" cy="38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25577CA0-0812-42E6-920F-CE883AA982D8}"/>
              </a:ext>
            </a:extLst>
          </p:cNvPr>
          <p:cNvSpPr/>
          <p:nvPr/>
        </p:nvSpPr>
        <p:spPr>
          <a:xfrm rot="16200000">
            <a:off x="9307359" y="4062088"/>
            <a:ext cx="770671" cy="6427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0CB128-1BB4-4CA3-916A-0932FBEFF31D}"/>
              </a:ext>
            </a:extLst>
          </p:cNvPr>
          <p:cNvSpPr txBox="1"/>
          <p:nvPr/>
        </p:nvSpPr>
        <p:spPr>
          <a:xfrm>
            <a:off x="9285370" y="48801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Robot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5F00D15-454A-4025-92A0-7E9450E885D4}"/>
              </a:ext>
            </a:extLst>
          </p:cNvPr>
          <p:cNvSpPr/>
          <p:nvPr/>
        </p:nvSpPr>
        <p:spPr>
          <a:xfrm rot="17820790">
            <a:off x="9162181" y="3123365"/>
            <a:ext cx="461639" cy="6142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2FCA494-1661-4D6B-AECA-D6855DDAD2C7}"/>
              </a:ext>
            </a:extLst>
          </p:cNvPr>
          <p:cNvSpPr/>
          <p:nvPr/>
        </p:nvSpPr>
        <p:spPr>
          <a:xfrm>
            <a:off x="10032058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E92E57-7E97-4B6A-A4FA-27AF2982B56F}"/>
              </a:ext>
            </a:extLst>
          </p:cNvPr>
          <p:cNvCxnSpPr>
            <a:cxnSpLocks/>
          </p:cNvCxnSpPr>
          <p:nvPr/>
        </p:nvCxnSpPr>
        <p:spPr>
          <a:xfrm flipH="1" flipV="1">
            <a:off x="6862436" y="1130118"/>
            <a:ext cx="2814223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D5AD901-ECBA-4A8D-9A67-98D077A6AFCA}"/>
              </a:ext>
            </a:extLst>
          </p:cNvPr>
          <p:cNvCxnSpPr>
            <a:cxnSpLocks/>
          </p:cNvCxnSpPr>
          <p:nvPr/>
        </p:nvCxnSpPr>
        <p:spPr>
          <a:xfrm flipV="1">
            <a:off x="9676659" y="1130118"/>
            <a:ext cx="423358" cy="30335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5DB2984-50C1-44D2-BF9B-0B2B0728F118}"/>
              </a:ext>
            </a:extLst>
          </p:cNvPr>
          <p:cNvSpPr/>
          <p:nvPr/>
        </p:nvSpPr>
        <p:spPr>
          <a:xfrm>
            <a:off x="10269427" y="106215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56F9E7-E828-4A3D-AF4D-369BB1365AB5}"/>
              </a:ext>
            </a:extLst>
          </p:cNvPr>
          <p:cNvSpPr/>
          <p:nvPr/>
        </p:nvSpPr>
        <p:spPr>
          <a:xfrm>
            <a:off x="10528358" y="105475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E92D095-950C-4785-B173-7B4D2B71CB3D}"/>
              </a:ext>
            </a:extLst>
          </p:cNvPr>
          <p:cNvSpPr/>
          <p:nvPr/>
        </p:nvSpPr>
        <p:spPr>
          <a:xfrm>
            <a:off x="10769535" y="106511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1E2303C-ED13-4A28-A48B-26C870403A97}"/>
              </a:ext>
            </a:extLst>
          </p:cNvPr>
          <p:cNvSpPr/>
          <p:nvPr/>
        </p:nvSpPr>
        <p:spPr>
          <a:xfrm>
            <a:off x="10948569" y="11819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6A0BB7E-9378-4723-BF09-0E52A2BE494E}"/>
              </a:ext>
            </a:extLst>
          </p:cNvPr>
          <p:cNvSpPr/>
          <p:nvPr/>
        </p:nvSpPr>
        <p:spPr>
          <a:xfrm>
            <a:off x="10958925" y="3979951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83AB9EA-3F3C-4A7C-9D32-95C045A142A4}"/>
              </a:ext>
            </a:extLst>
          </p:cNvPr>
          <p:cNvSpPr/>
          <p:nvPr/>
        </p:nvSpPr>
        <p:spPr>
          <a:xfrm>
            <a:off x="10960405" y="414122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4B380B2-8894-4937-8CDA-69E3B5F0655D}"/>
              </a:ext>
            </a:extLst>
          </p:cNvPr>
          <p:cNvSpPr/>
          <p:nvPr/>
        </p:nvSpPr>
        <p:spPr>
          <a:xfrm>
            <a:off x="10961885" y="431138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E24494-B92A-4267-A255-3B806279A97D}"/>
              </a:ext>
            </a:extLst>
          </p:cNvPr>
          <p:cNvSpPr/>
          <p:nvPr/>
        </p:nvSpPr>
        <p:spPr>
          <a:xfrm>
            <a:off x="10972242" y="449041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598D2E5D-D020-4C32-AD09-EF7275E98BA2}"/>
              </a:ext>
            </a:extLst>
          </p:cNvPr>
          <p:cNvSpPr/>
          <p:nvPr/>
        </p:nvSpPr>
        <p:spPr>
          <a:xfrm>
            <a:off x="10982594" y="471384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77074A06-4E31-49A8-A694-F66BC8BDA854}"/>
              </a:ext>
            </a:extLst>
          </p:cNvPr>
          <p:cNvSpPr/>
          <p:nvPr/>
        </p:nvSpPr>
        <p:spPr>
          <a:xfrm>
            <a:off x="10966318" y="49727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4F86B76-6629-4871-995F-00099CA21EEC}"/>
              </a:ext>
            </a:extLst>
          </p:cNvPr>
          <p:cNvSpPr/>
          <p:nvPr/>
        </p:nvSpPr>
        <p:spPr>
          <a:xfrm>
            <a:off x="10976675" y="52672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C85B53D4-1C99-460E-BC78-691A4A49D43A}"/>
              </a:ext>
            </a:extLst>
          </p:cNvPr>
          <p:cNvSpPr/>
          <p:nvPr/>
        </p:nvSpPr>
        <p:spPr>
          <a:xfrm>
            <a:off x="10960399" y="38038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40829ECD-13B4-471B-9302-ADC4A7B1A7D5}"/>
              </a:ext>
            </a:extLst>
          </p:cNvPr>
          <p:cNvSpPr/>
          <p:nvPr/>
        </p:nvSpPr>
        <p:spPr>
          <a:xfrm>
            <a:off x="10961878" y="359229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5E39393-6A87-4817-863B-5B609BC65F90}"/>
              </a:ext>
            </a:extLst>
          </p:cNvPr>
          <p:cNvSpPr/>
          <p:nvPr/>
        </p:nvSpPr>
        <p:spPr>
          <a:xfrm>
            <a:off x="10954480" y="3345199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BFD7011D-CBAA-43F1-B004-E9384415144A}"/>
              </a:ext>
            </a:extLst>
          </p:cNvPr>
          <p:cNvSpPr/>
          <p:nvPr/>
        </p:nvSpPr>
        <p:spPr>
          <a:xfrm>
            <a:off x="10955958" y="302708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3AA2B80-701D-4771-929C-B33D0CF5B109}"/>
              </a:ext>
            </a:extLst>
          </p:cNvPr>
          <p:cNvSpPr/>
          <p:nvPr/>
        </p:nvSpPr>
        <p:spPr>
          <a:xfrm>
            <a:off x="10948560" y="277110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79B2EA5-FD5A-49AC-8D80-2DE678AAD9B7}"/>
              </a:ext>
            </a:extLst>
          </p:cNvPr>
          <p:cNvSpPr/>
          <p:nvPr/>
        </p:nvSpPr>
        <p:spPr>
          <a:xfrm>
            <a:off x="10958917" y="141430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718D7BE4-8524-4C79-A83A-2DC0D48D53A8}"/>
              </a:ext>
            </a:extLst>
          </p:cNvPr>
          <p:cNvSpPr/>
          <p:nvPr/>
        </p:nvSpPr>
        <p:spPr>
          <a:xfrm>
            <a:off x="10960395" y="1708747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3E115F9-05D8-41D4-86E5-213B33407178}"/>
              </a:ext>
            </a:extLst>
          </p:cNvPr>
          <p:cNvSpPr/>
          <p:nvPr/>
        </p:nvSpPr>
        <p:spPr>
          <a:xfrm>
            <a:off x="10961875" y="1941048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0AEB0D5-8BB8-44DD-9055-C060AB196C71}"/>
              </a:ext>
            </a:extLst>
          </p:cNvPr>
          <p:cNvSpPr/>
          <p:nvPr/>
        </p:nvSpPr>
        <p:spPr>
          <a:xfrm>
            <a:off x="10954474" y="218222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DA9BFE2-A974-41C6-8CAA-D4ED5C8CE677}"/>
              </a:ext>
            </a:extLst>
          </p:cNvPr>
          <p:cNvSpPr/>
          <p:nvPr/>
        </p:nvSpPr>
        <p:spPr>
          <a:xfrm>
            <a:off x="10964832" y="245003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E4F5CDB-C936-42A6-911E-B9B19B66A093}"/>
              </a:ext>
            </a:extLst>
          </p:cNvPr>
          <p:cNvCxnSpPr>
            <a:cxnSpLocks/>
          </p:cNvCxnSpPr>
          <p:nvPr/>
        </p:nvCxnSpPr>
        <p:spPr>
          <a:xfrm flipH="1">
            <a:off x="1414764" y="2395184"/>
            <a:ext cx="1588855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0104931-3C91-4085-9C11-EBFD528BA31E}"/>
              </a:ext>
            </a:extLst>
          </p:cNvPr>
          <p:cNvCxnSpPr>
            <a:cxnSpLocks/>
          </p:cNvCxnSpPr>
          <p:nvPr/>
        </p:nvCxnSpPr>
        <p:spPr>
          <a:xfrm>
            <a:off x="3025291" y="2402962"/>
            <a:ext cx="0" cy="302307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>
            <a:extLst>
              <a:ext uri="{FF2B5EF4-FFF2-40B4-BE49-F238E27FC236}">
                <a16:creationId xmlns:a16="http://schemas.microsoft.com/office/drawing/2014/main" id="{7CEC9F72-CB59-4351-B838-8C5A756B8065}"/>
              </a:ext>
            </a:extLst>
          </p:cNvPr>
          <p:cNvSpPr/>
          <p:nvPr/>
        </p:nvSpPr>
        <p:spPr>
          <a:xfrm>
            <a:off x="8332612" y="3999186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1FF6F84-EAC6-490F-835D-87917090194B}"/>
              </a:ext>
            </a:extLst>
          </p:cNvPr>
          <p:cNvSpPr/>
          <p:nvPr/>
        </p:nvSpPr>
        <p:spPr>
          <a:xfrm>
            <a:off x="8334092" y="416046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BFA0F9-111C-4AD0-9367-E1311DBF1D92}"/>
              </a:ext>
            </a:extLst>
          </p:cNvPr>
          <p:cNvSpPr/>
          <p:nvPr/>
        </p:nvSpPr>
        <p:spPr>
          <a:xfrm>
            <a:off x="8335572" y="433062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A172801-2588-4B0F-8D12-E47FE98CE470}"/>
              </a:ext>
            </a:extLst>
          </p:cNvPr>
          <p:cNvSpPr/>
          <p:nvPr/>
        </p:nvSpPr>
        <p:spPr>
          <a:xfrm>
            <a:off x="8345929" y="450965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6F92C94-2117-4E0D-9799-68F16171863A}"/>
              </a:ext>
            </a:extLst>
          </p:cNvPr>
          <p:cNvSpPr/>
          <p:nvPr/>
        </p:nvSpPr>
        <p:spPr>
          <a:xfrm>
            <a:off x="8356281" y="473307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276282A7-87ED-4531-89AA-E93EFB867A8E}"/>
              </a:ext>
            </a:extLst>
          </p:cNvPr>
          <p:cNvSpPr/>
          <p:nvPr/>
        </p:nvSpPr>
        <p:spPr>
          <a:xfrm>
            <a:off x="8340005" y="4992010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0DED59-BB08-4C4C-961A-AB0C8097A8C7}"/>
              </a:ext>
            </a:extLst>
          </p:cNvPr>
          <p:cNvSpPr/>
          <p:nvPr/>
        </p:nvSpPr>
        <p:spPr>
          <a:xfrm>
            <a:off x="8350362" y="528645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8B9DBBF-E32B-4B1C-B114-E90565AF5E5F}"/>
              </a:ext>
            </a:extLst>
          </p:cNvPr>
          <p:cNvSpPr/>
          <p:nvPr/>
        </p:nvSpPr>
        <p:spPr>
          <a:xfrm>
            <a:off x="8334086" y="38231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4DCC95FB-2B40-495B-9CEC-BEEE894E9D9C}"/>
              </a:ext>
            </a:extLst>
          </p:cNvPr>
          <p:cNvSpPr/>
          <p:nvPr/>
        </p:nvSpPr>
        <p:spPr>
          <a:xfrm>
            <a:off x="8335565" y="361153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50F2997-3EDC-4D21-A57B-824DBE3786B3}"/>
              </a:ext>
            </a:extLst>
          </p:cNvPr>
          <p:cNvSpPr/>
          <p:nvPr/>
        </p:nvSpPr>
        <p:spPr>
          <a:xfrm>
            <a:off x="8328167" y="3364434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EA9481D9-EF6D-438D-A9BB-C45D3FC3153B}"/>
              </a:ext>
            </a:extLst>
          </p:cNvPr>
          <p:cNvSpPr/>
          <p:nvPr/>
        </p:nvSpPr>
        <p:spPr>
          <a:xfrm>
            <a:off x="8329645" y="3046315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07F8DF6-EDAB-4A60-8E30-7A05FBC92ABB}"/>
              </a:ext>
            </a:extLst>
          </p:cNvPr>
          <p:cNvSpPr/>
          <p:nvPr/>
        </p:nvSpPr>
        <p:spPr>
          <a:xfrm>
            <a:off x="8322247" y="2790342"/>
            <a:ext cx="135920" cy="13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1B6288CA-3CDD-43CA-B5D7-2BF7DA7C33F4}"/>
              </a:ext>
            </a:extLst>
          </p:cNvPr>
          <p:cNvSpPr/>
          <p:nvPr/>
        </p:nvSpPr>
        <p:spPr>
          <a:xfrm>
            <a:off x="6924579" y="930905"/>
            <a:ext cx="3213483" cy="3836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DA302E3-1028-4D22-BAEF-25D41B566C5B}"/>
              </a:ext>
            </a:extLst>
          </p:cNvPr>
          <p:cNvSpPr txBox="1"/>
          <p:nvPr/>
        </p:nvSpPr>
        <p:spPr>
          <a:xfrm>
            <a:off x="7849560" y="56912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2E8BE80B-A92D-4177-822A-E1584408F24F}"/>
              </a:ext>
            </a:extLst>
          </p:cNvPr>
          <p:cNvSpPr/>
          <p:nvPr/>
        </p:nvSpPr>
        <p:spPr>
          <a:xfrm>
            <a:off x="6347989" y="3068670"/>
            <a:ext cx="91123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E0819C3-104E-4BE8-9378-5CB16835D638}"/>
              </a:ext>
            </a:extLst>
          </p:cNvPr>
          <p:cNvSpPr txBox="1"/>
          <p:nvPr/>
        </p:nvSpPr>
        <p:spPr>
          <a:xfrm>
            <a:off x="6159590" y="3660257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Scanning</a:t>
            </a:r>
            <a:endParaRPr kumimoji="1" lang="ja-JP" altLang="en-US" dirty="0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E9ADDD44-3A1B-4C26-BB85-B4D731275D5E}"/>
              </a:ext>
            </a:extLst>
          </p:cNvPr>
          <p:cNvSpPr/>
          <p:nvPr/>
        </p:nvSpPr>
        <p:spPr>
          <a:xfrm>
            <a:off x="6961831" y="2031025"/>
            <a:ext cx="1714094" cy="9036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A8DEBACA-6CCA-4F64-AE05-2EC34D4E82F4}"/>
              </a:ext>
            </a:extLst>
          </p:cNvPr>
          <p:cNvSpPr txBox="1"/>
          <p:nvPr/>
        </p:nvSpPr>
        <p:spPr>
          <a:xfrm>
            <a:off x="7655250" y="1714816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Occlusion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3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88C3882-DA6F-48C1-ADFD-AD2B722B4337}"/>
              </a:ext>
            </a:extLst>
          </p:cNvPr>
          <p:cNvGrpSpPr/>
          <p:nvPr/>
        </p:nvGrpSpPr>
        <p:grpSpPr>
          <a:xfrm>
            <a:off x="1481194" y="753224"/>
            <a:ext cx="3971073" cy="5447771"/>
            <a:chOff x="1481194" y="753224"/>
            <a:chExt cx="3971073" cy="5447771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4AFDDCF-7131-4542-AD5F-429F361BC27F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A70063B6-547A-43A1-9E63-3E05B685E92E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B845AA79-A267-4C27-AE6E-3F93D5B558E1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4B1FC443-E4D4-41EA-B23A-6B9D90D9D978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D71AF1A-1517-4A4E-8A95-EA6377B75A79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3496BC1-CCF0-4D50-9DE5-1E5AC682A8C4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C2B0301-AE76-45C4-84C5-90EE50A06F67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7CD0A814-B81C-4278-834D-E416FED0DBCE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BB54A208-9405-446F-A913-02B3397DE6D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6E917B13-AC1D-4A67-BD81-68F936A09E16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BA840763-ACA3-43B0-95D2-39B86BDE0CF4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A7E12740-7CEC-4B2C-8BE5-C6E804FEEFD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886D63D-FF61-4ECC-A5D6-A73FB0FAE64D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622D3-CE70-4BBE-A163-CA9145C8C8D1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51F489ED-F987-4560-892C-E0FFD6D7EC3A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9BE4E53-DABB-4CC8-B3E1-89E7B495EFC3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30BB6604-FFA7-4192-A9B4-1D637F79A80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67B54BBD-58A6-440A-B774-D48B33D43C50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76202F87-528E-4913-AA55-6DC1BD4C7E18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5A72D443-9E45-4DF3-BF71-1BAF4BE4D8C8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BD6AC045-22E1-4A9F-B744-783019179F6D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305D95FE-3BDD-4730-9824-0D0B127CC29B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EA74D37-9DB2-492A-83B7-47446F595AAC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16E46A27-8D6C-4870-889C-34E1193D7140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62AFEAA-98E3-4A7C-B8AA-BBB7C690B067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5ECCCB49-99A3-4561-B4DC-9981BE5BE2C1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4E9DCB7F-B7EA-4F19-977D-11F3E9C9AC95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49D7309-6ED7-44F9-8761-CD0BA84BC7F4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A00B6118-A8E4-4A1C-8DA3-C8241D611FEC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9D506693-D7E9-492B-8AEE-CDD5BFCF29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624BFE49-33FC-410C-ADC0-A3E4DCA64FAA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C65636C5-2606-4034-B092-6520B5B466D5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F8BDD0D8-FAC7-4F66-A11B-964AF0AF440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D568C864-5234-4794-9AAE-05D6CB2DBC73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5B0486E6-1762-4025-B037-A7CE8D818A7B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5DA35477-6169-47CF-92F8-444DAE7497AB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4FD27146-A91B-4580-A65B-296FABD393BA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ABB5456E-8EB0-43AE-86B1-85E8135337E6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4DB15E8F-ECDC-4B04-81DB-4495AE5610EE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FB4866D0-2A86-4D43-9E81-DA89E7E7C7CC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C711B8BA-9FB6-430A-88C2-6CD3CA16B558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79E85D5-A36F-4B47-AD3B-5B72A43D5FF2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F175F302-8FAE-44EA-8B07-7938FC8F4A2C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1EB704D9-0C7F-418F-B92C-DBE53D4D0E91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ED4B4B7-22B7-446E-A72A-6C046F44508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B6318441-6461-4806-9CAA-276DC6300217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1D0518DC-A8B1-41C0-A618-590A27E64361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8DBE9399-4A78-412B-888F-71BF84F65EE6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A8FBAFDE-F41C-45D7-85FC-889D0AE36BD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CCD3A7D3-2FF6-4AA5-8591-75C1833FEE41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D65004C1-92B5-4CC0-B3A4-20C14836FA47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FBD64374-982A-417E-89A6-CB362752DC6C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7DAF4B6D-C158-4DA1-AC26-ABC06414B0D4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BB5F27D7-26A3-4438-B37B-1BED4867A448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B4DFE819-491B-4F86-A306-C0F000041D41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84D0C89A-EDD5-46ED-84AF-C7086C273E96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AC1EC95D-56D4-4F1A-B092-B0BD135FA877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BAF1730B-76EE-42D5-BC93-4B659E22ED2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B02A7F80-4212-4C54-ACCB-2E9DD6C47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A2CBD97D-1DFD-4611-BF19-EC1264C06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/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C4CCFC3-3966-415B-8C3E-ACD6F039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6" y="3532891"/>
                <a:ext cx="485839" cy="370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9F65003A-A99A-4AE7-B66C-95A6C6FA7626}"/>
              </a:ext>
            </a:extLst>
          </p:cNvPr>
          <p:cNvGrpSpPr/>
          <p:nvPr/>
        </p:nvGrpSpPr>
        <p:grpSpPr>
          <a:xfrm rot="21084419">
            <a:off x="461606" y="1762453"/>
            <a:ext cx="5091142" cy="4434123"/>
            <a:chOff x="6482293" y="1450112"/>
            <a:chExt cx="5091142" cy="4434123"/>
          </a:xfrm>
        </p:grpSpPr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373A8E0-E99C-44BC-9EB7-B8AD998A7107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9C92356-156D-43AE-8462-942FD68E6980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FDDE1BFA-6E7A-4338-AFAC-9CA518E3F559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6D03753D-CF83-4D18-954E-B3BFD26CA851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73F61CAD-C3C2-4468-AEC0-6B498BC0F3B1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05C5A40-8C7F-4FFD-9391-0ACB9FF63F51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0B773F3B-960B-46CE-8229-4DD79E3B910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A734605E-6BC4-4BE7-BF99-D1459EC2E510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E4EBDC5E-BAC6-4617-BBED-CB874C6CD67E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A064409C-7596-47B0-90DD-4027676204EA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604F39FA-B03D-48FD-877E-12C32E9BE42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49D3786F-2413-43E2-B893-F95D719BAF64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D334E8F0-973E-42FD-92C4-EA9D67B36D39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87F39A77-1121-425D-841D-0F836C7535CA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BFF981A-0FC3-4A9D-B1FA-593CBD4B223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0DC7811-E9FE-4B43-B1E6-150A64D22B51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693F13B-EF10-4A80-985B-C9E78CF2D5F6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4B15A21-C99F-4F7F-87E0-9F85D705EB68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111751F8-8074-4686-B0FA-34F5AA4DDCB6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F7FEF8E-3E5F-417F-AF82-5E86EC4A0C31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F4052F30-C8B4-4DF2-91C3-B70BCB1227CB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A8CB9F2F-5797-434D-A30F-5952BA1312B1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C94A7EAA-65B0-4C6D-99BF-C01CFCAD9BA7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91D38FD6-4B91-4A2C-AE5F-A4304699E2BE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7647E483-7D61-4222-A398-9FFCFAEED511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40DC95FF-BFF7-43B9-8981-3606E35E1615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6D2818B-A539-4462-9044-A3EDAF7CBE69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ACF104A2-D9AE-4401-92DF-FF8E0DD17F47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F80D2FA-4140-4423-A567-CF9B77BF380D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5D781BC1-5A16-4FE0-9619-4BB36FA3437D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2D47EAA-2AC7-4081-8F26-5DE22147E481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48D35948-2F06-414F-9772-C6CE11B032FB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A6549203-53AC-4F67-930E-134F370592E9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B01C1A1-FFAC-46F1-B581-DD95879787D8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E6C8988-DBD2-4FAA-91F3-ECDC0049EE70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60712058-8012-4355-8D26-247719C36C7F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E327423A-091E-4A60-80A5-52EB3F77CD67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89796FF7-82F2-4CAD-A717-C801AA9BB0A1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B31502BB-8998-4AD6-B50C-BB20607F5FE6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18B37244-419A-4F48-AD4A-0C302E64847D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1DAB43FD-913C-4873-A31F-2E810DF2BAA8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422637BA-481E-4B71-A1DE-D594CF377922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BA5B0EB-460C-4285-821F-E17380B58BF0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529A027E-6EFD-497F-9A0B-17F99D558A49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6A39BFC-DE2C-440F-A607-B8E4CEBBD463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B25B7C22-1300-4AF4-83F5-2F2F922BEDA8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B74F0DF-C290-4D22-B32F-EC3355236441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EEA925A2-B2F1-4381-B78F-CF3E4C44AFD0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4EADC26-761C-4DAF-896A-74C754BA8F1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6C9DD7EF-428B-48EF-8C09-3D040AF45967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6547DAC3-6FCB-444B-935C-BD410557B4E6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D25A806-88FF-4CDC-A3AF-E2F89E628B35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50744520-8B29-4DDA-8458-782E294DF2A8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C5650B9B-F4B8-4978-AF3C-BA56F5C2B8EC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19936D69-1921-40C8-827B-9E80DFE26B63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821D065B-87B9-4FCB-8A2D-FB26EF52901B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68AED249-6136-449B-8504-7E90A6F5D2E6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454493A1-6566-4E8B-88C5-C53A8805598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AD9D211-22DB-4E77-B009-4BDDAD517D4B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5BB29D2-D485-48AC-BC12-A29B2AE90CF4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9231658F-9C7D-4E7A-B9F3-29E474B1F445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EFCEA163-D8D7-4BF4-8493-865A93EC8988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64663F36-7CAB-4802-BCA9-23D5FE284FC1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29D3800-A323-4C3B-8301-438DF2A17810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2F6746F4-BADC-4CBF-B035-F5B8CF41B865}"/>
              </a:ext>
            </a:extLst>
          </p:cNvPr>
          <p:cNvCxnSpPr>
            <a:cxnSpLocks/>
            <a:stCxn id="127" idx="7"/>
            <a:endCxn id="3" idx="4"/>
          </p:cNvCxnSpPr>
          <p:nvPr/>
        </p:nvCxnSpPr>
        <p:spPr>
          <a:xfrm flipV="1">
            <a:off x="330730" y="889144"/>
            <a:ext cx="1218424" cy="12727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A9121B9-84CB-46D9-89EA-D1011378609C}"/>
              </a:ext>
            </a:extLst>
          </p:cNvPr>
          <p:cNvCxnSpPr>
            <a:cxnSpLocks/>
            <a:stCxn id="126" idx="7"/>
            <a:endCxn id="3" idx="4"/>
          </p:cNvCxnSpPr>
          <p:nvPr/>
        </p:nvCxnSpPr>
        <p:spPr>
          <a:xfrm flipV="1">
            <a:off x="559109" y="889144"/>
            <a:ext cx="990045" cy="13085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4492FCE1-6B6F-404A-AAA7-FA6767841F3A}"/>
              </a:ext>
            </a:extLst>
          </p:cNvPr>
          <p:cNvCxnSpPr>
            <a:cxnSpLocks/>
            <a:stCxn id="65" idx="7"/>
            <a:endCxn id="3" idx="4"/>
          </p:cNvCxnSpPr>
          <p:nvPr/>
        </p:nvCxnSpPr>
        <p:spPr>
          <a:xfrm flipV="1">
            <a:off x="771260" y="889144"/>
            <a:ext cx="777894" cy="13557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859A4D48-3944-4B47-8208-C8C7B5170647}"/>
              </a:ext>
            </a:extLst>
          </p:cNvPr>
          <p:cNvCxnSpPr>
            <a:cxnSpLocks/>
            <a:stCxn id="66" idx="7"/>
            <a:endCxn id="4" idx="3"/>
          </p:cNvCxnSpPr>
          <p:nvPr/>
        </p:nvCxnSpPr>
        <p:spPr>
          <a:xfrm flipV="1">
            <a:off x="1004335" y="915105"/>
            <a:ext cx="649164" cy="13769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0360C4C1-EA1A-4F00-8B55-59D9B7B9A9EA}"/>
              </a:ext>
            </a:extLst>
          </p:cNvPr>
          <p:cNvCxnSpPr>
            <a:cxnSpLocks/>
            <a:stCxn id="67" idx="0"/>
            <a:endCxn id="5" idx="3"/>
          </p:cNvCxnSpPr>
          <p:nvPr/>
        </p:nvCxnSpPr>
        <p:spPr>
          <a:xfrm flipV="1">
            <a:off x="1141702" y="969847"/>
            <a:ext cx="664197" cy="13545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60424C3D-B6EA-4C36-96FB-56391654ADCD}"/>
              </a:ext>
            </a:extLst>
          </p:cNvPr>
          <p:cNvCxnSpPr>
            <a:cxnSpLocks/>
            <a:stCxn id="68" idx="7"/>
            <a:endCxn id="6" idx="4"/>
          </p:cNvCxnSpPr>
          <p:nvPr/>
        </p:nvCxnSpPr>
        <p:spPr>
          <a:xfrm flipV="1">
            <a:off x="1373415" y="1044494"/>
            <a:ext cx="632939" cy="12934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D0874C8-65B2-4B70-88CF-2FBE2FE86A9B}"/>
              </a:ext>
            </a:extLst>
          </p:cNvPr>
          <p:cNvCxnSpPr>
            <a:cxnSpLocks/>
            <a:stCxn id="69" idx="7"/>
            <a:endCxn id="7" idx="4"/>
          </p:cNvCxnSpPr>
          <p:nvPr/>
        </p:nvCxnSpPr>
        <p:spPr>
          <a:xfrm flipV="1">
            <a:off x="1548156" y="1080006"/>
            <a:ext cx="635751" cy="12854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DBCF292-CEEA-4F7B-AFEE-3336FC057EC2}"/>
              </a:ext>
            </a:extLst>
          </p:cNvPr>
          <p:cNvCxnSpPr>
            <a:cxnSpLocks/>
            <a:stCxn id="70" idx="0"/>
            <a:endCxn id="8" idx="3"/>
          </p:cNvCxnSpPr>
          <p:nvPr/>
        </p:nvCxnSpPr>
        <p:spPr>
          <a:xfrm flipV="1">
            <a:off x="1657862" y="1123721"/>
            <a:ext cx="630390" cy="12693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41F12F8-E42E-4100-8E90-A0570D0119F2}"/>
              </a:ext>
            </a:extLst>
          </p:cNvPr>
          <p:cNvCxnSpPr>
            <a:cxnSpLocks/>
            <a:stCxn id="71" idx="7"/>
            <a:endCxn id="9" idx="4"/>
          </p:cNvCxnSpPr>
          <p:nvPr/>
        </p:nvCxnSpPr>
        <p:spPr>
          <a:xfrm flipV="1">
            <a:off x="1870692" y="1180612"/>
            <a:ext cx="618015" cy="12198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1B7BFEA3-7537-4243-A0C1-06F12D3E3A7E}"/>
              </a:ext>
            </a:extLst>
          </p:cNvPr>
          <p:cNvCxnSpPr>
            <a:cxnSpLocks/>
            <a:stCxn id="72" idx="7"/>
            <a:endCxn id="10" idx="4"/>
          </p:cNvCxnSpPr>
          <p:nvPr/>
        </p:nvCxnSpPr>
        <p:spPr>
          <a:xfrm flipV="1">
            <a:off x="2045790" y="1244232"/>
            <a:ext cx="595317" cy="11761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5B541E7E-4BA0-4B90-A11F-B56C8213230E}"/>
              </a:ext>
            </a:extLst>
          </p:cNvPr>
          <p:cNvCxnSpPr>
            <a:cxnSpLocks/>
            <a:stCxn id="73" idx="7"/>
            <a:endCxn id="10" idx="4"/>
          </p:cNvCxnSpPr>
          <p:nvPr/>
        </p:nvCxnSpPr>
        <p:spPr>
          <a:xfrm flipV="1">
            <a:off x="2180977" y="1244232"/>
            <a:ext cx="460130" cy="12290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6312FBB0-A79E-4D7A-8E2A-C3EEB2E924FE}"/>
              </a:ext>
            </a:extLst>
          </p:cNvPr>
          <p:cNvCxnSpPr>
            <a:cxnSpLocks/>
            <a:stCxn id="74" idx="7"/>
            <a:endCxn id="11" idx="4"/>
          </p:cNvCxnSpPr>
          <p:nvPr/>
        </p:nvCxnSpPr>
        <p:spPr>
          <a:xfrm flipV="1">
            <a:off x="2349950" y="1272340"/>
            <a:ext cx="443557" cy="12397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4202A4C3-A617-4B02-B229-EF905176D3DB}"/>
              </a:ext>
            </a:extLst>
          </p:cNvPr>
          <p:cNvCxnSpPr>
            <a:cxnSpLocks/>
            <a:stCxn id="75" idx="7"/>
            <a:endCxn id="12" idx="4"/>
          </p:cNvCxnSpPr>
          <p:nvPr/>
        </p:nvCxnSpPr>
        <p:spPr>
          <a:xfrm flipV="1">
            <a:off x="2504839" y="1353716"/>
            <a:ext cx="441068" cy="11634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A36E740F-529C-49C2-A02E-B1CB3C76B417}"/>
              </a:ext>
            </a:extLst>
          </p:cNvPr>
          <p:cNvCxnSpPr>
            <a:cxnSpLocks/>
            <a:stCxn id="76" idx="7"/>
            <a:endCxn id="13" idx="4"/>
          </p:cNvCxnSpPr>
          <p:nvPr/>
        </p:nvCxnSpPr>
        <p:spPr>
          <a:xfrm flipV="1">
            <a:off x="2663708" y="1381824"/>
            <a:ext cx="434599" cy="1166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504A924B-9E85-423E-AD3D-33676179C91E}"/>
              </a:ext>
            </a:extLst>
          </p:cNvPr>
          <p:cNvCxnSpPr>
            <a:cxnSpLocks/>
            <a:stCxn id="77" idx="7"/>
            <a:endCxn id="14" idx="4"/>
          </p:cNvCxnSpPr>
          <p:nvPr/>
        </p:nvCxnSpPr>
        <p:spPr>
          <a:xfrm flipV="1">
            <a:off x="2822576" y="1436566"/>
            <a:ext cx="428131" cy="11433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CE8B9A2-91BE-4687-A622-4130E52FA69D}"/>
              </a:ext>
            </a:extLst>
          </p:cNvPr>
          <p:cNvCxnSpPr>
            <a:cxnSpLocks/>
            <a:stCxn id="78" idx="7"/>
            <a:endCxn id="15" idx="4"/>
          </p:cNvCxnSpPr>
          <p:nvPr/>
        </p:nvCxnSpPr>
        <p:spPr>
          <a:xfrm flipV="1">
            <a:off x="2981445" y="1491308"/>
            <a:ext cx="421662" cy="11199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8388C74A-ED03-4E30-8629-BCE4C361B927}"/>
              </a:ext>
            </a:extLst>
          </p:cNvPr>
          <p:cNvCxnSpPr>
            <a:cxnSpLocks/>
            <a:stCxn id="79" idx="7"/>
            <a:endCxn id="16" idx="4"/>
          </p:cNvCxnSpPr>
          <p:nvPr/>
        </p:nvCxnSpPr>
        <p:spPr>
          <a:xfrm flipV="1">
            <a:off x="3138987" y="1546050"/>
            <a:ext cx="416520" cy="10877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A82483-F50B-46FB-BAF6-EA1F5792B719}"/>
              </a:ext>
            </a:extLst>
          </p:cNvPr>
          <p:cNvCxnSpPr>
            <a:cxnSpLocks/>
            <a:stCxn id="80" idx="7"/>
            <a:endCxn id="17" idx="4"/>
          </p:cNvCxnSpPr>
          <p:nvPr/>
        </p:nvCxnSpPr>
        <p:spPr>
          <a:xfrm flipV="1">
            <a:off x="3297855" y="1591914"/>
            <a:ext cx="410052" cy="10732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05664205-81D6-4239-9A08-06D3BDBA05E5}"/>
              </a:ext>
            </a:extLst>
          </p:cNvPr>
          <p:cNvCxnSpPr>
            <a:cxnSpLocks/>
            <a:stCxn id="81" idx="7"/>
            <a:endCxn id="18" idx="3"/>
          </p:cNvCxnSpPr>
          <p:nvPr/>
        </p:nvCxnSpPr>
        <p:spPr>
          <a:xfrm flipV="1">
            <a:off x="3470302" y="1626751"/>
            <a:ext cx="341950" cy="1040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6A8A8E63-EE5E-4501-98F5-2959FBE58C8C}"/>
              </a:ext>
            </a:extLst>
          </p:cNvPr>
          <p:cNvCxnSpPr>
            <a:cxnSpLocks/>
            <a:stCxn id="82" idx="7"/>
            <a:endCxn id="18" idx="4"/>
          </p:cNvCxnSpPr>
          <p:nvPr/>
        </p:nvCxnSpPr>
        <p:spPr>
          <a:xfrm flipV="1">
            <a:off x="3616920" y="1646656"/>
            <a:ext cx="243387" cy="10899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345490B5-3619-4C27-B9D7-62BCFC2CD420}"/>
              </a:ext>
            </a:extLst>
          </p:cNvPr>
          <p:cNvCxnSpPr>
            <a:cxnSpLocks/>
          </p:cNvCxnSpPr>
          <p:nvPr/>
        </p:nvCxnSpPr>
        <p:spPr>
          <a:xfrm flipV="1">
            <a:off x="3734666" y="1701403"/>
            <a:ext cx="253149" cy="1078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74B9DD5-F8D3-4589-8A21-6ECB6F6347A5}"/>
              </a:ext>
            </a:extLst>
          </p:cNvPr>
          <p:cNvCxnSpPr>
            <a:cxnSpLocks/>
            <a:stCxn id="84" idx="7"/>
            <a:endCxn id="20" idx="4"/>
          </p:cNvCxnSpPr>
          <p:nvPr/>
        </p:nvCxnSpPr>
        <p:spPr>
          <a:xfrm flipV="1">
            <a:off x="3933330" y="1765023"/>
            <a:ext cx="231777" cy="10255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6BC17C65-0CB2-42AB-BD8B-A2A2311842ED}"/>
              </a:ext>
            </a:extLst>
          </p:cNvPr>
          <p:cNvCxnSpPr>
            <a:cxnSpLocks/>
            <a:stCxn id="85" idx="7"/>
            <a:endCxn id="21" idx="4"/>
          </p:cNvCxnSpPr>
          <p:nvPr/>
        </p:nvCxnSpPr>
        <p:spPr>
          <a:xfrm flipV="1">
            <a:off x="4093525" y="1793133"/>
            <a:ext cx="223982" cy="10375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62785DB-1761-41B1-B854-5BD7614029A3}"/>
              </a:ext>
            </a:extLst>
          </p:cNvPr>
          <p:cNvCxnSpPr>
            <a:cxnSpLocks/>
            <a:stCxn id="86" idx="7"/>
            <a:endCxn id="22" idx="4"/>
          </p:cNvCxnSpPr>
          <p:nvPr/>
        </p:nvCxnSpPr>
        <p:spPr>
          <a:xfrm flipV="1">
            <a:off x="4253721" y="1865631"/>
            <a:ext cx="216186" cy="100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A72AE285-0FDA-4563-B4EF-46C3905BCE3E}"/>
              </a:ext>
            </a:extLst>
          </p:cNvPr>
          <p:cNvCxnSpPr>
            <a:cxnSpLocks/>
            <a:stCxn id="87" idx="7"/>
            <a:endCxn id="23" idx="4"/>
          </p:cNvCxnSpPr>
          <p:nvPr/>
        </p:nvCxnSpPr>
        <p:spPr>
          <a:xfrm flipV="1">
            <a:off x="4420041" y="1929251"/>
            <a:ext cx="202266" cy="9628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2FADC10B-D93F-4948-A2E2-D0C7FF876705}"/>
              </a:ext>
            </a:extLst>
          </p:cNvPr>
          <p:cNvCxnSpPr>
            <a:cxnSpLocks/>
            <a:stCxn id="88" idx="7"/>
            <a:endCxn id="24" idx="4"/>
          </p:cNvCxnSpPr>
          <p:nvPr/>
        </p:nvCxnSpPr>
        <p:spPr>
          <a:xfrm flipV="1">
            <a:off x="4575437" y="1992871"/>
            <a:ext cx="199270" cy="9670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B0A9E6EE-4344-4BCC-A35F-DB6055228C23}"/>
              </a:ext>
            </a:extLst>
          </p:cNvPr>
          <p:cNvCxnSpPr>
            <a:cxnSpLocks/>
            <a:stCxn id="89" idx="7"/>
            <a:endCxn id="25" idx="4"/>
          </p:cNvCxnSpPr>
          <p:nvPr/>
        </p:nvCxnSpPr>
        <p:spPr>
          <a:xfrm flipV="1">
            <a:off x="4746557" y="2065369"/>
            <a:ext cx="180550" cy="888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3D534597-B49F-497C-B730-7E8F1262A60E}"/>
              </a:ext>
            </a:extLst>
          </p:cNvPr>
          <p:cNvCxnSpPr>
            <a:cxnSpLocks/>
            <a:stCxn id="90" idx="7"/>
            <a:endCxn id="26" idx="4"/>
          </p:cNvCxnSpPr>
          <p:nvPr/>
        </p:nvCxnSpPr>
        <p:spPr>
          <a:xfrm flipV="1">
            <a:off x="4915530" y="2128989"/>
            <a:ext cx="163977" cy="8633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7C019182-0E5E-49A2-ABA0-897744DD4DA2}"/>
              </a:ext>
            </a:extLst>
          </p:cNvPr>
          <p:cNvCxnSpPr>
            <a:cxnSpLocks/>
            <a:stCxn id="128" idx="0"/>
            <a:endCxn id="27" idx="4"/>
          </p:cNvCxnSpPr>
          <p:nvPr/>
        </p:nvCxnSpPr>
        <p:spPr>
          <a:xfrm flipV="1">
            <a:off x="5022583" y="2139344"/>
            <a:ext cx="209324" cy="8630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8D21D8FA-4178-4763-8D6D-54633F7D8456}"/>
              </a:ext>
            </a:extLst>
          </p:cNvPr>
          <p:cNvCxnSpPr>
            <a:cxnSpLocks/>
            <a:stCxn id="129" idx="7"/>
            <a:endCxn id="28" idx="4"/>
          </p:cNvCxnSpPr>
          <p:nvPr/>
        </p:nvCxnSpPr>
        <p:spPr>
          <a:xfrm flipV="1">
            <a:off x="5235920" y="2202964"/>
            <a:ext cx="148387" cy="8696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886C2BE-252B-4170-834F-30BF7D91D934}"/>
              </a:ext>
            </a:extLst>
          </p:cNvPr>
          <p:cNvCxnSpPr>
            <a:cxnSpLocks/>
            <a:stCxn id="130" idx="0"/>
            <a:endCxn id="28" idx="5"/>
          </p:cNvCxnSpPr>
          <p:nvPr/>
        </p:nvCxnSpPr>
        <p:spPr>
          <a:xfrm flipV="1">
            <a:off x="5373750" y="2183059"/>
            <a:ext cx="58612" cy="8755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>
            <a:extLst>
              <a:ext uri="{FF2B5EF4-FFF2-40B4-BE49-F238E27FC236}">
                <a16:creationId xmlns:a16="http://schemas.microsoft.com/office/drawing/2014/main" id="{95048469-3EC0-445D-8ECE-3AB2721A2861}"/>
              </a:ext>
            </a:extLst>
          </p:cNvPr>
          <p:cNvCxnSpPr>
            <a:cxnSpLocks/>
            <a:stCxn id="100" idx="7"/>
            <a:endCxn id="97" idx="5"/>
          </p:cNvCxnSpPr>
          <p:nvPr/>
        </p:nvCxnSpPr>
        <p:spPr>
          <a:xfrm flipH="1" flipV="1">
            <a:off x="1576346" y="4483032"/>
            <a:ext cx="10156" cy="7349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33889E56-6D92-431A-9FD8-61248C4AE52F}"/>
              </a:ext>
            </a:extLst>
          </p:cNvPr>
          <p:cNvCxnSpPr>
            <a:cxnSpLocks/>
            <a:stCxn id="101" idx="7"/>
            <a:endCxn id="30" idx="3"/>
          </p:cNvCxnSpPr>
          <p:nvPr/>
        </p:nvCxnSpPr>
        <p:spPr>
          <a:xfrm flipH="1" flipV="1">
            <a:off x="1604067" y="4499006"/>
            <a:ext cx="52027" cy="5691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>
            <a:extLst>
              <a:ext uri="{FF2B5EF4-FFF2-40B4-BE49-F238E27FC236}">
                <a16:creationId xmlns:a16="http://schemas.microsoft.com/office/drawing/2014/main" id="{A88B0FD5-5E80-4F77-88DE-94ADCF0AE7CF}"/>
              </a:ext>
            </a:extLst>
          </p:cNvPr>
          <p:cNvCxnSpPr>
            <a:cxnSpLocks/>
            <a:stCxn id="102" idx="7"/>
            <a:endCxn id="30" idx="3"/>
          </p:cNvCxnSpPr>
          <p:nvPr/>
        </p:nvCxnSpPr>
        <p:spPr>
          <a:xfrm flipH="1" flipV="1">
            <a:off x="1604067" y="4499006"/>
            <a:ext cx="95007" cy="4183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5C9490E3-2F38-47C2-8E6D-143D2DDF99E8}"/>
              </a:ext>
            </a:extLst>
          </p:cNvPr>
          <p:cNvCxnSpPr>
            <a:cxnSpLocks/>
            <a:stCxn id="99" idx="1"/>
            <a:endCxn id="31" idx="4"/>
          </p:cNvCxnSpPr>
          <p:nvPr/>
        </p:nvCxnSpPr>
        <p:spPr>
          <a:xfrm flipH="1" flipV="1">
            <a:off x="1706419" y="4314529"/>
            <a:ext cx="75619" cy="13299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0CB4D91-1600-4579-AFBF-4D19635B95A6}"/>
              </a:ext>
            </a:extLst>
          </p:cNvPr>
          <p:cNvCxnSpPr>
            <a:cxnSpLocks/>
            <a:stCxn id="104" idx="7"/>
            <a:endCxn id="31" idx="3"/>
          </p:cNvCxnSpPr>
          <p:nvPr/>
        </p:nvCxnSpPr>
        <p:spPr>
          <a:xfrm flipH="1" flipV="1">
            <a:off x="1677819" y="4357974"/>
            <a:ext cx="124954" cy="2584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272FFF07-AFCF-4B36-87CF-610E48025B2A}"/>
              </a:ext>
            </a:extLst>
          </p:cNvPr>
          <p:cNvCxnSpPr>
            <a:cxnSpLocks/>
            <a:stCxn id="103" idx="7"/>
            <a:endCxn id="30" idx="4"/>
          </p:cNvCxnSpPr>
          <p:nvPr/>
        </p:nvCxnSpPr>
        <p:spPr>
          <a:xfrm flipH="1" flipV="1">
            <a:off x="1632667" y="4455561"/>
            <a:ext cx="135998" cy="3120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E9D6D759-0353-4547-99F1-4DE3CAEFE047}"/>
              </a:ext>
            </a:extLst>
          </p:cNvPr>
          <p:cNvCxnSpPr>
            <a:cxnSpLocks/>
            <a:stCxn id="41" idx="4"/>
            <a:endCxn id="113" idx="7"/>
          </p:cNvCxnSpPr>
          <p:nvPr/>
        </p:nvCxnSpPr>
        <p:spPr>
          <a:xfrm>
            <a:off x="3322684" y="4655955"/>
            <a:ext cx="129225" cy="565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5B2ACC8A-0FAF-403E-8FA1-D48154CF36E9}"/>
              </a:ext>
            </a:extLst>
          </p:cNvPr>
          <p:cNvCxnSpPr>
            <a:cxnSpLocks/>
            <a:stCxn id="40" idx="4"/>
            <a:endCxn id="115" idx="2"/>
          </p:cNvCxnSpPr>
          <p:nvPr/>
        </p:nvCxnSpPr>
        <p:spPr>
          <a:xfrm>
            <a:off x="3248932" y="4796987"/>
            <a:ext cx="359303" cy="25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4ACADB30-1776-4919-96BE-3797CC902694}"/>
              </a:ext>
            </a:extLst>
          </p:cNvPr>
          <p:cNvCxnSpPr>
            <a:cxnSpLocks/>
            <a:stCxn id="42" idx="4"/>
            <a:endCxn id="116" idx="1"/>
          </p:cNvCxnSpPr>
          <p:nvPr/>
        </p:nvCxnSpPr>
        <p:spPr>
          <a:xfrm>
            <a:off x="3405153" y="4516595"/>
            <a:ext cx="373125" cy="25504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6BB98478-83BF-4605-B0D4-240AB4CF3E33}"/>
              </a:ext>
            </a:extLst>
          </p:cNvPr>
          <p:cNvCxnSpPr>
            <a:cxnSpLocks/>
            <a:stCxn id="42" idx="4"/>
            <a:endCxn id="117" idx="1"/>
          </p:cNvCxnSpPr>
          <p:nvPr/>
        </p:nvCxnSpPr>
        <p:spPr>
          <a:xfrm>
            <a:off x="3405153" y="4516595"/>
            <a:ext cx="531994" cy="286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87B4779F-0D54-41D2-80DC-90E864A02CF6}"/>
              </a:ext>
            </a:extLst>
          </p:cNvPr>
          <p:cNvCxnSpPr>
            <a:cxnSpLocks/>
            <a:stCxn id="42" idx="4"/>
            <a:endCxn id="118" idx="1"/>
          </p:cNvCxnSpPr>
          <p:nvPr/>
        </p:nvCxnSpPr>
        <p:spPr>
          <a:xfrm>
            <a:off x="3405153" y="4516595"/>
            <a:ext cx="690862" cy="3177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396D2DAE-57A3-413B-BF23-43AE49451B75}"/>
              </a:ext>
            </a:extLst>
          </p:cNvPr>
          <p:cNvCxnSpPr>
            <a:cxnSpLocks/>
            <a:stCxn id="42" idx="4"/>
            <a:endCxn id="119" idx="2"/>
          </p:cNvCxnSpPr>
          <p:nvPr/>
        </p:nvCxnSpPr>
        <p:spPr>
          <a:xfrm>
            <a:off x="3405153" y="4516595"/>
            <a:ext cx="859227" cy="3768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矢印コネクタ 269">
            <a:extLst>
              <a:ext uri="{FF2B5EF4-FFF2-40B4-BE49-F238E27FC236}">
                <a16:creationId xmlns:a16="http://schemas.microsoft.com/office/drawing/2014/main" id="{F3F24030-C2AC-48CE-BB2B-9F68DD713BA7}"/>
              </a:ext>
            </a:extLst>
          </p:cNvPr>
          <p:cNvCxnSpPr>
            <a:cxnSpLocks/>
            <a:stCxn id="42" idx="4"/>
            <a:endCxn id="120" idx="1"/>
          </p:cNvCxnSpPr>
          <p:nvPr/>
        </p:nvCxnSpPr>
        <p:spPr>
          <a:xfrm>
            <a:off x="3405153" y="4516595"/>
            <a:ext cx="1031923" cy="36648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矢印コネクタ 272">
            <a:extLst>
              <a:ext uri="{FF2B5EF4-FFF2-40B4-BE49-F238E27FC236}">
                <a16:creationId xmlns:a16="http://schemas.microsoft.com/office/drawing/2014/main" id="{B595F5A7-A473-464F-A663-819D15E5BBE5}"/>
              </a:ext>
            </a:extLst>
          </p:cNvPr>
          <p:cNvCxnSpPr>
            <a:cxnSpLocks/>
            <a:stCxn id="42" idx="4"/>
            <a:endCxn id="121" idx="0"/>
          </p:cNvCxnSpPr>
          <p:nvPr/>
        </p:nvCxnSpPr>
        <p:spPr>
          <a:xfrm>
            <a:off x="3405153" y="4516595"/>
            <a:ext cx="1232681" cy="35341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56E586BA-51CA-48C0-AB6D-A4DC0E737D42}"/>
              </a:ext>
            </a:extLst>
          </p:cNvPr>
          <p:cNvCxnSpPr>
            <a:cxnSpLocks/>
            <a:stCxn id="42" idx="4"/>
            <a:endCxn id="122" idx="0"/>
          </p:cNvCxnSpPr>
          <p:nvPr/>
        </p:nvCxnSpPr>
        <p:spPr>
          <a:xfrm>
            <a:off x="3405153" y="4516595"/>
            <a:ext cx="1392876" cy="39355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D3A64012-A2F9-4117-A1C5-64C8354D767C}"/>
              </a:ext>
            </a:extLst>
          </p:cNvPr>
          <p:cNvCxnSpPr>
            <a:cxnSpLocks/>
            <a:stCxn id="42" idx="4"/>
            <a:endCxn id="123" idx="1"/>
          </p:cNvCxnSpPr>
          <p:nvPr/>
        </p:nvCxnSpPr>
        <p:spPr>
          <a:xfrm>
            <a:off x="3405153" y="4516595"/>
            <a:ext cx="1503223" cy="42543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4422D29D-0EA6-42E1-8B7A-77776FC6E45A}"/>
              </a:ext>
            </a:extLst>
          </p:cNvPr>
          <p:cNvCxnSpPr>
            <a:cxnSpLocks/>
            <a:stCxn id="40" idx="4"/>
            <a:endCxn id="112" idx="7"/>
          </p:cNvCxnSpPr>
          <p:nvPr/>
        </p:nvCxnSpPr>
        <p:spPr>
          <a:xfrm>
            <a:off x="3248932" y="4796987"/>
            <a:ext cx="168869" cy="667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C9125A36-C3EE-4786-A8AC-3DED613CAE6D}"/>
              </a:ext>
            </a:extLst>
          </p:cNvPr>
          <p:cNvCxnSpPr>
            <a:cxnSpLocks/>
            <a:stCxn id="58" idx="4"/>
            <a:endCxn id="111" idx="0"/>
          </p:cNvCxnSpPr>
          <p:nvPr/>
        </p:nvCxnSpPr>
        <p:spPr>
          <a:xfrm>
            <a:off x="3153465" y="4948714"/>
            <a:ext cx="172956" cy="1119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4C886B3D-6586-4CC3-A549-9F8953E9E54A}"/>
              </a:ext>
            </a:extLst>
          </p:cNvPr>
          <p:cNvCxnSpPr>
            <a:cxnSpLocks/>
            <a:stCxn id="57" idx="4"/>
            <a:endCxn id="110" idx="7"/>
          </p:cNvCxnSpPr>
          <p:nvPr/>
        </p:nvCxnSpPr>
        <p:spPr>
          <a:xfrm>
            <a:off x="3097153" y="5093091"/>
            <a:ext cx="208077" cy="71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D724EDFD-C754-4AFC-89CD-E2174ABF558B}"/>
              </a:ext>
            </a:extLst>
          </p:cNvPr>
          <p:cNvCxnSpPr>
            <a:cxnSpLocks/>
            <a:stCxn id="56" idx="4"/>
            <a:endCxn id="109" idx="7"/>
          </p:cNvCxnSpPr>
          <p:nvPr/>
        </p:nvCxnSpPr>
        <p:spPr>
          <a:xfrm>
            <a:off x="3005965" y="5230778"/>
            <a:ext cx="229673" cy="8327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矢印コネクタ 294">
            <a:extLst>
              <a:ext uri="{FF2B5EF4-FFF2-40B4-BE49-F238E27FC236}">
                <a16:creationId xmlns:a16="http://schemas.microsoft.com/office/drawing/2014/main" id="{BBD4C0F5-CDD1-4C57-AE93-5444E8CE1623}"/>
              </a:ext>
            </a:extLst>
          </p:cNvPr>
          <p:cNvCxnSpPr>
            <a:cxnSpLocks/>
            <a:stCxn id="55" idx="4"/>
            <a:endCxn id="108" idx="7"/>
          </p:cNvCxnSpPr>
          <p:nvPr/>
        </p:nvCxnSpPr>
        <p:spPr>
          <a:xfrm>
            <a:off x="2940933" y="5373483"/>
            <a:ext cx="252205" cy="116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矢印コネクタ 297">
            <a:extLst>
              <a:ext uri="{FF2B5EF4-FFF2-40B4-BE49-F238E27FC236}">
                <a16:creationId xmlns:a16="http://schemas.microsoft.com/office/drawing/2014/main" id="{14FCF4DB-026E-4E89-9A0C-EF265FBB9CD9}"/>
              </a:ext>
            </a:extLst>
          </p:cNvPr>
          <p:cNvCxnSpPr>
            <a:cxnSpLocks/>
            <a:stCxn id="54" idx="4"/>
            <a:endCxn id="107" idx="7"/>
          </p:cNvCxnSpPr>
          <p:nvPr/>
        </p:nvCxnSpPr>
        <p:spPr>
          <a:xfrm>
            <a:off x="2849745" y="5511171"/>
            <a:ext cx="282671" cy="1290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矢印コネクタ 300">
            <a:extLst>
              <a:ext uri="{FF2B5EF4-FFF2-40B4-BE49-F238E27FC236}">
                <a16:creationId xmlns:a16="http://schemas.microsoft.com/office/drawing/2014/main" id="{F204BC21-A588-4415-B834-C3341E2C39B5}"/>
              </a:ext>
            </a:extLst>
          </p:cNvPr>
          <p:cNvCxnSpPr>
            <a:cxnSpLocks/>
            <a:stCxn id="53" idx="4"/>
            <a:endCxn id="106" idx="7"/>
          </p:cNvCxnSpPr>
          <p:nvPr/>
        </p:nvCxnSpPr>
        <p:spPr>
          <a:xfrm>
            <a:off x="2781423" y="5678856"/>
            <a:ext cx="290272" cy="1114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>
            <a:extLst>
              <a:ext uri="{FF2B5EF4-FFF2-40B4-BE49-F238E27FC236}">
                <a16:creationId xmlns:a16="http://schemas.microsoft.com/office/drawing/2014/main" id="{1B803323-22B5-4134-BA9F-1F6EDB8D88C1}"/>
              </a:ext>
            </a:extLst>
          </p:cNvPr>
          <p:cNvCxnSpPr>
            <a:cxnSpLocks/>
            <a:stCxn id="52" idx="4"/>
            <a:endCxn id="105" idx="0"/>
          </p:cNvCxnSpPr>
          <p:nvPr/>
        </p:nvCxnSpPr>
        <p:spPr>
          <a:xfrm>
            <a:off x="2698953" y="5818216"/>
            <a:ext cx="299102" cy="169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4F4EBD30-C6A0-46B3-9DC0-B0E4E665C164}"/>
              </a:ext>
            </a:extLst>
          </p:cNvPr>
          <p:cNvCxnSpPr>
            <a:cxnSpLocks/>
            <a:stCxn id="51" idx="4"/>
            <a:endCxn id="114" idx="7"/>
          </p:cNvCxnSpPr>
          <p:nvPr/>
        </p:nvCxnSpPr>
        <p:spPr>
          <a:xfrm>
            <a:off x="2616484" y="5957576"/>
            <a:ext cx="331634" cy="14747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矢印コネクタ 311">
            <a:extLst>
              <a:ext uri="{FF2B5EF4-FFF2-40B4-BE49-F238E27FC236}">
                <a16:creationId xmlns:a16="http://schemas.microsoft.com/office/drawing/2014/main" id="{1A1CA398-33C2-4B9D-AA0C-79C86EF509C4}"/>
              </a:ext>
            </a:extLst>
          </p:cNvPr>
          <p:cNvCxnSpPr>
            <a:cxnSpLocks/>
            <a:stCxn id="50" idx="4"/>
            <a:endCxn id="114" idx="0"/>
          </p:cNvCxnSpPr>
          <p:nvPr/>
        </p:nvCxnSpPr>
        <p:spPr>
          <a:xfrm>
            <a:off x="2542732" y="6098608"/>
            <a:ext cx="383598" cy="5367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3876D6FA-F831-4B5D-8B0C-8A8FCD69B07B}"/>
              </a:ext>
            </a:extLst>
          </p:cNvPr>
          <p:cNvGrpSpPr/>
          <p:nvPr/>
        </p:nvGrpSpPr>
        <p:grpSpPr>
          <a:xfrm>
            <a:off x="7573503" y="946222"/>
            <a:ext cx="3971073" cy="5447771"/>
            <a:chOff x="1481194" y="753224"/>
            <a:chExt cx="3971073" cy="5447771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770588CA-577B-4CFA-B9DB-B7E60574CA89}"/>
                </a:ext>
              </a:extLst>
            </p:cNvPr>
            <p:cNvGrpSpPr/>
            <p:nvPr/>
          </p:nvGrpSpPr>
          <p:grpSpPr>
            <a:xfrm>
              <a:off x="1481194" y="753224"/>
              <a:ext cx="3971073" cy="1449740"/>
              <a:chOff x="1481194" y="753224"/>
              <a:chExt cx="3971073" cy="1449740"/>
            </a:xfrm>
          </p:grpSpPr>
          <p:sp>
            <p:nvSpPr>
              <p:cNvPr id="350" name="楕円 349">
                <a:extLst>
                  <a:ext uri="{FF2B5EF4-FFF2-40B4-BE49-F238E27FC236}">
                    <a16:creationId xmlns:a16="http://schemas.microsoft.com/office/drawing/2014/main" id="{75611B78-E587-4789-B453-8075A1962765}"/>
                  </a:ext>
                </a:extLst>
              </p:cNvPr>
              <p:cNvSpPr/>
              <p:nvPr/>
            </p:nvSpPr>
            <p:spPr>
              <a:xfrm>
                <a:off x="1481194" y="7532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1" name="楕円 350">
                <a:extLst>
                  <a:ext uri="{FF2B5EF4-FFF2-40B4-BE49-F238E27FC236}">
                    <a16:creationId xmlns:a16="http://schemas.microsoft.com/office/drawing/2014/main" id="{7061FFB7-6BB6-41F2-B387-AE8E04B8262B}"/>
                  </a:ext>
                </a:extLst>
              </p:cNvPr>
              <p:cNvSpPr/>
              <p:nvPr/>
            </p:nvSpPr>
            <p:spPr>
              <a:xfrm>
                <a:off x="1633594" y="79909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楕円 351">
                <a:extLst>
                  <a:ext uri="{FF2B5EF4-FFF2-40B4-BE49-F238E27FC236}">
                    <a16:creationId xmlns:a16="http://schemas.microsoft.com/office/drawing/2014/main" id="{35CD5AB3-B583-4B2A-9490-1CE715F0E55A}"/>
                  </a:ext>
                </a:extLst>
              </p:cNvPr>
              <p:cNvSpPr/>
              <p:nvPr/>
            </p:nvSpPr>
            <p:spPr>
              <a:xfrm>
                <a:off x="1785994" y="85383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楕円 352">
                <a:extLst>
                  <a:ext uri="{FF2B5EF4-FFF2-40B4-BE49-F238E27FC236}">
                    <a16:creationId xmlns:a16="http://schemas.microsoft.com/office/drawing/2014/main" id="{E49C4C5E-33F9-456E-8836-0159FCCDB3E0}"/>
                  </a:ext>
                </a:extLst>
              </p:cNvPr>
              <p:cNvSpPr/>
              <p:nvPr/>
            </p:nvSpPr>
            <p:spPr>
              <a:xfrm>
                <a:off x="1938394" y="9085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4" name="楕円 353">
                <a:extLst>
                  <a:ext uri="{FF2B5EF4-FFF2-40B4-BE49-F238E27FC236}">
                    <a16:creationId xmlns:a16="http://schemas.microsoft.com/office/drawing/2014/main" id="{A39F9449-04BF-4FE5-A003-A5172B958168}"/>
                  </a:ext>
                </a:extLst>
              </p:cNvPr>
              <p:cNvSpPr/>
              <p:nvPr/>
            </p:nvSpPr>
            <p:spPr>
              <a:xfrm>
                <a:off x="2115947" y="94408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5" name="楕円 354">
                <a:extLst>
                  <a:ext uri="{FF2B5EF4-FFF2-40B4-BE49-F238E27FC236}">
                    <a16:creationId xmlns:a16="http://schemas.microsoft.com/office/drawing/2014/main" id="{17EEA2B2-8618-4966-8155-E08B555D590F}"/>
                  </a:ext>
                </a:extLst>
              </p:cNvPr>
              <p:cNvSpPr/>
              <p:nvPr/>
            </p:nvSpPr>
            <p:spPr>
              <a:xfrm>
                <a:off x="2268347" y="10077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楕円 355">
                <a:extLst>
                  <a:ext uri="{FF2B5EF4-FFF2-40B4-BE49-F238E27FC236}">
                    <a16:creationId xmlns:a16="http://schemas.microsoft.com/office/drawing/2014/main" id="{D37A95B5-9A66-494F-B061-D4FEC95D1B02}"/>
                  </a:ext>
                </a:extLst>
              </p:cNvPr>
              <p:cNvSpPr/>
              <p:nvPr/>
            </p:nvSpPr>
            <p:spPr>
              <a:xfrm>
                <a:off x="2420747" y="104469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楕円 356">
                <a:extLst>
                  <a:ext uri="{FF2B5EF4-FFF2-40B4-BE49-F238E27FC236}">
                    <a16:creationId xmlns:a16="http://schemas.microsoft.com/office/drawing/2014/main" id="{F3D229DA-5223-4507-A9FF-ED100E48F5C1}"/>
                  </a:ext>
                </a:extLst>
              </p:cNvPr>
              <p:cNvSpPr/>
              <p:nvPr/>
            </p:nvSpPr>
            <p:spPr>
              <a:xfrm>
                <a:off x="2573147" y="110831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8" name="楕円 357">
                <a:extLst>
                  <a:ext uri="{FF2B5EF4-FFF2-40B4-BE49-F238E27FC236}">
                    <a16:creationId xmlns:a16="http://schemas.microsoft.com/office/drawing/2014/main" id="{3061D835-0832-412D-816C-506D37D24A4E}"/>
                  </a:ext>
                </a:extLst>
              </p:cNvPr>
              <p:cNvSpPr/>
              <p:nvPr/>
            </p:nvSpPr>
            <p:spPr>
              <a:xfrm>
                <a:off x="2725547" y="113642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楕円 358">
                <a:extLst>
                  <a:ext uri="{FF2B5EF4-FFF2-40B4-BE49-F238E27FC236}">
                    <a16:creationId xmlns:a16="http://schemas.microsoft.com/office/drawing/2014/main" id="{695354A0-7F12-471C-AE69-2F97C1B673D5}"/>
                  </a:ext>
                </a:extLst>
              </p:cNvPr>
              <p:cNvSpPr/>
              <p:nvPr/>
            </p:nvSpPr>
            <p:spPr>
              <a:xfrm>
                <a:off x="2877947" y="121779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楕円 359">
                <a:extLst>
                  <a:ext uri="{FF2B5EF4-FFF2-40B4-BE49-F238E27FC236}">
                    <a16:creationId xmlns:a16="http://schemas.microsoft.com/office/drawing/2014/main" id="{B3162F0B-3DEC-4B3E-8A3E-FD65D3336AED}"/>
                  </a:ext>
                </a:extLst>
              </p:cNvPr>
              <p:cNvSpPr/>
              <p:nvPr/>
            </p:nvSpPr>
            <p:spPr>
              <a:xfrm>
                <a:off x="3030347" y="124590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楕円 360">
                <a:extLst>
                  <a:ext uri="{FF2B5EF4-FFF2-40B4-BE49-F238E27FC236}">
                    <a16:creationId xmlns:a16="http://schemas.microsoft.com/office/drawing/2014/main" id="{58A4144F-D3BF-463D-BD5B-41FBD8C04D2F}"/>
                  </a:ext>
                </a:extLst>
              </p:cNvPr>
              <p:cNvSpPr/>
              <p:nvPr/>
            </p:nvSpPr>
            <p:spPr>
              <a:xfrm>
                <a:off x="3182747" y="130064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楕円 361">
                <a:extLst>
                  <a:ext uri="{FF2B5EF4-FFF2-40B4-BE49-F238E27FC236}">
                    <a16:creationId xmlns:a16="http://schemas.microsoft.com/office/drawing/2014/main" id="{DAED7266-8D59-4CDB-8EC6-34CF6AA69CB6}"/>
                  </a:ext>
                </a:extLst>
              </p:cNvPr>
              <p:cNvSpPr/>
              <p:nvPr/>
            </p:nvSpPr>
            <p:spPr>
              <a:xfrm>
                <a:off x="3335147" y="13553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楕円 362">
                <a:extLst>
                  <a:ext uri="{FF2B5EF4-FFF2-40B4-BE49-F238E27FC236}">
                    <a16:creationId xmlns:a16="http://schemas.microsoft.com/office/drawing/2014/main" id="{8B18787F-63CC-4A1E-A126-78E08AEEF760}"/>
                  </a:ext>
                </a:extLst>
              </p:cNvPr>
              <p:cNvSpPr/>
              <p:nvPr/>
            </p:nvSpPr>
            <p:spPr>
              <a:xfrm>
                <a:off x="3487547" y="1410130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楕円 363">
                <a:extLst>
                  <a:ext uri="{FF2B5EF4-FFF2-40B4-BE49-F238E27FC236}">
                    <a16:creationId xmlns:a16="http://schemas.microsoft.com/office/drawing/2014/main" id="{E3C38D25-F36D-4D18-86F7-627689813BA1}"/>
                  </a:ext>
                </a:extLst>
              </p:cNvPr>
              <p:cNvSpPr/>
              <p:nvPr/>
            </p:nvSpPr>
            <p:spPr>
              <a:xfrm>
                <a:off x="3639947" y="14559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楕円 364">
                <a:extLst>
                  <a:ext uri="{FF2B5EF4-FFF2-40B4-BE49-F238E27FC236}">
                    <a16:creationId xmlns:a16="http://schemas.microsoft.com/office/drawing/2014/main" id="{5231CFB3-FEE3-46DF-AB92-6624166665C2}"/>
                  </a:ext>
                </a:extLst>
              </p:cNvPr>
              <p:cNvSpPr/>
              <p:nvPr/>
            </p:nvSpPr>
            <p:spPr>
              <a:xfrm>
                <a:off x="3792347" y="151073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楕円 365">
                <a:extLst>
                  <a:ext uri="{FF2B5EF4-FFF2-40B4-BE49-F238E27FC236}">
                    <a16:creationId xmlns:a16="http://schemas.microsoft.com/office/drawing/2014/main" id="{4AE6B177-7330-4551-A80D-27207EBBBFE1}"/>
                  </a:ext>
                </a:extLst>
              </p:cNvPr>
              <p:cNvSpPr/>
              <p:nvPr/>
            </p:nvSpPr>
            <p:spPr>
              <a:xfrm>
                <a:off x="3944747" y="156548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楕円 366">
                <a:extLst>
                  <a:ext uri="{FF2B5EF4-FFF2-40B4-BE49-F238E27FC236}">
                    <a16:creationId xmlns:a16="http://schemas.microsoft.com/office/drawing/2014/main" id="{8E2CB68B-E018-47C1-A810-EE116ADC8435}"/>
                  </a:ext>
                </a:extLst>
              </p:cNvPr>
              <p:cNvSpPr/>
              <p:nvPr/>
            </p:nvSpPr>
            <p:spPr>
              <a:xfrm>
                <a:off x="4097147" y="162910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8" name="楕円 367">
                <a:extLst>
                  <a:ext uri="{FF2B5EF4-FFF2-40B4-BE49-F238E27FC236}">
                    <a16:creationId xmlns:a16="http://schemas.microsoft.com/office/drawing/2014/main" id="{DABC6BFC-BC70-4AC4-B8F3-42D5352E5800}"/>
                  </a:ext>
                </a:extLst>
              </p:cNvPr>
              <p:cNvSpPr/>
              <p:nvPr/>
            </p:nvSpPr>
            <p:spPr>
              <a:xfrm>
                <a:off x="4249547" y="1657213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楕円 368">
                <a:extLst>
                  <a:ext uri="{FF2B5EF4-FFF2-40B4-BE49-F238E27FC236}">
                    <a16:creationId xmlns:a16="http://schemas.microsoft.com/office/drawing/2014/main" id="{A72A06B1-F3D0-4053-A352-65560D978165}"/>
                  </a:ext>
                </a:extLst>
              </p:cNvPr>
              <p:cNvSpPr/>
              <p:nvPr/>
            </p:nvSpPr>
            <p:spPr>
              <a:xfrm>
                <a:off x="4401947" y="172971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0" name="楕円 369">
                <a:extLst>
                  <a:ext uri="{FF2B5EF4-FFF2-40B4-BE49-F238E27FC236}">
                    <a16:creationId xmlns:a16="http://schemas.microsoft.com/office/drawing/2014/main" id="{18863D81-ADF1-4921-86CF-F865B1EF6214}"/>
                  </a:ext>
                </a:extLst>
              </p:cNvPr>
              <p:cNvSpPr/>
              <p:nvPr/>
            </p:nvSpPr>
            <p:spPr>
              <a:xfrm>
                <a:off x="4554347" y="179333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1" name="楕円 370">
                <a:extLst>
                  <a:ext uri="{FF2B5EF4-FFF2-40B4-BE49-F238E27FC236}">
                    <a16:creationId xmlns:a16="http://schemas.microsoft.com/office/drawing/2014/main" id="{634BB06E-BC3A-42B3-850A-8DF267368A0E}"/>
                  </a:ext>
                </a:extLst>
              </p:cNvPr>
              <p:cNvSpPr/>
              <p:nvPr/>
            </p:nvSpPr>
            <p:spPr>
              <a:xfrm>
                <a:off x="4706747" y="1856951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楕円 371">
                <a:extLst>
                  <a:ext uri="{FF2B5EF4-FFF2-40B4-BE49-F238E27FC236}">
                    <a16:creationId xmlns:a16="http://schemas.microsoft.com/office/drawing/2014/main" id="{6D574EAB-852B-4F35-BF09-3F7FB2750725}"/>
                  </a:ext>
                </a:extLst>
              </p:cNvPr>
              <p:cNvSpPr/>
              <p:nvPr/>
            </p:nvSpPr>
            <p:spPr>
              <a:xfrm>
                <a:off x="4859147" y="192944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3" name="楕円 372">
                <a:extLst>
                  <a:ext uri="{FF2B5EF4-FFF2-40B4-BE49-F238E27FC236}">
                    <a16:creationId xmlns:a16="http://schemas.microsoft.com/office/drawing/2014/main" id="{D5D8433F-50ED-4385-8A34-C31AD796497A}"/>
                  </a:ext>
                </a:extLst>
              </p:cNvPr>
              <p:cNvSpPr/>
              <p:nvPr/>
            </p:nvSpPr>
            <p:spPr>
              <a:xfrm>
                <a:off x="5011547" y="1993069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4" name="楕円 373">
                <a:extLst>
                  <a:ext uri="{FF2B5EF4-FFF2-40B4-BE49-F238E27FC236}">
                    <a16:creationId xmlns:a16="http://schemas.microsoft.com/office/drawing/2014/main" id="{9F3F3202-A950-49C6-8B47-06C96D1619CD}"/>
                  </a:ext>
                </a:extLst>
              </p:cNvPr>
              <p:cNvSpPr/>
              <p:nvPr/>
            </p:nvSpPr>
            <p:spPr>
              <a:xfrm>
                <a:off x="5163947" y="200342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5" name="楕円 374">
                <a:extLst>
                  <a:ext uri="{FF2B5EF4-FFF2-40B4-BE49-F238E27FC236}">
                    <a16:creationId xmlns:a16="http://schemas.microsoft.com/office/drawing/2014/main" id="{7791B078-F33C-4203-B359-C909219AC587}"/>
                  </a:ext>
                </a:extLst>
              </p:cNvPr>
              <p:cNvSpPr/>
              <p:nvPr/>
            </p:nvSpPr>
            <p:spPr>
              <a:xfrm>
                <a:off x="5316347" y="206704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710B1F1E-787A-4F64-9498-0A4DD9DE0705}"/>
                </a:ext>
              </a:extLst>
            </p:cNvPr>
            <p:cNvGrpSpPr/>
            <p:nvPr/>
          </p:nvGrpSpPr>
          <p:grpSpPr>
            <a:xfrm rot="16851457">
              <a:off x="1181154" y="3608254"/>
              <a:ext cx="1380273" cy="519116"/>
              <a:chOff x="878991" y="2663406"/>
              <a:chExt cx="1380273" cy="519116"/>
            </a:xfrm>
          </p:grpSpPr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AF7CE89A-3480-4ADA-84A7-F0ADA9D50312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2" name="楕円 341">
                <a:extLst>
                  <a:ext uri="{FF2B5EF4-FFF2-40B4-BE49-F238E27FC236}">
                    <a16:creationId xmlns:a16="http://schemas.microsoft.com/office/drawing/2014/main" id="{73281682-763C-49F1-B4D2-0DA98B2FDF42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3F508996-4BA4-4BBD-B1C8-AA378ACBD654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343">
                <a:extLst>
                  <a:ext uri="{FF2B5EF4-FFF2-40B4-BE49-F238E27FC236}">
                    <a16:creationId xmlns:a16="http://schemas.microsoft.com/office/drawing/2014/main" id="{662A9207-4A4F-48A5-B53F-6EE293EEAE91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楕円 344">
                <a:extLst>
                  <a:ext uri="{FF2B5EF4-FFF2-40B4-BE49-F238E27FC236}">
                    <a16:creationId xmlns:a16="http://schemas.microsoft.com/office/drawing/2014/main" id="{BAD221EA-51AF-4D6A-9EDD-FB7923B5A2B1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楕円 345">
                <a:extLst>
                  <a:ext uri="{FF2B5EF4-FFF2-40B4-BE49-F238E27FC236}">
                    <a16:creationId xmlns:a16="http://schemas.microsoft.com/office/drawing/2014/main" id="{53F3B19A-C001-415B-8074-615FF40BD42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楕円 346">
                <a:extLst>
                  <a:ext uri="{FF2B5EF4-FFF2-40B4-BE49-F238E27FC236}">
                    <a16:creationId xmlns:a16="http://schemas.microsoft.com/office/drawing/2014/main" id="{C765476A-FB88-4BC6-A72E-1A22ADDF232A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878C4417-2E97-4BD8-8880-689F6601519E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B455798-1017-469D-A267-8840AACFE0AE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9671DCBC-C77F-4C34-BD57-9887B33EAC25}"/>
                </a:ext>
              </a:extLst>
            </p:cNvPr>
            <p:cNvGrpSpPr/>
            <p:nvPr/>
          </p:nvGrpSpPr>
          <p:grpSpPr>
            <a:xfrm rot="16851457">
              <a:off x="2797419" y="3949680"/>
              <a:ext cx="1380273" cy="519116"/>
              <a:chOff x="878991" y="2663406"/>
              <a:chExt cx="1380273" cy="519116"/>
            </a:xfrm>
          </p:grpSpPr>
          <p:sp>
            <p:nvSpPr>
              <p:cNvPr id="332" name="楕円 331">
                <a:extLst>
                  <a:ext uri="{FF2B5EF4-FFF2-40B4-BE49-F238E27FC236}">
                    <a16:creationId xmlns:a16="http://schemas.microsoft.com/office/drawing/2014/main" id="{11C41B7B-C729-4C5D-8DBC-7935758856E8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楕円 332">
                <a:extLst>
                  <a:ext uri="{FF2B5EF4-FFF2-40B4-BE49-F238E27FC236}">
                    <a16:creationId xmlns:a16="http://schemas.microsoft.com/office/drawing/2014/main" id="{75B3435C-CE8C-4909-8247-7274F79C964D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4" name="楕円 333">
                <a:extLst>
                  <a:ext uri="{FF2B5EF4-FFF2-40B4-BE49-F238E27FC236}">
                    <a16:creationId xmlns:a16="http://schemas.microsoft.com/office/drawing/2014/main" id="{53086091-AF70-4245-BC16-9B77E0B91925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5" name="楕円 334">
                <a:extLst>
                  <a:ext uri="{FF2B5EF4-FFF2-40B4-BE49-F238E27FC236}">
                    <a16:creationId xmlns:a16="http://schemas.microsoft.com/office/drawing/2014/main" id="{781E1F0C-EE1F-41C1-8E31-8DD0FB6F90E3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14108DD-588A-425C-AA78-0FBF703C799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楕円 336">
                <a:extLst>
                  <a:ext uri="{FF2B5EF4-FFF2-40B4-BE49-F238E27FC236}">
                    <a16:creationId xmlns:a16="http://schemas.microsoft.com/office/drawing/2014/main" id="{203375A8-E81C-4559-BEB1-B66E98A70B6C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3661BEBA-AD78-40AA-B2FC-46834AFED3B0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7FEAE821-5EB5-45ED-98E9-8D5BAB4D0529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378744DD-0833-42A5-A858-4A512830DFE5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9" name="グループ化 318">
              <a:extLst>
                <a:ext uri="{FF2B5EF4-FFF2-40B4-BE49-F238E27FC236}">
                  <a16:creationId xmlns:a16="http://schemas.microsoft.com/office/drawing/2014/main" id="{BA4661A8-3530-43D0-8BE5-31A0871085D1}"/>
                </a:ext>
              </a:extLst>
            </p:cNvPr>
            <p:cNvGrpSpPr/>
            <p:nvPr/>
          </p:nvGrpSpPr>
          <p:grpSpPr>
            <a:xfrm rot="16851457">
              <a:off x="2091219" y="5251301"/>
              <a:ext cx="1380273" cy="519116"/>
              <a:chOff x="878991" y="2663406"/>
              <a:chExt cx="1380273" cy="519116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66D811B4-DC6B-435A-971A-76B139B69F9A}"/>
                  </a:ext>
                </a:extLst>
              </p:cNvPr>
              <p:cNvSpPr/>
              <p:nvPr/>
            </p:nvSpPr>
            <p:spPr>
              <a:xfrm>
                <a:off x="878991" y="266340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705C08D1-F692-4904-B0D5-E4E81859680F}"/>
                  </a:ext>
                </a:extLst>
              </p:cNvPr>
              <p:cNvSpPr/>
              <p:nvPr/>
            </p:nvSpPr>
            <p:spPr>
              <a:xfrm>
                <a:off x="1031391" y="270927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64C5743B-CF15-44FD-B691-E352DF1A2BC9}"/>
                  </a:ext>
                </a:extLst>
              </p:cNvPr>
              <p:cNvSpPr/>
              <p:nvPr/>
            </p:nvSpPr>
            <p:spPr>
              <a:xfrm>
                <a:off x="1183791" y="276401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579E3374-ACAB-4F1B-843F-55477043AC2D}"/>
                  </a:ext>
                </a:extLst>
              </p:cNvPr>
              <p:cNvSpPr/>
              <p:nvPr/>
            </p:nvSpPr>
            <p:spPr>
              <a:xfrm>
                <a:off x="1336191" y="2818756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68FA01D6-D84C-4D4C-B858-209A9A5795B2}"/>
                  </a:ext>
                </a:extLst>
              </p:cNvPr>
              <p:cNvSpPr/>
              <p:nvPr/>
            </p:nvSpPr>
            <p:spPr>
              <a:xfrm>
                <a:off x="1513744" y="285426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2ACF3B40-5F37-4524-A614-C0234460EAA2}"/>
                  </a:ext>
                </a:extLst>
              </p:cNvPr>
              <p:cNvSpPr/>
              <p:nvPr/>
            </p:nvSpPr>
            <p:spPr>
              <a:xfrm>
                <a:off x="1666144" y="2917888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4B3B3080-D666-4481-9D4C-4D14171CD8E7}"/>
                  </a:ext>
                </a:extLst>
              </p:cNvPr>
              <p:cNvSpPr/>
              <p:nvPr/>
            </p:nvSpPr>
            <p:spPr>
              <a:xfrm>
                <a:off x="1818544" y="295487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4988B427-33D4-48B5-92E1-DFE868F76EAD}"/>
                  </a:ext>
                </a:extLst>
              </p:cNvPr>
              <p:cNvSpPr/>
              <p:nvPr/>
            </p:nvSpPr>
            <p:spPr>
              <a:xfrm>
                <a:off x="1970944" y="3018494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4749D829-416D-4C3A-8B8C-4541B8ABA452}"/>
                  </a:ext>
                </a:extLst>
              </p:cNvPr>
              <p:cNvSpPr/>
              <p:nvPr/>
            </p:nvSpPr>
            <p:spPr>
              <a:xfrm>
                <a:off x="2123344" y="3046602"/>
                <a:ext cx="135920" cy="1359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F5418194-82E4-4ED8-8586-146E5649971F}"/>
                </a:ext>
              </a:extLst>
            </p:cNvPr>
            <p:cNvGrpSpPr/>
            <p:nvPr/>
          </p:nvGrpSpPr>
          <p:grpSpPr>
            <a:xfrm>
              <a:off x="2641206" y="3158913"/>
              <a:ext cx="689720" cy="713237"/>
              <a:chOff x="3182747" y="1782869"/>
              <a:chExt cx="689720" cy="713237"/>
            </a:xfrm>
          </p:grpSpPr>
          <p:cxnSp>
            <p:nvCxnSpPr>
              <p:cNvPr id="321" name="直線矢印コネクタ 320">
                <a:extLst>
                  <a:ext uri="{FF2B5EF4-FFF2-40B4-BE49-F238E27FC236}">
                    <a16:creationId xmlns:a16="http://schemas.microsoft.com/office/drawing/2014/main" id="{9D04E905-AFD6-4924-BCC4-E23FD9AF9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747" y="2485748"/>
                <a:ext cx="6897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線矢印コネクタ 321">
                <a:extLst>
                  <a:ext uri="{FF2B5EF4-FFF2-40B4-BE49-F238E27FC236}">
                    <a16:creationId xmlns:a16="http://schemas.microsoft.com/office/drawing/2014/main" id="{FBE23580-87CB-4B17-A17F-7A7573B9F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3103" y="1782869"/>
                <a:ext cx="0" cy="7132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6" name="グループ化 375">
            <a:extLst>
              <a:ext uri="{FF2B5EF4-FFF2-40B4-BE49-F238E27FC236}">
                <a16:creationId xmlns:a16="http://schemas.microsoft.com/office/drawing/2014/main" id="{8182C3BB-E7FA-4F5A-BE42-2DF685EC29C0}"/>
              </a:ext>
            </a:extLst>
          </p:cNvPr>
          <p:cNvGrpSpPr/>
          <p:nvPr/>
        </p:nvGrpSpPr>
        <p:grpSpPr>
          <a:xfrm rot="21382012">
            <a:off x="6704841" y="1271845"/>
            <a:ext cx="5091142" cy="4434123"/>
            <a:chOff x="6482293" y="1450112"/>
            <a:chExt cx="5091142" cy="4434123"/>
          </a:xfrm>
        </p:grpSpPr>
        <p:sp>
          <p:nvSpPr>
            <p:cNvPr id="377" name="楕円 376">
              <a:extLst>
                <a:ext uri="{FF2B5EF4-FFF2-40B4-BE49-F238E27FC236}">
                  <a16:creationId xmlns:a16="http://schemas.microsoft.com/office/drawing/2014/main" id="{385C9F76-BF5D-4ABD-A838-94F4B506B56C}"/>
                </a:ext>
              </a:extLst>
            </p:cNvPr>
            <p:cNvSpPr/>
            <p:nvPr/>
          </p:nvSpPr>
          <p:spPr>
            <a:xfrm>
              <a:off x="6960204" y="159807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楕円 377">
              <a:extLst>
                <a:ext uri="{FF2B5EF4-FFF2-40B4-BE49-F238E27FC236}">
                  <a16:creationId xmlns:a16="http://schemas.microsoft.com/office/drawing/2014/main" id="{AA799CCB-5FE9-4ECA-AE79-359E4B7A9F91}"/>
                </a:ext>
              </a:extLst>
            </p:cNvPr>
            <p:cNvSpPr/>
            <p:nvPr/>
          </p:nvSpPr>
          <p:spPr>
            <a:xfrm>
              <a:off x="7183628" y="167945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楕円 378">
              <a:extLst>
                <a:ext uri="{FF2B5EF4-FFF2-40B4-BE49-F238E27FC236}">
                  <a16:creationId xmlns:a16="http://schemas.microsoft.com/office/drawing/2014/main" id="{525AEA0C-50E3-4972-8CFB-A93A9E945D54}"/>
                </a:ext>
              </a:extLst>
            </p:cNvPr>
            <p:cNvSpPr/>
            <p:nvPr/>
          </p:nvSpPr>
          <p:spPr>
            <a:xfrm>
              <a:off x="7362662" y="17519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楕円 379">
              <a:extLst>
                <a:ext uri="{FF2B5EF4-FFF2-40B4-BE49-F238E27FC236}">
                  <a16:creationId xmlns:a16="http://schemas.microsoft.com/office/drawing/2014/main" id="{CC0CE9F8-E4F7-4A88-9FDC-C0FE7E9409B0}"/>
                </a:ext>
              </a:extLst>
            </p:cNvPr>
            <p:cNvSpPr/>
            <p:nvPr/>
          </p:nvSpPr>
          <p:spPr>
            <a:xfrm>
              <a:off x="7541696" y="17800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楕円 380">
              <a:extLst>
                <a:ext uri="{FF2B5EF4-FFF2-40B4-BE49-F238E27FC236}">
                  <a16:creationId xmlns:a16="http://schemas.microsoft.com/office/drawing/2014/main" id="{F10DE6BE-EEDE-4843-8706-DC73C3A00555}"/>
                </a:ext>
              </a:extLst>
            </p:cNvPr>
            <p:cNvSpPr/>
            <p:nvPr/>
          </p:nvSpPr>
          <p:spPr>
            <a:xfrm>
              <a:off x="7710371" y="183332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楕円 381">
              <a:extLst>
                <a:ext uri="{FF2B5EF4-FFF2-40B4-BE49-F238E27FC236}">
                  <a16:creationId xmlns:a16="http://schemas.microsoft.com/office/drawing/2014/main" id="{B41C81EA-A597-45F2-8664-25907AC71487}"/>
                </a:ext>
              </a:extLst>
            </p:cNvPr>
            <p:cNvSpPr/>
            <p:nvPr/>
          </p:nvSpPr>
          <p:spPr>
            <a:xfrm>
              <a:off x="7862771" y="189694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楕円 382">
              <a:extLst>
                <a:ext uri="{FF2B5EF4-FFF2-40B4-BE49-F238E27FC236}">
                  <a16:creationId xmlns:a16="http://schemas.microsoft.com/office/drawing/2014/main" id="{36737A06-E20A-40CA-A822-1A3B8E6C0BB3}"/>
                </a:ext>
              </a:extLst>
            </p:cNvPr>
            <p:cNvSpPr/>
            <p:nvPr/>
          </p:nvSpPr>
          <p:spPr>
            <a:xfrm>
              <a:off x="8024049" y="19161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楕円 383">
              <a:extLst>
                <a:ext uri="{FF2B5EF4-FFF2-40B4-BE49-F238E27FC236}">
                  <a16:creationId xmlns:a16="http://schemas.microsoft.com/office/drawing/2014/main" id="{A171D573-B150-4999-80C6-B9CF15054975}"/>
                </a:ext>
              </a:extLst>
            </p:cNvPr>
            <p:cNvSpPr/>
            <p:nvPr/>
          </p:nvSpPr>
          <p:spPr>
            <a:xfrm>
              <a:off x="8194205" y="196204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楕円 384">
              <a:extLst>
                <a:ext uri="{FF2B5EF4-FFF2-40B4-BE49-F238E27FC236}">
                  <a16:creationId xmlns:a16="http://schemas.microsoft.com/office/drawing/2014/main" id="{7D71BF9D-2353-4390-A114-933FBA3255B9}"/>
                </a:ext>
              </a:extLst>
            </p:cNvPr>
            <p:cNvSpPr/>
            <p:nvPr/>
          </p:nvSpPr>
          <p:spPr>
            <a:xfrm>
              <a:off x="8319971" y="203453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6" name="楕円 385">
              <a:extLst>
                <a:ext uri="{FF2B5EF4-FFF2-40B4-BE49-F238E27FC236}">
                  <a16:creationId xmlns:a16="http://schemas.microsoft.com/office/drawing/2014/main" id="{ED4B7C31-1516-442B-8E6E-93ACA233C5FD}"/>
                </a:ext>
              </a:extLst>
            </p:cNvPr>
            <p:cNvSpPr/>
            <p:nvPr/>
          </p:nvSpPr>
          <p:spPr>
            <a:xfrm>
              <a:off x="8481249" y="2098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楕円 386">
              <a:extLst>
                <a:ext uri="{FF2B5EF4-FFF2-40B4-BE49-F238E27FC236}">
                  <a16:creationId xmlns:a16="http://schemas.microsoft.com/office/drawing/2014/main" id="{9BFF0A31-119C-447F-AAC4-9AB205A50FB6}"/>
                </a:ext>
              </a:extLst>
            </p:cNvPr>
            <p:cNvSpPr/>
            <p:nvPr/>
          </p:nvSpPr>
          <p:spPr>
            <a:xfrm>
              <a:off x="8633649" y="212626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楕円 387">
              <a:extLst>
                <a:ext uri="{FF2B5EF4-FFF2-40B4-BE49-F238E27FC236}">
                  <a16:creationId xmlns:a16="http://schemas.microsoft.com/office/drawing/2014/main" id="{6D771C67-64D5-4E1B-A02D-46DD76806BB7}"/>
                </a:ext>
              </a:extLst>
            </p:cNvPr>
            <p:cNvSpPr/>
            <p:nvPr/>
          </p:nvSpPr>
          <p:spPr>
            <a:xfrm>
              <a:off x="8786049" y="218100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楕円 388">
              <a:extLst>
                <a:ext uri="{FF2B5EF4-FFF2-40B4-BE49-F238E27FC236}">
                  <a16:creationId xmlns:a16="http://schemas.microsoft.com/office/drawing/2014/main" id="{B23998EB-5B58-4331-AB3D-C1A7747DC935}"/>
                </a:ext>
              </a:extLst>
            </p:cNvPr>
            <p:cNvSpPr/>
            <p:nvPr/>
          </p:nvSpPr>
          <p:spPr>
            <a:xfrm>
              <a:off x="8938449" y="22357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楕円 389">
              <a:extLst>
                <a:ext uri="{FF2B5EF4-FFF2-40B4-BE49-F238E27FC236}">
                  <a16:creationId xmlns:a16="http://schemas.microsoft.com/office/drawing/2014/main" id="{A228461A-2072-4E05-B7F7-6ADBAAD3680B}"/>
                </a:ext>
              </a:extLst>
            </p:cNvPr>
            <p:cNvSpPr/>
            <p:nvPr/>
          </p:nvSpPr>
          <p:spPr>
            <a:xfrm>
              <a:off x="9090849" y="229049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楕円 390">
              <a:extLst>
                <a:ext uri="{FF2B5EF4-FFF2-40B4-BE49-F238E27FC236}">
                  <a16:creationId xmlns:a16="http://schemas.microsoft.com/office/drawing/2014/main" id="{518DFD7C-CA48-4A2D-A34D-0B5314852F2B}"/>
                </a:ext>
              </a:extLst>
            </p:cNvPr>
            <p:cNvSpPr/>
            <p:nvPr/>
          </p:nvSpPr>
          <p:spPr>
            <a:xfrm>
              <a:off x="9243249" y="23363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楕円 391">
              <a:extLst>
                <a:ext uri="{FF2B5EF4-FFF2-40B4-BE49-F238E27FC236}">
                  <a16:creationId xmlns:a16="http://schemas.microsoft.com/office/drawing/2014/main" id="{B90F9868-3C8F-460F-8063-645CAED96C1E}"/>
                </a:ext>
              </a:extLst>
            </p:cNvPr>
            <p:cNvSpPr/>
            <p:nvPr/>
          </p:nvSpPr>
          <p:spPr>
            <a:xfrm>
              <a:off x="9395649" y="239109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楕円 392">
              <a:extLst>
                <a:ext uri="{FF2B5EF4-FFF2-40B4-BE49-F238E27FC236}">
                  <a16:creationId xmlns:a16="http://schemas.microsoft.com/office/drawing/2014/main" id="{6329B22A-57A5-4107-A060-E50F337716C0}"/>
                </a:ext>
              </a:extLst>
            </p:cNvPr>
            <p:cNvSpPr/>
            <p:nvPr/>
          </p:nvSpPr>
          <p:spPr>
            <a:xfrm>
              <a:off x="9565805" y="24192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4" name="楕円 393">
              <a:extLst>
                <a:ext uri="{FF2B5EF4-FFF2-40B4-BE49-F238E27FC236}">
                  <a16:creationId xmlns:a16="http://schemas.microsoft.com/office/drawing/2014/main" id="{9686BC3E-6D0D-446A-8FA9-7B43185DE95E}"/>
                </a:ext>
              </a:extLst>
            </p:cNvPr>
            <p:cNvSpPr/>
            <p:nvPr/>
          </p:nvSpPr>
          <p:spPr>
            <a:xfrm>
              <a:off x="9700449" y="250946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5" name="楕円 394">
              <a:extLst>
                <a:ext uri="{FF2B5EF4-FFF2-40B4-BE49-F238E27FC236}">
                  <a16:creationId xmlns:a16="http://schemas.microsoft.com/office/drawing/2014/main" id="{9396A2E7-8D63-4156-800E-2184870CF8A0}"/>
                </a:ext>
              </a:extLst>
            </p:cNvPr>
            <p:cNvSpPr/>
            <p:nvPr/>
          </p:nvSpPr>
          <p:spPr>
            <a:xfrm>
              <a:off x="9835093" y="25730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楕円 395">
              <a:extLst>
                <a:ext uri="{FF2B5EF4-FFF2-40B4-BE49-F238E27FC236}">
                  <a16:creationId xmlns:a16="http://schemas.microsoft.com/office/drawing/2014/main" id="{EB82DC11-61A2-4651-B631-26C3CAF1C269}"/>
                </a:ext>
              </a:extLst>
            </p:cNvPr>
            <p:cNvSpPr/>
            <p:nvPr/>
          </p:nvSpPr>
          <p:spPr>
            <a:xfrm>
              <a:off x="10005249" y="261007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7" name="楕円 396">
              <a:extLst>
                <a:ext uri="{FF2B5EF4-FFF2-40B4-BE49-F238E27FC236}">
                  <a16:creationId xmlns:a16="http://schemas.microsoft.com/office/drawing/2014/main" id="{CDB3F75A-CAED-44D4-B41E-A6C93D82AEAC}"/>
                </a:ext>
              </a:extLst>
            </p:cNvPr>
            <p:cNvSpPr/>
            <p:nvPr/>
          </p:nvSpPr>
          <p:spPr>
            <a:xfrm>
              <a:off x="10157649" y="2673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8" name="楕円 397">
              <a:extLst>
                <a:ext uri="{FF2B5EF4-FFF2-40B4-BE49-F238E27FC236}">
                  <a16:creationId xmlns:a16="http://schemas.microsoft.com/office/drawing/2014/main" id="{1F9088D4-B112-450F-8BFE-DB5B6574EFDA}"/>
                </a:ext>
              </a:extLst>
            </p:cNvPr>
            <p:cNvSpPr/>
            <p:nvPr/>
          </p:nvSpPr>
          <p:spPr>
            <a:xfrm>
              <a:off x="10310049" y="27373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楕円 398">
              <a:extLst>
                <a:ext uri="{FF2B5EF4-FFF2-40B4-BE49-F238E27FC236}">
                  <a16:creationId xmlns:a16="http://schemas.microsoft.com/office/drawing/2014/main" id="{7D07D975-DF8D-4886-B24B-DB7AC9906355}"/>
                </a:ext>
              </a:extLst>
            </p:cNvPr>
            <p:cNvSpPr/>
            <p:nvPr/>
          </p:nvSpPr>
          <p:spPr>
            <a:xfrm>
              <a:off x="10471327" y="278317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0" name="楕円 399">
              <a:extLst>
                <a:ext uri="{FF2B5EF4-FFF2-40B4-BE49-F238E27FC236}">
                  <a16:creationId xmlns:a16="http://schemas.microsoft.com/office/drawing/2014/main" id="{C3DB510A-E619-40BA-9893-174E961F97FF}"/>
                </a:ext>
              </a:extLst>
            </p:cNvPr>
            <p:cNvSpPr/>
            <p:nvPr/>
          </p:nvSpPr>
          <p:spPr>
            <a:xfrm>
              <a:off x="10614849" y="28734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1" name="楕円 400">
              <a:extLst>
                <a:ext uri="{FF2B5EF4-FFF2-40B4-BE49-F238E27FC236}">
                  <a16:creationId xmlns:a16="http://schemas.microsoft.com/office/drawing/2014/main" id="{C529FD97-306E-4EA2-B326-5D306D719F16}"/>
                </a:ext>
              </a:extLst>
            </p:cNvPr>
            <p:cNvSpPr/>
            <p:nvPr/>
          </p:nvSpPr>
          <p:spPr>
            <a:xfrm>
              <a:off x="10785005" y="28926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楕円 401">
              <a:extLst>
                <a:ext uri="{FF2B5EF4-FFF2-40B4-BE49-F238E27FC236}">
                  <a16:creationId xmlns:a16="http://schemas.microsoft.com/office/drawing/2014/main" id="{7A6A43FC-1A04-4B51-9662-A80DF74F740C}"/>
                </a:ext>
              </a:extLst>
            </p:cNvPr>
            <p:cNvSpPr/>
            <p:nvPr/>
          </p:nvSpPr>
          <p:spPr>
            <a:xfrm>
              <a:off x="10946283" y="295628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3" name="楕円 402">
              <a:extLst>
                <a:ext uri="{FF2B5EF4-FFF2-40B4-BE49-F238E27FC236}">
                  <a16:creationId xmlns:a16="http://schemas.microsoft.com/office/drawing/2014/main" id="{FAC58C64-9338-418A-AC5F-6665DD8A44D3}"/>
                </a:ext>
              </a:extLst>
            </p:cNvPr>
            <p:cNvSpPr/>
            <p:nvPr/>
          </p:nvSpPr>
          <p:spPr>
            <a:xfrm>
              <a:off x="6482293" y="354376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4" name="楕円 403">
              <a:extLst>
                <a:ext uri="{FF2B5EF4-FFF2-40B4-BE49-F238E27FC236}">
                  <a16:creationId xmlns:a16="http://schemas.microsoft.com/office/drawing/2014/main" id="{38FEF4CC-50F6-4343-AD92-B1ED5515B945}"/>
                </a:ext>
              </a:extLst>
            </p:cNvPr>
            <p:cNvSpPr/>
            <p:nvPr/>
          </p:nvSpPr>
          <p:spPr>
            <a:xfrm>
              <a:off x="6634693" y="358963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楕円 404">
              <a:extLst>
                <a:ext uri="{FF2B5EF4-FFF2-40B4-BE49-F238E27FC236}">
                  <a16:creationId xmlns:a16="http://schemas.microsoft.com/office/drawing/2014/main" id="{62D8A72D-A0E0-4881-BD39-8AA1E02DB242}"/>
                </a:ext>
              </a:extLst>
            </p:cNvPr>
            <p:cNvSpPr/>
            <p:nvPr/>
          </p:nvSpPr>
          <p:spPr>
            <a:xfrm>
              <a:off x="6787093" y="364437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6" name="楕円 405">
              <a:extLst>
                <a:ext uri="{FF2B5EF4-FFF2-40B4-BE49-F238E27FC236}">
                  <a16:creationId xmlns:a16="http://schemas.microsoft.com/office/drawing/2014/main" id="{6A8BA53C-C659-429A-A855-F83EDDFB834F}"/>
                </a:ext>
              </a:extLst>
            </p:cNvPr>
            <p:cNvSpPr/>
            <p:nvPr/>
          </p:nvSpPr>
          <p:spPr>
            <a:xfrm>
              <a:off x="6939493" y="369911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7" name="楕円 406">
              <a:extLst>
                <a:ext uri="{FF2B5EF4-FFF2-40B4-BE49-F238E27FC236}">
                  <a16:creationId xmlns:a16="http://schemas.microsoft.com/office/drawing/2014/main" id="{F83F8FB7-5267-40F9-A7E3-0702C6C007CA}"/>
                </a:ext>
              </a:extLst>
            </p:cNvPr>
            <p:cNvSpPr/>
            <p:nvPr/>
          </p:nvSpPr>
          <p:spPr>
            <a:xfrm>
              <a:off x="7117046" y="373463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楕円 407">
              <a:extLst>
                <a:ext uri="{FF2B5EF4-FFF2-40B4-BE49-F238E27FC236}">
                  <a16:creationId xmlns:a16="http://schemas.microsoft.com/office/drawing/2014/main" id="{739D4498-97F3-429D-B629-185FF3A051D8}"/>
                </a:ext>
              </a:extLst>
            </p:cNvPr>
            <p:cNvSpPr/>
            <p:nvPr/>
          </p:nvSpPr>
          <p:spPr>
            <a:xfrm>
              <a:off x="7269446" y="37982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9" name="楕円 408">
              <a:extLst>
                <a:ext uri="{FF2B5EF4-FFF2-40B4-BE49-F238E27FC236}">
                  <a16:creationId xmlns:a16="http://schemas.microsoft.com/office/drawing/2014/main" id="{45DAA3EF-95A3-4230-8616-6EF2238E7734}"/>
                </a:ext>
              </a:extLst>
            </p:cNvPr>
            <p:cNvSpPr/>
            <p:nvPr/>
          </p:nvSpPr>
          <p:spPr>
            <a:xfrm>
              <a:off x="7421846" y="38352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0" name="楕円 409">
              <a:extLst>
                <a:ext uri="{FF2B5EF4-FFF2-40B4-BE49-F238E27FC236}">
                  <a16:creationId xmlns:a16="http://schemas.microsoft.com/office/drawing/2014/main" id="{F28E6C43-6A37-424B-A256-DB137C4D4B8D}"/>
                </a:ext>
              </a:extLst>
            </p:cNvPr>
            <p:cNvSpPr/>
            <p:nvPr/>
          </p:nvSpPr>
          <p:spPr>
            <a:xfrm>
              <a:off x="7574246" y="389885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楕円 410">
              <a:extLst>
                <a:ext uri="{FF2B5EF4-FFF2-40B4-BE49-F238E27FC236}">
                  <a16:creationId xmlns:a16="http://schemas.microsoft.com/office/drawing/2014/main" id="{4B931AA3-91C6-46D0-8871-3C27AAD82387}"/>
                </a:ext>
              </a:extLst>
            </p:cNvPr>
            <p:cNvSpPr/>
            <p:nvPr/>
          </p:nvSpPr>
          <p:spPr>
            <a:xfrm>
              <a:off x="7726646" y="392696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楕円 411">
              <a:extLst>
                <a:ext uri="{FF2B5EF4-FFF2-40B4-BE49-F238E27FC236}">
                  <a16:creationId xmlns:a16="http://schemas.microsoft.com/office/drawing/2014/main" id="{B10D2CF1-3F8F-413C-845E-E1F07ACE662D}"/>
                </a:ext>
              </a:extLst>
            </p:cNvPr>
            <p:cNvSpPr/>
            <p:nvPr/>
          </p:nvSpPr>
          <p:spPr>
            <a:xfrm rot="16851457">
              <a:off x="7408279" y="46677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3" name="楕円 412">
              <a:extLst>
                <a:ext uri="{FF2B5EF4-FFF2-40B4-BE49-F238E27FC236}">
                  <a16:creationId xmlns:a16="http://schemas.microsoft.com/office/drawing/2014/main" id="{EF012A44-D2EA-4B57-A107-D2FF6D4088B0}"/>
                </a:ext>
              </a:extLst>
            </p:cNvPr>
            <p:cNvSpPr/>
            <p:nvPr/>
          </p:nvSpPr>
          <p:spPr>
            <a:xfrm rot="16851457">
              <a:off x="7499467" y="4530037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楕円 413">
              <a:extLst>
                <a:ext uri="{FF2B5EF4-FFF2-40B4-BE49-F238E27FC236}">
                  <a16:creationId xmlns:a16="http://schemas.microsoft.com/office/drawing/2014/main" id="{760A84CD-3BA0-4EA7-8DF4-A6BBCB8C9535}"/>
                </a:ext>
              </a:extLst>
            </p:cNvPr>
            <p:cNvSpPr/>
            <p:nvPr/>
          </p:nvSpPr>
          <p:spPr>
            <a:xfrm rot="16851457">
              <a:off x="7564499" y="438733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楕円 414">
              <a:extLst>
                <a:ext uri="{FF2B5EF4-FFF2-40B4-BE49-F238E27FC236}">
                  <a16:creationId xmlns:a16="http://schemas.microsoft.com/office/drawing/2014/main" id="{4510FF89-A2CA-4552-8B17-FCF82B5B432A}"/>
                </a:ext>
              </a:extLst>
            </p:cNvPr>
            <p:cNvSpPr/>
            <p:nvPr/>
          </p:nvSpPr>
          <p:spPr>
            <a:xfrm rot="16851457">
              <a:off x="7655687" y="424964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楕円 415">
              <a:extLst>
                <a:ext uri="{FF2B5EF4-FFF2-40B4-BE49-F238E27FC236}">
                  <a16:creationId xmlns:a16="http://schemas.microsoft.com/office/drawing/2014/main" id="{61BADDCC-1473-469E-A969-7D369B07407B}"/>
                </a:ext>
              </a:extLst>
            </p:cNvPr>
            <p:cNvSpPr/>
            <p:nvPr/>
          </p:nvSpPr>
          <p:spPr>
            <a:xfrm rot="16851457">
              <a:off x="7711999" y="410526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楕円 416">
              <a:extLst>
                <a:ext uri="{FF2B5EF4-FFF2-40B4-BE49-F238E27FC236}">
                  <a16:creationId xmlns:a16="http://schemas.microsoft.com/office/drawing/2014/main" id="{D5A39F53-AE0C-43A2-A522-426F0389698A}"/>
                </a:ext>
              </a:extLst>
            </p:cNvPr>
            <p:cNvSpPr/>
            <p:nvPr/>
          </p:nvSpPr>
          <p:spPr>
            <a:xfrm rot="16851457">
              <a:off x="8717531" y="559658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楕円 417">
              <a:extLst>
                <a:ext uri="{FF2B5EF4-FFF2-40B4-BE49-F238E27FC236}">
                  <a16:creationId xmlns:a16="http://schemas.microsoft.com/office/drawing/2014/main" id="{9BBD9EA5-D3DD-4FBB-856F-977A9DC508D3}"/>
                </a:ext>
              </a:extLst>
            </p:cNvPr>
            <p:cNvSpPr/>
            <p:nvPr/>
          </p:nvSpPr>
          <p:spPr>
            <a:xfrm rot="16851457">
              <a:off x="8791283" y="54555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楕円 418">
              <a:extLst>
                <a:ext uri="{FF2B5EF4-FFF2-40B4-BE49-F238E27FC236}">
                  <a16:creationId xmlns:a16="http://schemas.microsoft.com/office/drawing/2014/main" id="{6230E1B9-D6BF-4DBA-82EC-65E4BB68CD6E}"/>
                </a:ext>
              </a:extLst>
            </p:cNvPr>
            <p:cNvSpPr/>
            <p:nvPr/>
          </p:nvSpPr>
          <p:spPr>
            <a:xfrm rot="16851457">
              <a:off x="8873752" y="531619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楕円 419">
              <a:extLst>
                <a:ext uri="{FF2B5EF4-FFF2-40B4-BE49-F238E27FC236}">
                  <a16:creationId xmlns:a16="http://schemas.microsoft.com/office/drawing/2014/main" id="{0AF722D1-AC39-4E68-BCBD-BFD31683812D}"/>
                </a:ext>
              </a:extLst>
            </p:cNvPr>
            <p:cNvSpPr/>
            <p:nvPr/>
          </p:nvSpPr>
          <p:spPr>
            <a:xfrm rot="16851457">
              <a:off x="8956222" y="517683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楕円 420">
              <a:extLst>
                <a:ext uri="{FF2B5EF4-FFF2-40B4-BE49-F238E27FC236}">
                  <a16:creationId xmlns:a16="http://schemas.microsoft.com/office/drawing/2014/main" id="{B174C76C-3B19-4318-8D2D-14DCEB1BAE36}"/>
                </a:ext>
              </a:extLst>
            </p:cNvPr>
            <p:cNvSpPr/>
            <p:nvPr/>
          </p:nvSpPr>
          <p:spPr>
            <a:xfrm rot="16851457">
              <a:off x="9024544" y="500915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楕円 421">
              <a:extLst>
                <a:ext uri="{FF2B5EF4-FFF2-40B4-BE49-F238E27FC236}">
                  <a16:creationId xmlns:a16="http://schemas.microsoft.com/office/drawing/2014/main" id="{64C5D322-DFF8-47E2-988B-9B3A10A52984}"/>
                </a:ext>
              </a:extLst>
            </p:cNvPr>
            <p:cNvSpPr/>
            <p:nvPr/>
          </p:nvSpPr>
          <p:spPr>
            <a:xfrm rot="16851457">
              <a:off x="9115732" y="4871463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楕円 422">
              <a:extLst>
                <a:ext uri="{FF2B5EF4-FFF2-40B4-BE49-F238E27FC236}">
                  <a16:creationId xmlns:a16="http://schemas.microsoft.com/office/drawing/2014/main" id="{49A2C38A-025A-4AF6-A26D-9847E65CBC5D}"/>
                </a:ext>
              </a:extLst>
            </p:cNvPr>
            <p:cNvSpPr/>
            <p:nvPr/>
          </p:nvSpPr>
          <p:spPr>
            <a:xfrm rot="16851457">
              <a:off x="9180764" y="472875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楕円 423">
              <a:extLst>
                <a:ext uri="{FF2B5EF4-FFF2-40B4-BE49-F238E27FC236}">
                  <a16:creationId xmlns:a16="http://schemas.microsoft.com/office/drawing/2014/main" id="{42CF329D-8947-43E4-A1DC-A2A3BBB1E374}"/>
                </a:ext>
              </a:extLst>
            </p:cNvPr>
            <p:cNvSpPr/>
            <p:nvPr/>
          </p:nvSpPr>
          <p:spPr>
            <a:xfrm rot="16851457">
              <a:off x="9271952" y="4591071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楕円 424">
              <a:extLst>
                <a:ext uri="{FF2B5EF4-FFF2-40B4-BE49-F238E27FC236}">
                  <a16:creationId xmlns:a16="http://schemas.microsoft.com/office/drawing/2014/main" id="{4F3C2E57-BB20-4BD5-BCFD-871F7B80957E}"/>
                </a:ext>
              </a:extLst>
            </p:cNvPr>
            <p:cNvSpPr/>
            <p:nvPr/>
          </p:nvSpPr>
          <p:spPr>
            <a:xfrm rot="16851457">
              <a:off x="9328264" y="444669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楕円 425">
              <a:extLst>
                <a:ext uri="{FF2B5EF4-FFF2-40B4-BE49-F238E27FC236}">
                  <a16:creationId xmlns:a16="http://schemas.microsoft.com/office/drawing/2014/main" id="{A616793E-0620-4ADC-8763-CD3CA75D27BA}"/>
                </a:ext>
              </a:extLst>
            </p:cNvPr>
            <p:cNvSpPr/>
            <p:nvPr/>
          </p:nvSpPr>
          <p:spPr>
            <a:xfrm rot="16851457">
              <a:off x="8622064" y="574831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楕円 426">
              <a:extLst>
                <a:ext uri="{FF2B5EF4-FFF2-40B4-BE49-F238E27FC236}">
                  <a16:creationId xmlns:a16="http://schemas.microsoft.com/office/drawing/2014/main" id="{655DD75A-1E68-4CFA-99F1-7A0956AE6A04}"/>
                </a:ext>
              </a:extLst>
            </p:cNvPr>
            <p:cNvSpPr/>
            <p:nvPr/>
          </p:nvSpPr>
          <p:spPr>
            <a:xfrm>
              <a:off x="9499649" y="449985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楕円 427">
              <a:extLst>
                <a:ext uri="{FF2B5EF4-FFF2-40B4-BE49-F238E27FC236}">
                  <a16:creationId xmlns:a16="http://schemas.microsoft.com/office/drawing/2014/main" id="{A9351AB0-410B-492A-B900-18C5DBE050EC}"/>
                </a:ext>
              </a:extLst>
            </p:cNvPr>
            <p:cNvSpPr/>
            <p:nvPr/>
          </p:nvSpPr>
          <p:spPr>
            <a:xfrm>
              <a:off x="9652049" y="454571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楕円 428">
              <a:extLst>
                <a:ext uri="{FF2B5EF4-FFF2-40B4-BE49-F238E27FC236}">
                  <a16:creationId xmlns:a16="http://schemas.microsoft.com/office/drawing/2014/main" id="{3F845737-0AAE-40B2-A8BE-DF3D809C8492}"/>
                </a:ext>
              </a:extLst>
            </p:cNvPr>
            <p:cNvSpPr/>
            <p:nvPr/>
          </p:nvSpPr>
          <p:spPr>
            <a:xfrm>
              <a:off x="9804449" y="460046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楕円 429">
              <a:extLst>
                <a:ext uri="{FF2B5EF4-FFF2-40B4-BE49-F238E27FC236}">
                  <a16:creationId xmlns:a16="http://schemas.microsoft.com/office/drawing/2014/main" id="{0DF0AE06-8FE4-4CDF-81DA-6056970DFD2A}"/>
                </a:ext>
              </a:extLst>
            </p:cNvPr>
            <p:cNvSpPr/>
            <p:nvPr/>
          </p:nvSpPr>
          <p:spPr>
            <a:xfrm>
              <a:off x="9956849" y="465520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楕円 430">
              <a:extLst>
                <a:ext uri="{FF2B5EF4-FFF2-40B4-BE49-F238E27FC236}">
                  <a16:creationId xmlns:a16="http://schemas.microsoft.com/office/drawing/2014/main" id="{1EDBE26B-9B3B-43C7-9756-630DE9B4DF32}"/>
                </a:ext>
              </a:extLst>
            </p:cNvPr>
            <p:cNvSpPr/>
            <p:nvPr/>
          </p:nvSpPr>
          <p:spPr>
            <a:xfrm>
              <a:off x="10134402" y="469071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楕円 431">
              <a:extLst>
                <a:ext uri="{FF2B5EF4-FFF2-40B4-BE49-F238E27FC236}">
                  <a16:creationId xmlns:a16="http://schemas.microsoft.com/office/drawing/2014/main" id="{6D2BD197-8F6A-4656-8906-D3D5B2929484}"/>
                </a:ext>
              </a:extLst>
            </p:cNvPr>
            <p:cNvSpPr/>
            <p:nvPr/>
          </p:nvSpPr>
          <p:spPr>
            <a:xfrm>
              <a:off x="10286802" y="4754334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楕円 432">
              <a:extLst>
                <a:ext uri="{FF2B5EF4-FFF2-40B4-BE49-F238E27FC236}">
                  <a16:creationId xmlns:a16="http://schemas.microsoft.com/office/drawing/2014/main" id="{E369B796-3DB4-4BED-9242-7E41CEFB885B}"/>
                </a:ext>
              </a:extLst>
            </p:cNvPr>
            <p:cNvSpPr/>
            <p:nvPr/>
          </p:nvSpPr>
          <p:spPr>
            <a:xfrm>
              <a:off x="10439202" y="479132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楕円 433">
              <a:extLst>
                <a:ext uri="{FF2B5EF4-FFF2-40B4-BE49-F238E27FC236}">
                  <a16:creationId xmlns:a16="http://schemas.microsoft.com/office/drawing/2014/main" id="{DD60D413-9A52-4A11-8B4C-BD0C1420ABF6}"/>
                </a:ext>
              </a:extLst>
            </p:cNvPr>
            <p:cNvSpPr/>
            <p:nvPr/>
          </p:nvSpPr>
          <p:spPr>
            <a:xfrm>
              <a:off x="10591602" y="4854940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楕円 434">
              <a:extLst>
                <a:ext uri="{FF2B5EF4-FFF2-40B4-BE49-F238E27FC236}">
                  <a16:creationId xmlns:a16="http://schemas.microsoft.com/office/drawing/2014/main" id="{5415D5CE-989B-4C02-8A81-F1955C1155D7}"/>
                </a:ext>
              </a:extLst>
            </p:cNvPr>
            <p:cNvSpPr/>
            <p:nvPr/>
          </p:nvSpPr>
          <p:spPr>
            <a:xfrm>
              <a:off x="10744002" y="4883048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楕円 435">
              <a:extLst>
                <a:ext uri="{FF2B5EF4-FFF2-40B4-BE49-F238E27FC236}">
                  <a16:creationId xmlns:a16="http://schemas.microsoft.com/office/drawing/2014/main" id="{C135B64F-312F-4429-9F77-46C9D23DC3A3}"/>
                </a:ext>
              </a:extLst>
            </p:cNvPr>
            <p:cNvSpPr/>
            <p:nvPr/>
          </p:nvSpPr>
          <p:spPr>
            <a:xfrm>
              <a:off x="6757495" y="1519656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楕円 436">
              <a:extLst>
                <a:ext uri="{FF2B5EF4-FFF2-40B4-BE49-F238E27FC236}">
                  <a16:creationId xmlns:a16="http://schemas.microsoft.com/office/drawing/2014/main" id="{656594FE-9A98-4F0C-8D0A-CC9E85F21DC7}"/>
                </a:ext>
              </a:extLst>
            </p:cNvPr>
            <p:cNvSpPr/>
            <p:nvPr/>
          </p:nvSpPr>
          <p:spPr>
            <a:xfrm>
              <a:off x="6537032" y="1450112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楕円 437">
              <a:extLst>
                <a:ext uri="{FF2B5EF4-FFF2-40B4-BE49-F238E27FC236}">
                  <a16:creationId xmlns:a16="http://schemas.microsoft.com/office/drawing/2014/main" id="{54779756-FF86-42AF-A3E3-5C7360E48E33}"/>
                </a:ext>
              </a:extLst>
            </p:cNvPr>
            <p:cNvSpPr/>
            <p:nvPr/>
          </p:nvSpPr>
          <p:spPr>
            <a:xfrm>
              <a:off x="11098683" y="300214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7D3CBFC4-2A88-46B5-BF7D-EF3F4C000B35}"/>
                </a:ext>
              </a:extLst>
            </p:cNvPr>
            <p:cNvSpPr/>
            <p:nvPr/>
          </p:nvSpPr>
          <p:spPr>
            <a:xfrm>
              <a:off x="11251083" y="3083525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楕円 439">
              <a:extLst>
                <a:ext uri="{FF2B5EF4-FFF2-40B4-BE49-F238E27FC236}">
                  <a16:creationId xmlns:a16="http://schemas.microsoft.com/office/drawing/2014/main" id="{FF9A9457-0DB3-48F7-979E-B1517299010B}"/>
                </a:ext>
              </a:extLst>
            </p:cNvPr>
            <p:cNvSpPr/>
            <p:nvPr/>
          </p:nvSpPr>
          <p:spPr>
            <a:xfrm>
              <a:off x="11437515" y="3110159"/>
              <a:ext cx="135920" cy="13592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41" name="直線矢印コネクタ 440">
            <a:extLst>
              <a:ext uri="{FF2B5EF4-FFF2-40B4-BE49-F238E27FC236}">
                <a16:creationId xmlns:a16="http://schemas.microsoft.com/office/drawing/2014/main" id="{C6A387E0-33D6-4900-A006-2AFF09D4C431}"/>
              </a:ext>
            </a:extLst>
          </p:cNvPr>
          <p:cNvCxnSpPr>
            <a:cxnSpLocks/>
            <a:stCxn id="437" idx="7"/>
            <a:endCxn id="350" idx="4"/>
          </p:cNvCxnSpPr>
          <p:nvPr/>
        </p:nvCxnSpPr>
        <p:spPr>
          <a:xfrm flipV="1">
            <a:off x="6741139" y="1082142"/>
            <a:ext cx="900324" cy="3645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D1B82593-5120-44A4-9144-9DD2B20C5C3F}"/>
              </a:ext>
            </a:extLst>
          </p:cNvPr>
          <p:cNvCxnSpPr>
            <a:cxnSpLocks/>
            <a:stCxn id="436" idx="7"/>
            <a:endCxn id="350" idx="4"/>
          </p:cNvCxnSpPr>
          <p:nvPr/>
        </p:nvCxnSpPr>
        <p:spPr>
          <a:xfrm flipV="1">
            <a:off x="6965566" y="1082142"/>
            <a:ext cx="675897" cy="4199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FA69FCA6-9A4B-46B3-BAF5-22FA1C1DB40A}"/>
              </a:ext>
            </a:extLst>
          </p:cNvPr>
          <p:cNvCxnSpPr>
            <a:cxnSpLocks/>
            <a:stCxn id="377" idx="7"/>
            <a:endCxn id="350" idx="4"/>
          </p:cNvCxnSpPr>
          <p:nvPr/>
        </p:nvCxnSpPr>
        <p:spPr>
          <a:xfrm flipV="1">
            <a:off x="7172836" y="1082142"/>
            <a:ext cx="468627" cy="4853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矢印コネクタ 443">
            <a:extLst>
              <a:ext uri="{FF2B5EF4-FFF2-40B4-BE49-F238E27FC236}">
                <a16:creationId xmlns:a16="http://schemas.microsoft.com/office/drawing/2014/main" id="{9D70EC9C-9A54-403E-866A-C248C0942031}"/>
              </a:ext>
            </a:extLst>
          </p:cNvPr>
          <p:cNvCxnSpPr>
            <a:cxnSpLocks/>
            <a:stCxn id="378" idx="7"/>
            <a:endCxn id="351" idx="3"/>
          </p:cNvCxnSpPr>
          <p:nvPr/>
        </p:nvCxnSpPr>
        <p:spPr>
          <a:xfrm flipV="1">
            <a:off x="7400968" y="1108103"/>
            <a:ext cx="344840" cy="5264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02AF446A-B971-4F47-9BF1-F4486CE884E1}"/>
              </a:ext>
            </a:extLst>
          </p:cNvPr>
          <p:cNvCxnSpPr>
            <a:cxnSpLocks/>
            <a:stCxn id="379" idx="0"/>
            <a:endCxn id="352" idx="3"/>
          </p:cNvCxnSpPr>
          <p:nvPr/>
        </p:nvCxnSpPr>
        <p:spPr>
          <a:xfrm flipV="1">
            <a:off x="7535017" y="1162845"/>
            <a:ext cx="363191" cy="5159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矢印コネクタ 445">
            <a:extLst>
              <a:ext uri="{FF2B5EF4-FFF2-40B4-BE49-F238E27FC236}">
                <a16:creationId xmlns:a16="http://schemas.microsoft.com/office/drawing/2014/main" id="{C7940371-AD8C-4B1D-BBE1-95BBDCAA945D}"/>
              </a:ext>
            </a:extLst>
          </p:cNvPr>
          <p:cNvCxnSpPr>
            <a:cxnSpLocks/>
            <a:stCxn id="380" idx="7"/>
            <a:endCxn id="353" idx="4"/>
          </p:cNvCxnSpPr>
          <p:nvPr/>
        </p:nvCxnSpPr>
        <p:spPr>
          <a:xfrm flipV="1">
            <a:off x="7764692" y="1237492"/>
            <a:ext cx="333971" cy="4747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DE0F8319-5A34-4582-91C9-334611EE4BB7}"/>
              </a:ext>
            </a:extLst>
          </p:cNvPr>
          <p:cNvCxnSpPr>
            <a:cxnSpLocks/>
            <a:stCxn id="381" idx="7"/>
            <a:endCxn id="354" idx="4"/>
          </p:cNvCxnSpPr>
          <p:nvPr/>
        </p:nvCxnSpPr>
        <p:spPr>
          <a:xfrm flipV="1">
            <a:off x="7936403" y="1273004"/>
            <a:ext cx="339813" cy="4817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14B07DBF-752B-4B31-AC03-C7EC7EFE3FE9}"/>
              </a:ext>
            </a:extLst>
          </p:cNvPr>
          <p:cNvCxnSpPr>
            <a:cxnSpLocks/>
            <a:stCxn id="382" idx="0"/>
            <a:endCxn id="355" idx="3"/>
          </p:cNvCxnSpPr>
          <p:nvPr/>
        </p:nvCxnSpPr>
        <p:spPr>
          <a:xfrm flipV="1">
            <a:off x="8043309" y="1316719"/>
            <a:ext cx="337252" cy="4750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矢印コネクタ 448">
            <a:extLst>
              <a:ext uri="{FF2B5EF4-FFF2-40B4-BE49-F238E27FC236}">
                <a16:creationId xmlns:a16="http://schemas.microsoft.com/office/drawing/2014/main" id="{89FD94CA-8724-42FD-9346-B094CF353CEA}"/>
              </a:ext>
            </a:extLst>
          </p:cNvPr>
          <p:cNvCxnSpPr>
            <a:cxnSpLocks/>
            <a:stCxn id="383" idx="7"/>
            <a:endCxn id="356" idx="4"/>
          </p:cNvCxnSpPr>
          <p:nvPr/>
        </p:nvCxnSpPr>
        <p:spPr>
          <a:xfrm flipV="1">
            <a:off x="8254701" y="1373610"/>
            <a:ext cx="326315" cy="4439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矢印コネクタ 449">
            <a:extLst>
              <a:ext uri="{FF2B5EF4-FFF2-40B4-BE49-F238E27FC236}">
                <a16:creationId xmlns:a16="http://schemas.microsoft.com/office/drawing/2014/main" id="{44E677C9-ABF2-431E-A24C-D1D2DAEFAB67}"/>
              </a:ext>
            </a:extLst>
          </p:cNvPr>
          <p:cNvCxnSpPr>
            <a:cxnSpLocks/>
            <a:stCxn id="384" idx="7"/>
            <a:endCxn id="357" idx="4"/>
          </p:cNvCxnSpPr>
          <p:nvPr/>
        </p:nvCxnSpPr>
        <p:spPr>
          <a:xfrm flipV="1">
            <a:off x="8427421" y="1437230"/>
            <a:ext cx="305995" cy="4153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6CCA9293-D61B-40EE-844D-91809C091E1C}"/>
              </a:ext>
            </a:extLst>
          </p:cNvPr>
          <p:cNvCxnSpPr>
            <a:cxnSpLocks/>
            <a:stCxn id="385" idx="7"/>
            <a:endCxn id="357" idx="4"/>
          </p:cNvCxnSpPr>
          <p:nvPr/>
        </p:nvCxnSpPr>
        <p:spPr>
          <a:xfrm flipV="1">
            <a:off x="8557528" y="1437230"/>
            <a:ext cx="175888" cy="4796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矢印コネクタ 451">
            <a:extLst>
              <a:ext uri="{FF2B5EF4-FFF2-40B4-BE49-F238E27FC236}">
                <a16:creationId xmlns:a16="http://schemas.microsoft.com/office/drawing/2014/main" id="{C3D25061-A707-4AA7-B82E-4C02AF8FCAAB}"/>
              </a:ext>
            </a:extLst>
          </p:cNvPr>
          <p:cNvCxnSpPr>
            <a:cxnSpLocks/>
            <a:stCxn id="386" idx="7"/>
            <a:endCxn id="358" idx="4"/>
          </p:cNvCxnSpPr>
          <p:nvPr/>
        </p:nvCxnSpPr>
        <p:spPr>
          <a:xfrm flipV="1">
            <a:off x="8722514" y="1465338"/>
            <a:ext cx="163302" cy="504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A26B1AF1-EBC7-4487-A138-342F91EFCDAF}"/>
              </a:ext>
            </a:extLst>
          </p:cNvPr>
          <p:cNvCxnSpPr>
            <a:cxnSpLocks/>
            <a:stCxn id="387" idx="7"/>
            <a:endCxn id="359" idx="4"/>
          </p:cNvCxnSpPr>
          <p:nvPr/>
        </p:nvCxnSpPr>
        <p:spPr>
          <a:xfrm flipV="1">
            <a:off x="8876389" y="1546714"/>
            <a:ext cx="161827" cy="4418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矢印コネクタ 453">
            <a:extLst>
              <a:ext uri="{FF2B5EF4-FFF2-40B4-BE49-F238E27FC236}">
                <a16:creationId xmlns:a16="http://schemas.microsoft.com/office/drawing/2014/main" id="{2EABFD3A-91CE-4D57-B80F-51004622A8ED}"/>
              </a:ext>
            </a:extLst>
          </p:cNvPr>
          <p:cNvCxnSpPr>
            <a:cxnSpLocks/>
            <a:stCxn id="388" idx="7"/>
            <a:endCxn id="360" idx="4"/>
          </p:cNvCxnSpPr>
          <p:nvPr/>
        </p:nvCxnSpPr>
        <p:spPr>
          <a:xfrm flipV="1">
            <a:off x="9031951" y="1574822"/>
            <a:ext cx="158665" cy="45874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130BC65F-CB4B-47F7-86DD-24AD09EA39C0}"/>
              </a:ext>
            </a:extLst>
          </p:cNvPr>
          <p:cNvCxnSpPr>
            <a:cxnSpLocks/>
            <a:stCxn id="389" idx="7"/>
            <a:endCxn id="361" idx="4"/>
          </p:cNvCxnSpPr>
          <p:nvPr/>
        </p:nvCxnSpPr>
        <p:spPr>
          <a:xfrm flipV="1">
            <a:off x="9187514" y="1629564"/>
            <a:ext cx="155502" cy="44897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77545D5E-5D44-4486-AD5D-407F7294C359}"/>
              </a:ext>
            </a:extLst>
          </p:cNvPr>
          <p:cNvCxnSpPr>
            <a:cxnSpLocks/>
            <a:stCxn id="390" idx="7"/>
            <a:endCxn id="362" idx="4"/>
          </p:cNvCxnSpPr>
          <p:nvPr/>
        </p:nvCxnSpPr>
        <p:spPr>
          <a:xfrm flipV="1">
            <a:off x="9343076" y="1684306"/>
            <a:ext cx="152340" cy="43920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矢印コネクタ 456">
            <a:extLst>
              <a:ext uri="{FF2B5EF4-FFF2-40B4-BE49-F238E27FC236}">
                <a16:creationId xmlns:a16="http://schemas.microsoft.com/office/drawing/2014/main" id="{BA983D5E-3A84-452E-AD2B-2186A5161389}"/>
              </a:ext>
            </a:extLst>
          </p:cNvPr>
          <p:cNvCxnSpPr>
            <a:cxnSpLocks/>
            <a:stCxn id="391" idx="7"/>
            <a:endCxn id="363" idx="4"/>
          </p:cNvCxnSpPr>
          <p:nvPr/>
        </p:nvCxnSpPr>
        <p:spPr>
          <a:xfrm flipV="1">
            <a:off x="9498076" y="1739048"/>
            <a:ext cx="149740" cy="4205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EF0EE4A1-9E57-49E9-90C8-D64C2AF8D1FA}"/>
              </a:ext>
            </a:extLst>
          </p:cNvPr>
          <p:cNvCxnSpPr>
            <a:cxnSpLocks/>
            <a:stCxn id="392" idx="7"/>
            <a:endCxn id="364" idx="4"/>
          </p:cNvCxnSpPr>
          <p:nvPr/>
        </p:nvCxnSpPr>
        <p:spPr>
          <a:xfrm flipV="1">
            <a:off x="9653639" y="1784912"/>
            <a:ext cx="146577" cy="4196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矢印コネクタ 458">
            <a:extLst>
              <a:ext uri="{FF2B5EF4-FFF2-40B4-BE49-F238E27FC236}">
                <a16:creationId xmlns:a16="http://schemas.microsoft.com/office/drawing/2014/main" id="{1114264E-4020-43A1-A5B4-9D55AAFB9DEE}"/>
              </a:ext>
            </a:extLst>
          </p:cNvPr>
          <p:cNvCxnSpPr>
            <a:cxnSpLocks/>
            <a:stCxn id="393" idx="7"/>
            <a:endCxn id="365" idx="3"/>
          </p:cNvCxnSpPr>
          <p:nvPr/>
        </p:nvCxnSpPr>
        <p:spPr>
          <a:xfrm flipV="1">
            <a:off x="9825234" y="1819749"/>
            <a:ext cx="79327" cy="4021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矢印コネクタ 459">
            <a:extLst>
              <a:ext uri="{FF2B5EF4-FFF2-40B4-BE49-F238E27FC236}">
                <a16:creationId xmlns:a16="http://schemas.microsoft.com/office/drawing/2014/main" id="{6132B8FA-9F27-4BD5-9718-C7DF1A07C5A3}"/>
              </a:ext>
            </a:extLst>
          </p:cNvPr>
          <p:cNvCxnSpPr>
            <a:cxnSpLocks/>
            <a:stCxn id="394" idx="7"/>
            <a:endCxn id="365" idx="4"/>
          </p:cNvCxnSpPr>
          <p:nvPr/>
        </p:nvCxnSpPr>
        <p:spPr>
          <a:xfrm flipH="1" flipV="1">
            <a:off x="9952616" y="1839654"/>
            <a:ext cx="12711" cy="46376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矢印コネクタ 460">
            <a:extLst>
              <a:ext uri="{FF2B5EF4-FFF2-40B4-BE49-F238E27FC236}">
                <a16:creationId xmlns:a16="http://schemas.microsoft.com/office/drawing/2014/main" id="{B98ECD0F-6456-4AFD-B04B-0D20111FE2C2}"/>
              </a:ext>
            </a:extLst>
          </p:cNvPr>
          <p:cNvCxnSpPr>
            <a:cxnSpLocks/>
            <a:stCxn id="395" idx="0"/>
          </p:cNvCxnSpPr>
          <p:nvPr/>
        </p:nvCxnSpPr>
        <p:spPr>
          <a:xfrm flipV="1">
            <a:off x="10054513" y="1894402"/>
            <a:ext cx="25611" cy="4471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矢印コネクタ 461">
            <a:extLst>
              <a:ext uri="{FF2B5EF4-FFF2-40B4-BE49-F238E27FC236}">
                <a16:creationId xmlns:a16="http://schemas.microsoft.com/office/drawing/2014/main" id="{03000C09-E940-4C5E-96AC-4E66E9A77899}"/>
              </a:ext>
            </a:extLst>
          </p:cNvPr>
          <p:cNvCxnSpPr>
            <a:cxnSpLocks/>
            <a:stCxn id="396" idx="7"/>
            <a:endCxn id="367" idx="4"/>
          </p:cNvCxnSpPr>
          <p:nvPr/>
        </p:nvCxnSpPr>
        <p:spPr>
          <a:xfrm flipH="1" flipV="1">
            <a:off x="10257416" y="1958021"/>
            <a:ext cx="18474" cy="4264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4BEBC282-6085-4DBF-909B-33B8CB74FCF9}"/>
              </a:ext>
            </a:extLst>
          </p:cNvPr>
          <p:cNvCxnSpPr>
            <a:cxnSpLocks/>
            <a:stCxn id="397" idx="7"/>
            <a:endCxn id="368" idx="4"/>
          </p:cNvCxnSpPr>
          <p:nvPr/>
        </p:nvCxnSpPr>
        <p:spPr>
          <a:xfrm flipH="1" flipV="1">
            <a:off x="10409816" y="1986131"/>
            <a:ext cx="22199" cy="4522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8C329CA3-0F8A-4C25-9141-14DDF79E267C}"/>
              </a:ext>
            </a:extLst>
          </p:cNvPr>
          <p:cNvCxnSpPr>
            <a:cxnSpLocks/>
            <a:stCxn id="398" idx="7"/>
            <a:endCxn id="369" idx="4"/>
          </p:cNvCxnSpPr>
          <p:nvPr/>
        </p:nvCxnSpPr>
        <p:spPr>
          <a:xfrm flipH="1" flipV="1">
            <a:off x="10562216" y="2058629"/>
            <a:ext cx="25924" cy="43355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7BAE9B5-5FD7-4E1A-B0FF-CB5C9EF1057F}"/>
              </a:ext>
            </a:extLst>
          </p:cNvPr>
          <p:cNvCxnSpPr>
            <a:cxnSpLocks/>
            <a:stCxn id="399" idx="7"/>
            <a:endCxn id="370" idx="4"/>
          </p:cNvCxnSpPr>
          <p:nvPr/>
        </p:nvCxnSpPr>
        <p:spPr>
          <a:xfrm flipH="1" flipV="1">
            <a:off x="10714616" y="2122249"/>
            <a:ext cx="37384" cy="4054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矢印コネクタ 465">
            <a:extLst>
              <a:ext uri="{FF2B5EF4-FFF2-40B4-BE49-F238E27FC236}">
                <a16:creationId xmlns:a16="http://schemas.microsoft.com/office/drawing/2014/main" id="{E661278B-EFD8-43B4-AEBF-95ADB4E83F87}"/>
              </a:ext>
            </a:extLst>
          </p:cNvPr>
          <p:cNvCxnSpPr>
            <a:cxnSpLocks/>
            <a:stCxn id="400" idx="7"/>
            <a:endCxn id="371" idx="4"/>
          </p:cNvCxnSpPr>
          <p:nvPr/>
        </p:nvCxnSpPr>
        <p:spPr>
          <a:xfrm flipH="1" flipV="1">
            <a:off x="10867016" y="2185869"/>
            <a:ext cx="33937" cy="422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FBD5309F-AAEE-48E1-84EA-C5FD88392523}"/>
              </a:ext>
            </a:extLst>
          </p:cNvPr>
          <p:cNvCxnSpPr>
            <a:cxnSpLocks/>
            <a:stCxn id="401" idx="7"/>
            <a:endCxn id="372" idx="4"/>
          </p:cNvCxnSpPr>
          <p:nvPr/>
        </p:nvCxnSpPr>
        <p:spPr>
          <a:xfrm flipH="1" flipV="1">
            <a:off x="11019416" y="2258367"/>
            <a:ext cx="52570" cy="358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矢印コネクタ 467">
            <a:extLst>
              <a:ext uri="{FF2B5EF4-FFF2-40B4-BE49-F238E27FC236}">
                <a16:creationId xmlns:a16="http://schemas.microsoft.com/office/drawing/2014/main" id="{8AB4EBD6-D3E9-41E3-B5C4-676FE8FDB502}"/>
              </a:ext>
            </a:extLst>
          </p:cNvPr>
          <p:cNvCxnSpPr>
            <a:cxnSpLocks/>
            <a:stCxn id="402" idx="7"/>
            <a:endCxn id="373" idx="4"/>
          </p:cNvCxnSpPr>
          <p:nvPr/>
        </p:nvCxnSpPr>
        <p:spPr>
          <a:xfrm flipH="1" flipV="1">
            <a:off x="11171816" y="2321987"/>
            <a:ext cx="65155" cy="3484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5FDD09A-A093-4B64-A41C-C926D342C598}"/>
              </a:ext>
            </a:extLst>
          </p:cNvPr>
          <p:cNvCxnSpPr>
            <a:cxnSpLocks/>
            <a:stCxn id="438" idx="0"/>
            <a:endCxn id="374" idx="4"/>
          </p:cNvCxnSpPr>
          <p:nvPr/>
        </p:nvCxnSpPr>
        <p:spPr>
          <a:xfrm flipH="1" flipV="1">
            <a:off x="11324216" y="2332342"/>
            <a:ext cx="18536" cy="3573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矢印コネクタ 469">
            <a:extLst>
              <a:ext uri="{FF2B5EF4-FFF2-40B4-BE49-F238E27FC236}">
                <a16:creationId xmlns:a16="http://schemas.microsoft.com/office/drawing/2014/main" id="{4559DBDA-4F03-47C8-B251-C3C2A2877F88}"/>
              </a:ext>
            </a:extLst>
          </p:cNvPr>
          <p:cNvCxnSpPr>
            <a:cxnSpLocks/>
            <a:stCxn id="439" idx="7"/>
            <a:endCxn id="375" idx="4"/>
          </p:cNvCxnSpPr>
          <p:nvPr/>
        </p:nvCxnSpPr>
        <p:spPr>
          <a:xfrm flipH="1" flipV="1">
            <a:off x="11476616" y="2395962"/>
            <a:ext cx="72605" cy="38210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3BF529A3-FFDA-4305-B7EA-EF66332AEBE4}"/>
              </a:ext>
            </a:extLst>
          </p:cNvPr>
          <p:cNvCxnSpPr>
            <a:cxnSpLocks/>
            <a:stCxn id="440" idx="0"/>
            <a:endCxn id="375" idx="5"/>
          </p:cNvCxnSpPr>
          <p:nvPr/>
        </p:nvCxnSpPr>
        <p:spPr>
          <a:xfrm flipH="1" flipV="1">
            <a:off x="11524671" y="2376057"/>
            <a:ext cx="163076" cy="3999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9D0CF423-33D3-4E0D-83BF-8DDB1B9C23F4}"/>
              </a:ext>
            </a:extLst>
          </p:cNvPr>
          <p:cNvCxnSpPr>
            <a:cxnSpLocks/>
            <a:stCxn id="412" idx="7"/>
            <a:endCxn id="409" idx="5"/>
          </p:cNvCxnSpPr>
          <p:nvPr/>
        </p:nvCxnSpPr>
        <p:spPr>
          <a:xfrm flipV="1">
            <a:off x="7727984" y="3866832"/>
            <a:ext cx="53421" cy="73304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1307044A-2568-43AC-B4C5-B10C912F3741}"/>
              </a:ext>
            </a:extLst>
          </p:cNvPr>
          <p:cNvCxnSpPr>
            <a:cxnSpLocks/>
            <a:stCxn id="413" idx="7"/>
            <a:endCxn id="341" idx="3"/>
          </p:cNvCxnSpPr>
          <p:nvPr/>
        </p:nvCxnSpPr>
        <p:spPr>
          <a:xfrm flipH="1">
            <a:off x="7696376" y="4456687"/>
            <a:ext cx="113888" cy="2353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矢印コネクタ 473">
            <a:extLst>
              <a:ext uri="{FF2B5EF4-FFF2-40B4-BE49-F238E27FC236}">
                <a16:creationId xmlns:a16="http://schemas.microsoft.com/office/drawing/2014/main" id="{FD514F1B-55EE-481F-8BD7-4CA86E43E099}"/>
              </a:ext>
            </a:extLst>
          </p:cNvPr>
          <p:cNvCxnSpPr>
            <a:cxnSpLocks/>
            <a:stCxn id="414" idx="7"/>
            <a:endCxn id="341" idx="3"/>
          </p:cNvCxnSpPr>
          <p:nvPr/>
        </p:nvCxnSpPr>
        <p:spPr>
          <a:xfrm flipH="1">
            <a:off x="7696376" y="4310148"/>
            <a:ext cx="169747" cy="3818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20B47B29-303E-4958-B338-0B3EA0B01BC3}"/>
              </a:ext>
            </a:extLst>
          </p:cNvPr>
          <p:cNvCxnSpPr>
            <a:cxnSpLocks/>
            <a:stCxn id="411" idx="1"/>
            <a:endCxn id="342" idx="4"/>
          </p:cNvCxnSpPr>
          <p:nvPr/>
        </p:nvCxnSpPr>
        <p:spPr>
          <a:xfrm flipH="1">
            <a:off x="7798728" y="3849235"/>
            <a:ext cx="190669" cy="6582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675BED69-736F-4871-92A3-777332641BCD}"/>
              </a:ext>
            </a:extLst>
          </p:cNvPr>
          <p:cNvCxnSpPr>
            <a:cxnSpLocks/>
            <a:stCxn id="416" idx="7"/>
            <a:endCxn id="342" idx="3"/>
          </p:cNvCxnSpPr>
          <p:nvPr/>
        </p:nvCxnSpPr>
        <p:spPr>
          <a:xfrm flipH="1">
            <a:off x="7770128" y="4019304"/>
            <a:ext cx="225324" cy="5316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矢印コネクタ 476">
            <a:extLst>
              <a:ext uri="{FF2B5EF4-FFF2-40B4-BE49-F238E27FC236}">
                <a16:creationId xmlns:a16="http://schemas.microsoft.com/office/drawing/2014/main" id="{B5E59515-C1A7-4EAE-B0BD-2330E24703FB}"/>
              </a:ext>
            </a:extLst>
          </p:cNvPr>
          <p:cNvCxnSpPr>
            <a:cxnSpLocks/>
            <a:stCxn id="415" idx="7"/>
            <a:endCxn id="341" idx="4"/>
          </p:cNvCxnSpPr>
          <p:nvPr/>
        </p:nvCxnSpPr>
        <p:spPr>
          <a:xfrm flipH="1">
            <a:off x="7724976" y="4166959"/>
            <a:ext cx="223426" cy="4816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矢印コネクタ 477">
            <a:extLst>
              <a:ext uri="{FF2B5EF4-FFF2-40B4-BE49-F238E27FC236}">
                <a16:creationId xmlns:a16="http://schemas.microsoft.com/office/drawing/2014/main" id="{2F086419-97A2-40AB-8693-84E90ECBA597}"/>
              </a:ext>
            </a:extLst>
          </p:cNvPr>
          <p:cNvCxnSpPr>
            <a:cxnSpLocks/>
            <a:stCxn id="333" idx="4"/>
            <a:endCxn id="425" idx="7"/>
          </p:cNvCxnSpPr>
          <p:nvPr/>
        </p:nvCxnSpPr>
        <p:spPr>
          <a:xfrm flipV="1">
            <a:off x="9414993" y="4257625"/>
            <a:ext cx="215112" cy="5913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矢印コネクタ 478">
            <a:extLst>
              <a:ext uri="{FF2B5EF4-FFF2-40B4-BE49-F238E27FC236}">
                <a16:creationId xmlns:a16="http://schemas.microsoft.com/office/drawing/2014/main" id="{0505425E-FAC3-4F5C-9A06-5971F62F7189}"/>
              </a:ext>
            </a:extLst>
          </p:cNvPr>
          <p:cNvCxnSpPr>
            <a:cxnSpLocks/>
            <a:stCxn id="332" idx="4"/>
            <a:endCxn id="427" idx="2"/>
          </p:cNvCxnSpPr>
          <p:nvPr/>
        </p:nvCxnSpPr>
        <p:spPr>
          <a:xfrm flipV="1">
            <a:off x="9341241" y="4357839"/>
            <a:ext cx="437080" cy="6321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矢印コネクタ 479">
            <a:extLst>
              <a:ext uri="{FF2B5EF4-FFF2-40B4-BE49-F238E27FC236}">
                <a16:creationId xmlns:a16="http://schemas.microsoft.com/office/drawing/2014/main" id="{35A7C6A0-D084-4D3E-BBAF-18F1BFD0D153}"/>
              </a:ext>
            </a:extLst>
          </p:cNvPr>
          <p:cNvCxnSpPr>
            <a:cxnSpLocks/>
            <a:stCxn id="334" idx="4"/>
            <a:endCxn id="428" idx="1"/>
          </p:cNvCxnSpPr>
          <p:nvPr/>
        </p:nvCxnSpPr>
        <p:spPr>
          <a:xfrm flipV="1">
            <a:off x="9497462" y="4344736"/>
            <a:ext cx="452678" cy="3648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矢印コネクタ 480">
            <a:extLst>
              <a:ext uri="{FF2B5EF4-FFF2-40B4-BE49-F238E27FC236}">
                <a16:creationId xmlns:a16="http://schemas.microsoft.com/office/drawing/2014/main" id="{14C74EE6-CEA0-4640-8DBC-BBA2C3330C66}"/>
              </a:ext>
            </a:extLst>
          </p:cNvPr>
          <p:cNvCxnSpPr>
            <a:cxnSpLocks/>
            <a:stCxn id="334" idx="4"/>
            <a:endCxn id="429" idx="1"/>
          </p:cNvCxnSpPr>
          <p:nvPr/>
        </p:nvCxnSpPr>
        <p:spPr>
          <a:xfrm flipV="1">
            <a:off x="9497462" y="4389711"/>
            <a:ext cx="608240" cy="31988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矢印コネクタ 481">
            <a:extLst>
              <a:ext uri="{FF2B5EF4-FFF2-40B4-BE49-F238E27FC236}">
                <a16:creationId xmlns:a16="http://schemas.microsoft.com/office/drawing/2014/main" id="{3DCACB09-2B36-40C5-9A9A-13871AB3F31B}"/>
              </a:ext>
            </a:extLst>
          </p:cNvPr>
          <p:cNvCxnSpPr>
            <a:cxnSpLocks/>
            <a:stCxn id="334" idx="4"/>
            <a:endCxn id="430" idx="1"/>
          </p:cNvCxnSpPr>
          <p:nvPr/>
        </p:nvCxnSpPr>
        <p:spPr>
          <a:xfrm flipV="1">
            <a:off x="9497462" y="4434686"/>
            <a:ext cx="763803" cy="2749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矢印コネクタ 482">
            <a:extLst>
              <a:ext uri="{FF2B5EF4-FFF2-40B4-BE49-F238E27FC236}">
                <a16:creationId xmlns:a16="http://schemas.microsoft.com/office/drawing/2014/main" id="{E69FE825-0BA1-40C6-9873-BF10CD2DBA3A}"/>
              </a:ext>
            </a:extLst>
          </p:cNvPr>
          <p:cNvCxnSpPr>
            <a:cxnSpLocks/>
            <a:stCxn id="334" idx="4"/>
            <a:endCxn id="431" idx="2"/>
          </p:cNvCxnSpPr>
          <p:nvPr/>
        </p:nvCxnSpPr>
        <p:spPr>
          <a:xfrm flipV="1">
            <a:off x="9497462" y="4508094"/>
            <a:ext cx="926430" cy="2014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5457411B-A6FE-481B-BE59-C2C79408D47F}"/>
              </a:ext>
            </a:extLst>
          </p:cNvPr>
          <p:cNvCxnSpPr>
            <a:cxnSpLocks/>
            <a:stCxn id="334" idx="4"/>
            <a:endCxn id="432" idx="1"/>
          </p:cNvCxnSpPr>
          <p:nvPr/>
        </p:nvCxnSpPr>
        <p:spPr>
          <a:xfrm flipV="1">
            <a:off x="9497462" y="4512710"/>
            <a:ext cx="1099375" cy="19688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82008CA-5F5E-4C33-AADE-EC63C08A1227}"/>
              </a:ext>
            </a:extLst>
          </p:cNvPr>
          <p:cNvCxnSpPr>
            <a:cxnSpLocks/>
            <a:stCxn id="334" idx="4"/>
            <a:endCxn id="433" idx="0"/>
          </p:cNvCxnSpPr>
          <p:nvPr/>
        </p:nvCxnSpPr>
        <p:spPr>
          <a:xfrm flipV="1">
            <a:off x="9497462" y="4517055"/>
            <a:ext cx="1300510" cy="1925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E4739B5B-AF75-46DB-8CF8-F1DC144B8C3A}"/>
              </a:ext>
            </a:extLst>
          </p:cNvPr>
          <p:cNvCxnSpPr>
            <a:cxnSpLocks/>
            <a:stCxn id="334" idx="4"/>
            <a:endCxn id="434" idx="0"/>
          </p:cNvCxnSpPr>
          <p:nvPr/>
        </p:nvCxnSpPr>
        <p:spPr>
          <a:xfrm flipV="1">
            <a:off x="9497462" y="4570889"/>
            <a:ext cx="1456635" cy="138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矢印コネクタ 486">
            <a:extLst>
              <a:ext uri="{FF2B5EF4-FFF2-40B4-BE49-F238E27FC236}">
                <a16:creationId xmlns:a16="http://schemas.microsoft.com/office/drawing/2014/main" id="{3261D79A-A8E2-47BA-B90B-B03720739687}"/>
              </a:ext>
            </a:extLst>
          </p:cNvPr>
          <p:cNvCxnSpPr>
            <a:cxnSpLocks/>
            <a:stCxn id="334" idx="4"/>
            <a:endCxn id="435" idx="1"/>
          </p:cNvCxnSpPr>
          <p:nvPr/>
        </p:nvCxnSpPr>
        <p:spPr>
          <a:xfrm flipV="1">
            <a:off x="9497462" y="4612194"/>
            <a:ext cx="1563812" cy="9739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8CB7A738-6DAE-49C4-8A97-B6D978E03C5F}"/>
              </a:ext>
            </a:extLst>
          </p:cNvPr>
          <p:cNvCxnSpPr>
            <a:cxnSpLocks/>
            <a:stCxn id="332" idx="4"/>
            <a:endCxn id="424" idx="7"/>
          </p:cNvCxnSpPr>
          <p:nvPr/>
        </p:nvCxnSpPr>
        <p:spPr>
          <a:xfrm flipV="1">
            <a:off x="9341241" y="4405280"/>
            <a:ext cx="241814" cy="5847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85519944-484D-4763-A8AF-BCDF0066AF85}"/>
              </a:ext>
            </a:extLst>
          </p:cNvPr>
          <p:cNvCxnSpPr>
            <a:cxnSpLocks/>
            <a:stCxn id="331" idx="4"/>
            <a:endCxn id="423" idx="0"/>
          </p:cNvCxnSpPr>
          <p:nvPr/>
        </p:nvCxnSpPr>
        <p:spPr>
          <a:xfrm flipV="1">
            <a:off x="9245774" y="4593640"/>
            <a:ext cx="229211" cy="54807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5E3A4D18-0FEA-40C7-B3CB-1AF04FF906A5}"/>
              </a:ext>
            </a:extLst>
          </p:cNvPr>
          <p:cNvCxnSpPr>
            <a:cxnSpLocks/>
            <a:stCxn id="330" idx="4"/>
            <a:endCxn id="422" idx="7"/>
          </p:cNvCxnSpPr>
          <p:nvPr/>
        </p:nvCxnSpPr>
        <p:spPr>
          <a:xfrm flipV="1">
            <a:off x="9189462" y="4695008"/>
            <a:ext cx="255454" cy="59108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F43FC8A0-7141-454D-8F04-F68BB8C82212}"/>
              </a:ext>
            </a:extLst>
          </p:cNvPr>
          <p:cNvCxnSpPr>
            <a:cxnSpLocks/>
            <a:stCxn id="329" idx="4"/>
            <a:endCxn id="421" idx="7"/>
          </p:cNvCxnSpPr>
          <p:nvPr/>
        </p:nvCxnSpPr>
        <p:spPr>
          <a:xfrm flipV="1">
            <a:off x="9098274" y="4838197"/>
            <a:ext cx="264363" cy="5855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3700FA03-0D92-491B-A9A8-EDB0BEACAE3A}"/>
              </a:ext>
            </a:extLst>
          </p:cNvPr>
          <p:cNvCxnSpPr>
            <a:cxnSpLocks/>
            <a:stCxn id="328" idx="4"/>
            <a:endCxn id="420" idx="7"/>
          </p:cNvCxnSpPr>
          <p:nvPr/>
        </p:nvCxnSpPr>
        <p:spPr>
          <a:xfrm flipV="1">
            <a:off x="9033242" y="5009875"/>
            <a:ext cx="271836" cy="5566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6A63E14C-CC3F-45C6-8023-5F14A5B27B87}"/>
              </a:ext>
            </a:extLst>
          </p:cNvPr>
          <p:cNvCxnSpPr>
            <a:cxnSpLocks/>
            <a:stCxn id="327" idx="4"/>
            <a:endCxn id="419" idx="7"/>
          </p:cNvCxnSpPr>
          <p:nvPr/>
        </p:nvCxnSpPr>
        <p:spPr>
          <a:xfrm flipV="1">
            <a:off x="8942054" y="5154181"/>
            <a:ext cx="289550" cy="549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矢印コネクタ 493">
            <a:extLst>
              <a:ext uri="{FF2B5EF4-FFF2-40B4-BE49-F238E27FC236}">
                <a16:creationId xmlns:a16="http://schemas.microsoft.com/office/drawing/2014/main" id="{11E035E1-5F6C-49E0-9A7E-49EF4E459E14}"/>
              </a:ext>
            </a:extLst>
          </p:cNvPr>
          <p:cNvCxnSpPr>
            <a:cxnSpLocks/>
            <a:stCxn id="326" idx="4"/>
            <a:endCxn id="418" idx="7"/>
          </p:cNvCxnSpPr>
          <p:nvPr/>
        </p:nvCxnSpPr>
        <p:spPr>
          <a:xfrm flipV="1">
            <a:off x="8873732" y="5298486"/>
            <a:ext cx="284400" cy="57336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5AAAA947-8F49-41B8-9FF7-9A0E68B9F414}"/>
              </a:ext>
            </a:extLst>
          </p:cNvPr>
          <p:cNvCxnSpPr>
            <a:cxnSpLocks/>
            <a:stCxn id="325" idx="4"/>
            <a:endCxn id="417" idx="0"/>
          </p:cNvCxnSpPr>
          <p:nvPr/>
        </p:nvCxnSpPr>
        <p:spPr>
          <a:xfrm flipV="1">
            <a:off x="8791262" y="5489079"/>
            <a:ext cx="276413" cy="52213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C7829E6E-26F4-446C-AF6E-65AEB86EBACB}"/>
              </a:ext>
            </a:extLst>
          </p:cNvPr>
          <p:cNvCxnSpPr>
            <a:cxnSpLocks/>
            <a:stCxn id="324" idx="4"/>
            <a:endCxn id="426" idx="7"/>
          </p:cNvCxnSpPr>
          <p:nvPr/>
        </p:nvCxnSpPr>
        <p:spPr>
          <a:xfrm flipV="1">
            <a:off x="8708793" y="5601380"/>
            <a:ext cx="299011" cy="549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E03D380A-B2BB-43E1-AEE5-7AB588636EF9}"/>
              </a:ext>
            </a:extLst>
          </p:cNvPr>
          <p:cNvCxnSpPr>
            <a:cxnSpLocks/>
            <a:stCxn id="323" idx="4"/>
            <a:endCxn id="426" idx="0"/>
          </p:cNvCxnSpPr>
          <p:nvPr/>
        </p:nvCxnSpPr>
        <p:spPr>
          <a:xfrm flipV="1">
            <a:off x="8635041" y="5646551"/>
            <a:ext cx="346973" cy="6450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9" name="グループ化 498">
            <a:extLst>
              <a:ext uri="{FF2B5EF4-FFF2-40B4-BE49-F238E27FC236}">
                <a16:creationId xmlns:a16="http://schemas.microsoft.com/office/drawing/2014/main" id="{BD0A862C-F872-443F-B5FB-2009074B5068}"/>
              </a:ext>
            </a:extLst>
          </p:cNvPr>
          <p:cNvGrpSpPr/>
          <p:nvPr/>
        </p:nvGrpSpPr>
        <p:grpSpPr>
          <a:xfrm>
            <a:off x="8999398" y="2663276"/>
            <a:ext cx="689720" cy="713237"/>
            <a:chOff x="3182747" y="1782869"/>
            <a:chExt cx="689720" cy="713237"/>
          </a:xfrm>
        </p:grpSpPr>
        <p:cxnSp>
          <p:nvCxnSpPr>
            <p:cNvPr id="500" name="直線矢印コネクタ 499">
              <a:extLst>
                <a:ext uri="{FF2B5EF4-FFF2-40B4-BE49-F238E27FC236}">
                  <a16:creationId xmlns:a16="http://schemas.microsoft.com/office/drawing/2014/main" id="{DDC9B0FB-92F0-46AE-9214-620F13F0CD2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747" y="2485748"/>
              <a:ext cx="689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矢印コネクタ 500">
              <a:extLst>
                <a:ext uri="{FF2B5EF4-FFF2-40B4-BE49-F238E27FC236}">
                  <a16:creationId xmlns:a16="http://schemas.microsoft.com/office/drawing/2014/main" id="{32B80C28-39CF-4968-B6E2-B73C70FDA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103" y="1782869"/>
              <a:ext cx="0" cy="7132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7E85FC39-CAD4-4994-AF85-019C97F2F3C9}"/>
              </a:ext>
            </a:extLst>
          </p:cNvPr>
          <p:cNvCxnSpPr>
            <a:cxnSpLocks/>
          </p:cNvCxnSpPr>
          <p:nvPr/>
        </p:nvCxnSpPr>
        <p:spPr>
          <a:xfrm flipV="1">
            <a:off x="8756862" y="3363494"/>
            <a:ext cx="252892" cy="694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680ACF7A-1291-49DC-BE95-15B916EFE046}"/>
              </a:ext>
            </a:extLst>
          </p:cNvPr>
          <p:cNvCxnSpPr>
            <a:cxnSpLocks/>
            <a:stCxn id="97" idx="2"/>
            <a:endCxn id="91" idx="6"/>
          </p:cNvCxnSpPr>
          <p:nvPr/>
        </p:nvCxnSpPr>
        <p:spPr>
          <a:xfrm flipH="1" flipV="1">
            <a:off x="616291" y="4284730"/>
            <a:ext cx="838162" cy="16812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矢印コネクタ 507">
            <a:extLst>
              <a:ext uri="{FF2B5EF4-FFF2-40B4-BE49-F238E27FC236}">
                <a16:creationId xmlns:a16="http://schemas.microsoft.com/office/drawing/2014/main" id="{CF34DD1E-9437-4E52-94B7-EF422670F89B}"/>
              </a:ext>
            </a:extLst>
          </p:cNvPr>
          <p:cNvCxnSpPr>
            <a:cxnSpLocks/>
            <a:stCxn id="341" idx="0"/>
            <a:endCxn id="403" idx="4"/>
          </p:cNvCxnSpPr>
          <p:nvPr/>
        </p:nvCxnSpPr>
        <p:spPr>
          <a:xfrm flipH="1" flipV="1">
            <a:off x="6778573" y="3658397"/>
            <a:ext cx="812917" cy="9645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矢印コネクタ 510">
            <a:extLst>
              <a:ext uri="{FF2B5EF4-FFF2-40B4-BE49-F238E27FC236}">
                <a16:creationId xmlns:a16="http://schemas.microsoft.com/office/drawing/2014/main" id="{2FB9E59E-DC26-4B4D-B548-06BAF25C1D56}"/>
              </a:ext>
            </a:extLst>
          </p:cNvPr>
          <p:cNvCxnSpPr>
            <a:cxnSpLocks/>
            <a:stCxn id="341" idx="0"/>
            <a:endCxn id="404" idx="5"/>
          </p:cNvCxnSpPr>
          <p:nvPr/>
        </p:nvCxnSpPr>
        <p:spPr>
          <a:xfrm flipH="1" flipV="1">
            <a:off x="6980271" y="3671603"/>
            <a:ext cx="611219" cy="95135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矢印コネクタ 513">
            <a:extLst>
              <a:ext uri="{FF2B5EF4-FFF2-40B4-BE49-F238E27FC236}">
                <a16:creationId xmlns:a16="http://schemas.microsoft.com/office/drawing/2014/main" id="{2A3D486A-B05F-44EC-88EB-B4CE46D4FAFB}"/>
              </a:ext>
            </a:extLst>
          </p:cNvPr>
          <p:cNvCxnSpPr>
            <a:cxnSpLocks/>
            <a:stCxn id="341" idx="7"/>
            <a:endCxn id="405" idx="4"/>
          </p:cNvCxnSpPr>
          <p:nvPr/>
        </p:nvCxnSpPr>
        <p:spPr>
          <a:xfrm flipH="1" flipV="1">
            <a:off x="7089136" y="3739488"/>
            <a:ext cx="530954" cy="840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矢印コネクタ 516">
            <a:extLst>
              <a:ext uri="{FF2B5EF4-FFF2-40B4-BE49-F238E27FC236}">
                <a16:creationId xmlns:a16="http://schemas.microsoft.com/office/drawing/2014/main" id="{21BD388B-C934-4FEF-AC8B-3488212EDB4A}"/>
              </a:ext>
            </a:extLst>
          </p:cNvPr>
          <p:cNvCxnSpPr>
            <a:cxnSpLocks/>
            <a:stCxn id="341" idx="7"/>
            <a:endCxn id="406" idx="5"/>
          </p:cNvCxnSpPr>
          <p:nvPr/>
        </p:nvCxnSpPr>
        <p:spPr>
          <a:xfrm flipH="1" flipV="1">
            <a:off x="7291396" y="3761553"/>
            <a:ext cx="328694" cy="81795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矢印コネクタ 519">
            <a:extLst>
              <a:ext uri="{FF2B5EF4-FFF2-40B4-BE49-F238E27FC236}">
                <a16:creationId xmlns:a16="http://schemas.microsoft.com/office/drawing/2014/main" id="{28DB512F-F3ED-419F-96DB-1804F5E38590}"/>
              </a:ext>
            </a:extLst>
          </p:cNvPr>
          <p:cNvCxnSpPr>
            <a:cxnSpLocks/>
            <a:stCxn id="341" idx="7"/>
            <a:endCxn id="407" idx="4"/>
          </p:cNvCxnSpPr>
          <p:nvPr/>
        </p:nvCxnSpPr>
        <p:spPr>
          <a:xfrm flipH="1" flipV="1">
            <a:off x="7424145" y="3808652"/>
            <a:ext cx="195945" cy="77085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矢印コネクタ 522">
            <a:extLst>
              <a:ext uri="{FF2B5EF4-FFF2-40B4-BE49-F238E27FC236}">
                <a16:creationId xmlns:a16="http://schemas.microsoft.com/office/drawing/2014/main" id="{AA3719AF-1DC5-40CB-8437-CC56B2F53231}"/>
              </a:ext>
            </a:extLst>
          </p:cNvPr>
          <p:cNvCxnSpPr>
            <a:cxnSpLocks/>
            <a:stCxn id="341" idx="7"/>
            <a:endCxn id="408" idx="4"/>
          </p:cNvCxnSpPr>
          <p:nvPr/>
        </p:nvCxnSpPr>
        <p:spPr>
          <a:xfrm flipH="1" flipV="1">
            <a:off x="7580270" y="3862487"/>
            <a:ext cx="39820" cy="7170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141</Words>
  <Application>Microsoft Office PowerPoint</Application>
  <PresentationFormat>ワイド画面</PresentationFormat>
  <Paragraphs>77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</dc:creator>
  <cp:lastModifiedBy>詩知</cp:lastModifiedBy>
  <cp:revision>53</cp:revision>
  <dcterms:created xsi:type="dcterms:W3CDTF">2020-07-09T12:52:49Z</dcterms:created>
  <dcterms:modified xsi:type="dcterms:W3CDTF">2020-07-24T08:07:30Z</dcterms:modified>
</cp:coreProperties>
</file>