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504AEB0-3B01-49C5-B658-DF2D2024D756}"/>
              </a:ext>
            </a:extLst>
          </p:cNvPr>
          <p:cNvSpPr/>
          <p:nvPr/>
        </p:nvSpPr>
        <p:spPr>
          <a:xfrm>
            <a:off x="497150" y="417250"/>
            <a:ext cx="36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8FE0635-1DAF-41E4-BF5E-263E0309612C}"/>
              </a:ext>
            </a:extLst>
          </p:cNvPr>
          <p:cNvSpPr/>
          <p:nvPr/>
        </p:nvSpPr>
        <p:spPr>
          <a:xfrm>
            <a:off x="355106" y="1509204"/>
            <a:ext cx="3600000" cy="3600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none" algn="ctr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1AB9FB7-D886-42D6-BBDA-8D4F92A15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1" t="2960" r="4243" b="3323"/>
          <a:stretch/>
        </p:blipFill>
        <p:spPr>
          <a:xfrm>
            <a:off x="6720396" y="1389250"/>
            <a:ext cx="3329126" cy="3382392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8C2FCA1-92CA-4965-8911-48BB27C24E2E}"/>
              </a:ext>
            </a:extLst>
          </p:cNvPr>
          <p:cNvGrpSpPr/>
          <p:nvPr/>
        </p:nvGrpSpPr>
        <p:grpSpPr>
          <a:xfrm rot="16851457">
            <a:off x="5405863" y="2702732"/>
            <a:ext cx="1380273" cy="519116"/>
            <a:chOff x="878991" y="2663406"/>
            <a:chExt cx="1380273" cy="519116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EE90642-49F1-4616-8709-0157EBBF447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1E06C61-1870-488C-B344-A4CA3947598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6B9C80F-036F-40AC-829A-957EE3895A9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11728E2-59BE-4F58-91B2-4D9CDE9ED23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FF53D28-F4E7-4ADA-8E2F-3B2DF81BD332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6EBEBE7-A022-4557-8011-F7D3C853C8F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9BAD3A1-E45E-4CFD-A588-6353662126C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9029C9B-20BF-42E7-9C91-DA8E917397F4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4FB6D2A-384D-4DCB-AB01-D9BFA32B971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27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141</Words>
  <Application>Microsoft Office PowerPoint</Application>
  <PresentationFormat>ワイド画面</PresentationFormat>
  <Paragraphs>77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55</cp:revision>
  <dcterms:created xsi:type="dcterms:W3CDTF">2020-07-09T12:52:49Z</dcterms:created>
  <dcterms:modified xsi:type="dcterms:W3CDTF">2020-07-24T15:38:22Z</dcterms:modified>
</cp:coreProperties>
</file>