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/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A8EE63-89B4-4097-A97D-08926A9E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3844031"/>
                <a:ext cx="2110706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/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311B468-9EBA-4A4D-907A-3EF004BF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53" y="4413683"/>
                <a:ext cx="2129365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AEE90642-49F1-4616-8709-0157EBBF4479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1E06C61-1870-488C-B344-A4CA39475983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6B9C80F-036F-40AC-829A-957EE3895A99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11728E2-59BE-4F58-91B2-4D9CDE9ED231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FF53D28-F4E7-4ADA-8E2F-3B2DF81BD332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6EBEBE7-A022-4557-8011-F7D3C853C8F5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9BAD3A1-E45E-4CFD-A588-6353662126CD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029C9B-20BF-42E7-9C91-DA8E917397F4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4FB6D2A-384D-4DCB-AB01-D9BFA32B9710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77971-44A3-4E04-B6F4-445A7116BA17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AF8A6E6-029C-43D5-89F5-367F2B6AA4AA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E06C4FE-76AB-40B0-89F5-CCAD7497FE60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FED62A1-1072-45DE-8050-D40FE7320B47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70C0BD5-943B-4DE7-8C7F-43E3833C47AB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6616B3C-FA96-4FF7-9DFF-9BD3E8B78ABB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AAC943-4BF4-4C48-A391-1A20EE603D2A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32B7BAD-1840-49EC-9560-64D07BDF523D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5436CDB-58A8-4651-B71F-1FD65B66E217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2138669-1F21-4A61-8A79-73158CD29B0A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41943C-0B9E-4C02-B461-E5A6779ADC2A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BA652E7-4253-4ADA-96B6-5A04E5F6641E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F03C3-F9E1-467B-A3CB-AD0591D92064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0E524DE-FA7C-4F78-BD7B-7FA88C85DE15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363C72-1ABA-48AD-88AF-C2EFF8D1DF4E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9DA432F-B0AC-4C93-86AB-D35EB99B7A85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B6C8274-DFA7-4EC1-8924-BA744D81F5F3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9575B98-8056-4BD9-9463-9694893BD25B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78EF641-BA1E-4DBA-8E35-F102732F45F5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D8C4D22-6BE3-44D5-987F-B637CD26D970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6A30691-BBED-4BF1-BE92-97872A97D73C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FF2ED53-13E6-4D49-B463-483CE4B30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5920409" y="1427770"/>
            <a:ext cx="3329126" cy="3382392"/>
          </a:xfrm>
          <a:prstGeom prst="rect">
            <a:avLst/>
          </a:prstGeom>
        </p:spPr>
      </p:pic>
      <p:sp>
        <p:nvSpPr>
          <p:cNvPr id="65" name="楕円 64">
            <a:extLst>
              <a:ext uri="{FF2B5EF4-FFF2-40B4-BE49-F238E27FC236}">
                <a16:creationId xmlns:a16="http://schemas.microsoft.com/office/drawing/2014/main" id="{52C4D4CE-6662-4EEE-8AF8-5E45ABFA45F8}"/>
              </a:ext>
            </a:extLst>
          </p:cNvPr>
          <p:cNvSpPr/>
          <p:nvPr/>
        </p:nvSpPr>
        <p:spPr>
          <a:xfrm rot="9043232">
            <a:off x="6860208" y="27030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E9B4198-3138-4C19-B1F6-CE271E4634B1}"/>
              </a:ext>
            </a:extLst>
          </p:cNvPr>
          <p:cNvSpPr/>
          <p:nvPr/>
        </p:nvSpPr>
        <p:spPr>
          <a:xfrm rot="9043232">
            <a:off x="7108078" y="25879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E98ECE1B-027A-4B8D-A372-5EBCB40BAFD0}"/>
              </a:ext>
            </a:extLst>
          </p:cNvPr>
          <p:cNvSpPr/>
          <p:nvPr/>
        </p:nvSpPr>
        <p:spPr>
          <a:xfrm rot="9043232">
            <a:off x="7178388" y="22931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AEDAC75C-D19D-45BD-AB77-15FFCAF1F787}"/>
              </a:ext>
            </a:extLst>
          </p:cNvPr>
          <p:cNvSpPr/>
          <p:nvPr/>
        </p:nvSpPr>
        <p:spPr>
          <a:xfrm rot="9043232">
            <a:off x="7540810" y="197048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4C5FA480-6478-4D60-A12C-72606A5AA112}"/>
              </a:ext>
            </a:extLst>
          </p:cNvPr>
          <p:cNvSpPr/>
          <p:nvPr/>
        </p:nvSpPr>
        <p:spPr>
          <a:xfrm rot="9043232">
            <a:off x="6711381" y="29995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8BDA02-C2F2-4EF5-9B9B-02D651AA399B}"/>
              </a:ext>
            </a:extLst>
          </p:cNvPr>
          <p:cNvSpPr/>
          <p:nvPr/>
        </p:nvSpPr>
        <p:spPr>
          <a:xfrm rot="9043232">
            <a:off x="6494336" y="33865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6C101DD-897E-43B9-90FA-B49FB5825331}"/>
              </a:ext>
            </a:extLst>
          </p:cNvPr>
          <p:cNvSpPr/>
          <p:nvPr/>
        </p:nvSpPr>
        <p:spPr>
          <a:xfrm rot="9043232">
            <a:off x="6106325" y="41188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848D67-B5D3-4EE9-BBA0-427AAA17D921}"/>
              </a:ext>
            </a:extLst>
          </p:cNvPr>
          <p:cNvSpPr/>
          <p:nvPr/>
        </p:nvSpPr>
        <p:spPr>
          <a:xfrm rot="9043232">
            <a:off x="6412492" y="42467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797413F-E913-4292-9057-E1CA2B162810}"/>
              </a:ext>
            </a:extLst>
          </p:cNvPr>
          <p:cNvSpPr/>
          <p:nvPr/>
        </p:nvSpPr>
        <p:spPr>
          <a:xfrm rot="9043232">
            <a:off x="6786574" y="44071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04EDF8B6-1044-47EF-A9A9-DCEA844EB94B}"/>
              </a:ext>
            </a:extLst>
          </p:cNvPr>
          <p:cNvSpPr/>
          <p:nvPr/>
        </p:nvSpPr>
        <p:spPr>
          <a:xfrm rot="9043232">
            <a:off x="7187666" y="45672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4D34E53-5A40-42E0-8228-379D0204B488}"/>
              </a:ext>
            </a:extLst>
          </p:cNvPr>
          <p:cNvSpPr/>
          <p:nvPr/>
        </p:nvSpPr>
        <p:spPr>
          <a:xfrm rot="9043232">
            <a:off x="7564152" y="45474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DF1D4414-C2C4-4161-8D83-891C8F36A0AD}"/>
              </a:ext>
            </a:extLst>
          </p:cNvPr>
          <p:cNvSpPr/>
          <p:nvPr/>
        </p:nvSpPr>
        <p:spPr>
          <a:xfrm rot="9043232">
            <a:off x="7891229" y="42207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F1B5079C-4CAF-48B3-90AA-38824298AC3A}"/>
              </a:ext>
            </a:extLst>
          </p:cNvPr>
          <p:cNvSpPr/>
          <p:nvPr/>
        </p:nvSpPr>
        <p:spPr>
          <a:xfrm rot="9043232">
            <a:off x="8175914" y="37888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F3DCB6A-F7D4-4F0E-86C9-8E95BCAAE990}"/>
              </a:ext>
            </a:extLst>
          </p:cNvPr>
          <p:cNvSpPr/>
          <p:nvPr/>
        </p:nvSpPr>
        <p:spPr>
          <a:xfrm rot="9043232">
            <a:off x="8298056" y="35249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EDBA7E3-3135-46F2-9799-BD22E29D5D4A}"/>
              </a:ext>
            </a:extLst>
          </p:cNvPr>
          <p:cNvSpPr txBox="1"/>
          <p:nvPr/>
        </p:nvSpPr>
        <p:spPr>
          <a:xfrm>
            <a:off x="1750983" y="491128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Original Scan points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02662AA-183A-4A6F-8235-B73004503D2A}"/>
              </a:ext>
            </a:extLst>
          </p:cNvPr>
          <p:cNvSpPr txBox="1"/>
          <p:nvPr/>
        </p:nvSpPr>
        <p:spPr>
          <a:xfrm>
            <a:off x="6390780" y="4911284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Representative points</a:t>
            </a:r>
            <a:endParaRPr kumimoji="1" lang="ja-JP" altLang="en-US" dirty="0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F3AAD8BA-3FDE-414D-AA03-E03B81582A7C}"/>
              </a:ext>
            </a:extLst>
          </p:cNvPr>
          <p:cNvSpPr/>
          <p:nvPr/>
        </p:nvSpPr>
        <p:spPr>
          <a:xfrm rot="9043232">
            <a:off x="2520560" y="301963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3F2D4023-550E-42E9-A88F-335B6A7CD3E3}"/>
              </a:ext>
            </a:extLst>
          </p:cNvPr>
          <p:cNvSpPr/>
          <p:nvPr/>
        </p:nvSpPr>
        <p:spPr>
          <a:xfrm>
            <a:off x="2127448" y="2601282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15B0C2-59BA-4988-8DE5-74AF2378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2960" r="4243" b="3323"/>
          <a:stretch/>
        </p:blipFill>
        <p:spPr>
          <a:xfrm>
            <a:off x="1320284" y="1426289"/>
            <a:ext cx="3329126" cy="338239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638BAF1-9219-43DC-ABA4-E5AB49EB4726}"/>
              </a:ext>
            </a:extLst>
          </p:cNvPr>
          <p:cNvSpPr/>
          <p:nvPr/>
        </p:nvSpPr>
        <p:spPr>
          <a:xfrm rot="9043232">
            <a:off x="2244719" y="287094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1989A9-7DF8-4267-8664-9B6F19105D49}"/>
              </a:ext>
            </a:extLst>
          </p:cNvPr>
          <p:cNvSpPr/>
          <p:nvPr/>
        </p:nvSpPr>
        <p:spPr>
          <a:xfrm rot="9043232">
            <a:off x="2260083" y="270156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0DFB4A0-A874-4DF4-B5CF-CA21FD4C003E}"/>
              </a:ext>
            </a:extLst>
          </p:cNvPr>
          <p:cNvSpPr/>
          <p:nvPr/>
        </p:nvSpPr>
        <p:spPr>
          <a:xfrm rot="9043232">
            <a:off x="2419173" y="26220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48DB54A-ADAE-4347-8E24-C69004341010}"/>
              </a:ext>
            </a:extLst>
          </p:cNvPr>
          <p:cNvSpPr/>
          <p:nvPr/>
        </p:nvSpPr>
        <p:spPr>
          <a:xfrm rot="9043232">
            <a:off x="2594480" y="24629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EDFCA01-B69B-482E-B02E-AD2D82114B29}"/>
              </a:ext>
            </a:extLst>
          </p:cNvPr>
          <p:cNvSpPr/>
          <p:nvPr/>
        </p:nvSpPr>
        <p:spPr>
          <a:xfrm rot="9043232">
            <a:off x="2578263" y="22916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8A839C3-4CFF-4AD6-8AF7-B2B5970DBE99}"/>
              </a:ext>
            </a:extLst>
          </p:cNvPr>
          <p:cNvSpPr/>
          <p:nvPr/>
        </p:nvSpPr>
        <p:spPr>
          <a:xfrm rot="9043232">
            <a:off x="2759513" y="22474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1433B2-E8D2-4DF9-92CA-390933EBCBE3}"/>
              </a:ext>
            </a:extLst>
          </p:cNvPr>
          <p:cNvSpPr/>
          <p:nvPr/>
        </p:nvSpPr>
        <p:spPr>
          <a:xfrm rot="9043232">
            <a:off x="2759514" y="20485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A94E31C-14AF-4CFB-B9D9-737160585E63}"/>
              </a:ext>
            </a:extLst>
          </p:cNvPr>
          <p:cNvSpPr/>
          <p:nvPr/>
        </p:nvSpPr>
        <p:spPr>
          <a:xfrm rot="9043232">
            <a:off x="2940685" y="196900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5054B8E-0AF6-4F47-9B9A-C2631EB3694A}"/>
              </a:ext>
            </a:extLst>
          </p:cNvPr>
          <p:cNvSpPr/>
          <p:nvPr/>
        </p:nvSpPr>
        <p:spPr>
          <a:xfrm rot="9043232">
            <a:off x="3020230" y="17930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4A051CD-79AC-4A0E-AAF0-C1E08C28374C}"/>
              </a:ext>
            </a:extLst>
          </p:cNvPr>
          <p:cNvSpPr/>
          <p:nvPr/>
        </p:nvSpPr>
        <p:spPr>
          <a:xfrm rot="9043232">
            <a:off x="2111256" y="299803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426A315-0089-464E-85D9-26D5F3D2DA40}"/>
              </a:ext>
            </a:extLst>
          </p:cNvPr>
          <p:cNvSpPr/>
          <p:nvPr/>
        </p:nvSpPr>
        <p:spPr>
          <a:xfrm rot="9043232">
            <a:off x="2036196" y="31571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50408BA-B4A3-42F3-9CBE-F2EE187FBC66}"/>
              </a:ext>
            </a:extLst>
          </p:cNvPr>
          <p:cNvSpPr/>
          <p:nvPr/>
        </p:nvSpPr>
        <p:spPr>
          <a:xfrm rot="9043232">
            <a:off x="1938244" y="32921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0D515A8-5654-4477-9E87-56FE3DD70416}"/>
              </a:ext>
            </a:extLst>
          </p:cNvPr>
          <p:cNvSpPr/>
          <p:nvPr/>
        </p:nvSpPr>
        <p:spPr>
          <a:xfrm rot="9043232">
            <a:off x="1858699" y="34827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F652F0D-C122-4FEE-8BDB-6A4337480DA7}"/>
              </a:ext>
            </a:extLst>
          </p:cNvPr>
          <p:cNvSpPr/>
          <p:nvPr/>
        </p:nvSpPr>
        <p:spPr>
          <a:xfrm rot="9043232">
            <a:off x="1432606" y="406725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9B86A2C-8A89-4D21-975B-3F00BD8C4673}"/>
              </a:ext>
            </a:extLst>
          </p:cNvPr>
          <p:cNvSpPr/>
          <p:nvPr/>
        </p:nvSpPr>
        <p:spPr>
          <a:xfrm rot="9043232">
            <a:off x="1594980" y="409957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95BE43-C95C-4DAD-9123-F30405498A2C}"/>
              </a:ext>
            </a:extLst>
          </p:cNvPr>
          <p:cNvSpPr/>
          <p:nvPr/>
        </p:nvSpPr>
        <p:spPr>
          <a:xfrm rot="9043232">
            <a:off x="1715381" y="42244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5991AC-C57A-455D-9EF6-C2F40B585674}"/>
              </a:ext>
            </a:extLst>
          </p:cNvPr>
          <p:cNvSpPr/>
          <p:nvPr/>
        </p:nvSpPr>
        <p:spPr>
          <a:xfrm rot="9043232">
            <a:off x="1865635" y="42629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559EE7-426C-409E-B1AD-4E7892790C8A}"/>
              </a:ext>
            </a:extLst>
          </p:cNvPr>
          <p:cNvSpPr/>
          <p:nvPr/>
        </p:nvSpPr>
        <p:spPr>
          <a:xfrm rot="9043232">
            <a:off x="2036196" y="43343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9C2F16E-6FBD-4B36-B9B6-FDFE5ACCDFEB}"/>
              </a:ext>
            </a:extLst>
          </p:cNvPr>
          <p:cNvSpPr/>
          <p:nvPr/>
        </p:nvSpPr>
        <p:spPr>
          <a:xfrm rot="9043232">
            <a:off x="2186449" y="440566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B37B5D1-79A6-4401-8396-AA4DB9F1A1E8}"/>
              </a:ext>
            </a:extLst>
          </p:cNvPr>
          <p:cNvSpPr/>
          <p:nvPr/>
        </p:nvSpPr>
        <p:spPr>
          <a:xfrm rot="9043232">
            <a:off x="2337233" y="44555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67CC390-C498-4105-81BA-044DD5F8D5ED}"/>
              </a:ext>
            </a:extLst>
          </p:cNvPr>
          <p:cNvSpPr/>
          <p:nvPr/>
        </p:nvSpPr>
        <p:spPr>
          <a:xfrm rot="9043232">
            <a:off x="2498904" y="44765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7CD3389-D5AD-4007-B713-45735170ADA7}"/>
              </a:ext>
            </a:extLst>
          </p:cNvPr>
          <p:cNvSpPr/>
          <p:nvPr/>
        </p:nvSpPr>
        <p:spPr>
          <a:xfrm rot="9043232">
            <a:off x="2649687" y="454802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82C17E9-3A4F-4299-9D95-2FFF79803F92}"/>
              </a:ext>
            </a:extLst>
          </p:cNvPr>
          <p:cNvSpPr/>
          <p:nvPr/>
        </p:nvSpPr>
        <p:spPr>
          <a:xfrm rot="9043232">
            <a:off x="2865160" y="45689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4FA09E6-6B71-4777-B0E7-DEFA786FB3E7}"/>
              </a:ext>
            </a:extLst>
          </p:cNvPr>
          <p:cNvSpPr/>
          <p:nvPr/>
        </p:nvSpPr>
        <p:spPr>
          <a:xfrm rot="9043232">
            <a:off x="3106073" y="45193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B0874BB-381E-444D-B29E-8FBD500B71BA}"/>
              </a:ext>
            </a:extLst>
          </p:cNvPr>
          <p:cNvSpPr/>
          <p:nvPr/>
        </p:nvSpPr>
        <p:spPr>
          <a:xfrm rot="9043232">
            <a:off x="3121728" y="42892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24D512-F36B-4475-BC1F-6A6B2E7B751B}"/>
              </a:ext>
            </a:extLst>
          </p:cNvPr>
          <p:cNvSpPr/>
          <p:nvPr/>
        </p:nvSpPr>
        <p:spPr>
          <a:xfrm rot="9043232">
            <a:off x="3291104" y="421926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2933C77-94D5-4395-95E0-8A79B0172E3A}"/>
              </a:ext>
            </a:extLst>
          </p:cNvPr>
          <p:cNvSpPr/>
          <p:nvPr/>
        </p:nvSpPr>
        <p:spPr>
          <a:xfrm rot="9043232">
            <a:off x="3411504" y="405678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1C19EF-66B4-4722-9832-9AA15836278A}"/>
              </a:ext>
            </a:extLst>
          </p:cNvPr>
          <p:cNvSpPr/>
          <p:nvPr/>
        </p:nvSpPr>
        <p:spPr>
          <a:xfrm rot="9043232">
            <a:off x="3512901" y="39024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EE2C256-616B-4590-8E39-995855B8D17C}"/>
              </a:ext>
            </a:extLst>
          </p:cNvPr>
          <p:cNvSpPr/>
          <p:nvPr/>
        </p:nvSpPr>
        <p:spPr>
          <a:xfrm rot="9043232">
            <a:off x="3593545" y="36986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20220D6-1C30-4AD9-8305-FA3E8BAB0270}"/>
              </a:ext>
            </a:extLst>
          </p:cNvPr>
          <p:cNvSpPr/>
          <p:nvPr/>
        </p:nvSpPr>
        <p:spPr>
          <a:xfrm rot="9043232">
            <a:off x="3697931" y="352349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44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D93CBC4-17C5-4C8C-95EA-4BF50633326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32DC207-04A7-42CD-AC90-696773F29E5A}"/>
              </a:ext>
            </a:extLst>
          </p:cNvPr>
          <p:cNvSpPr/>
          <p:nvPr/>
        </p:nvSpPr>
        <p:spPr>
          <a:xfrm>
            <a:off x="1275629" y="136418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51424B-6465-448C-8288-FB7970AB0E01}"/>
              </a:ext>
            </a:extLst>
          </p:cNvPr>
          <p:cNvCxnSpPr>
            <a:cxnSpLocks/>
          </p:cNvCxnSpPr>
          <p:nvPr/>
        </p:nvCxnSpPr>
        <p:spPr>
          <a:xfrm flipH="1">
            <a:off x="452761" y="412502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36959B6-51B5-4C96-81F8-9D661456ABC9}"/>
              </a:ext>
            </a:extLst>
          </p:cNvPr>
          <p:cNvSpPr/>
          <p:nvPr/>
        </p:nvSpPr>
        <p:spPr>
          <a:xfrm>
            <a:off x="1612529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0ADA83-9B5C-45E6-A731-14669D312D79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1391644" y="440652"/>
            <a:ext cx="240790" cy="9434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8FBFCB-5A9A-4ADC-A8C1-547F161CB4E6}"/>
              </a:ext>
            </a:extLst>
          </p:cNvPr>
          <p:cNvSpPr txBox="1"/>
          <p:nvPr/>
        </p:nvSpPr>
        <p:spPr>
          <a:xfrm>
            <a:off x="705281" y="561788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Point-to-Point distance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BDC95BC-599E-41D7-95AE-98D2FB3E8ACC}"/>
              </a:ext>
            </a:extLst>
          </p:cNvPr>
          <p:cNvSpPr/>
          <p:nvPr/>
        </p:nvSpPr>
        <p:spPr>
          <a:xfrm>
            <a:off x="6793251" y="258516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1FA37C-B405-4D60-AA7D-9ED6EF225800}"/>
              </a:ext>
            </a:extLst>
          </p:cNvPr>
          <p:cNvSpPr txBox="1"/>
          <p:nvPr/>
        </p:nvSpPr>
        <p:spPr>
          <a:xfrm>
            <a:off x="6904769" y="2477334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97A814C-2426-4AA0-9C94-DABB7DB3643B}"/>
              </a:ext>
            </a:extLst>
          </p:cNvPr>
          <p:cNvSpPr/>
          <p:nvPr/>
        </p:nvSpPr>
        <p:spPr>
          <a:xfrm>
            <a:off x="6793251" y="3083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94CFEB-2E93-49DE-A9C3-849A93686394}"/>
              </a:ext>
            </a:extLst>
          </p:cNvPr>
          <p:cNvSpPr txBox="1"/>
          <p:nvPr/>
        </p:nvSpPr>
        <p:spPr>
          <a:xfrm>
            <a:off x="6899152" y="29670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8D24FC0-A88C-41DF-BBC3-04A91A86B765}"/>
              </a:ext>
            </a:extLst>
          </p:cNvPr>
          <p:cNvCxnSpPr>
            <a:cxnSpLocks/>
          </p:cNvCxnSpPr>
          <p:nvPr/>
        </p:nvCxnSpPr>
        <p:spPr>
          <a:xfrm>
            <a:off x="452761" y="412502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A1FD60-7871-486D-8663-2910976890C2}"/>
              </a:ext>
            </a:extLst>
          </p:cNvPr>
          <p:cNvCxnSpPr>
            <a:cxnSpLocks/>
          </p:cNvCxnSpPr>
          <p:nvPr/>
        </p:nvCxnSpPr>
        <p:spPr>
          <a:xfrm flipH="1">
            <a:off x="932155" y="144083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439B2DBD-06AB-43D5-A989-79658FB46B0F}"/>
              </a:ext>
            </a:extLst>
          </p:cNvPr>
          <p:cNvSpPr/>
          <p:nvPr/>
        </p:nvSpPr>
        <p:spPr>
          <a:xfrm>
            <a:off x="384801" y="173093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2D48960-D124-4CB5-BF21-F2B44F31C483}"/>
              </a:ext>
            </a:extLst>
          </p:cNvPr>
          <p:cNvSpPr/>
          <p:nvPr/>
        </p:nvSpPr>
        <p:spPr>
          <a:xfrm>
            <a:off x="387862" y="124937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2D7FE20-6CBD-4200-A6E4-A5FEFBE0EAF9}"/>
              </a:ext>
            </a:extLst>
          </p:cNvPr>
          <p:cNvSpPr/>
          <p:nvPr/>
        </p:nvSpPr>
        <p:spPr>
          <a:xfrm>
            <a:off x="384801" y="68840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58ADDF-4A95-4CD2-9B74-03B9FFC8DA43}"/>
              </a:ext>
            </a:extLst>
          </p:cNvPr>
          <p:cNvSpPr/>
          <p:nvPr/>
        </p:nvSpPr>
        <p:spPr>
          <a:xfrm>
            <a:off x="865865" y="16629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E7944C0-4E6A-4AB7-8B6A-A3B4BBC6136B}"/>
              </a:ext>
            </a:extLst>
          </p:cNvPr>
          <p:cNvSpPr/>
          <p:nvPr/>
        </p:nvSpPr>
        <p:spPr>
          <a:xfrm>
            <a:off x="865865" y="2138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6808CF5-119D-457E-8225-BB601FAA41C3}"/>
              </a:ext>
            </a:extLst>
          </p:cNvPr>
          <p:cNvSpPr/>
          <p:nvPr/>
        </p:nvSpPr>
        <p:spPr>
          <a:xfrm>
            <a:off x="864195" y="261345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0D1359-20BA-4894-A5E1-15FFA91E247A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00816" y="804416"/>
            <a:ext cx="384954" cy="8784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11EB9C7-C8A3-4629-8C78-7BE80F5194B3}"/>
              </a:ext>
            </a:extLst>
          </p:cNvPr>
          <p:cNvCxnSpPr>
            <a:cxnSpLocks/>
            <a:stCxn id="33" idx="1"/>
            <a:endCxn id="29" idx="6"/>
          </p:cNvCxnSpPr>
          <p:nvPr/>
        </p:nvCxnSpPr>
        <p:spPr>
          <a:xfrm flipH="1" flipV="1">
            <a:off x="523782" y="1317336"/>
            <a:ext cx="361988" cy="3655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865E3-9FB0-47AB-AAA2-DE8B6D3F65F4}"/>
              </a:ext>
            </a:extLst>
          </p:cNvPr>
          <p:cNvCxnSpPr>
            <a:cxnSpLocks/>
            <a:stCxn id="33" idx="2"/>
            <a:endCxn id="27" idx="6"/>
          </p:cNvCxnSpPr>
          <p:nvPr/>
        </p:nvCxnSpPr>
        <p:spPr>
          <a:xfrm flipH="1">
            <a:off x="520721" y="1730938"/>
            <a:ext cx="345144" cy="67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B756464-740C-4164-B29A-1E68E81F49F7}"/>
              </a:ext>
            </a:extLst>
          </p:cNvPr>
          <p:cNvSpPr/>
          <p:nvPr/>
        </p:nvSpPr>
        <p:spPr>
          <a:xfrm>
            <a:off x="737609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3AD7EB4-E2F9-47B4-BC81-9DCB9DB89CB0}"/>
              </a:ext>
            </a:extLst>
          </p:cNvPr>
          <p:cNvSpPr/>
          <p:nvPr/>
        </p:nvSpPr>
        <p:spPr>
          <a:xfrm>
            <a:off x="1054209" y="3442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0E41326-2F42-4607-AF08-ABE69D5EBF0E}"/>
              </a:ext>
            </a:extLst>
          </p:cNvPr>
          <p:cNvCxnSpPr>
            <a:cxnSpLocks/>
            <a:stCxn id="3" idx="1"/>
            <a:endCxn id="49" idx="4"/>
          </p:cNvCxnSpPr>
          <p:nvPr/>
        </p:nvCxnSpPr>
        <p:spPr>
          <a:xfrm flipH="1" flipV="1">
            <a:off x="805569" y="474965"/>
            <a:ext cx="489965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B69C7B2-2FA5-45FA-9AE7-E9C521E25C73}"/>
              </a:ext>
            </a:extLst>
          </p:cNvPr>
          <p:cNvCxnSpPr>
            <a:cxnSpLocks/>
            <a:stCxn id="3" idx="0"/>
            <a:endCxn id="51" idx="4"/>
          </p:cNvCxnSpPr>
          <p:nvPr/>
        </p:nvCxnSpPr>
        <p:spPr>
          <a:xfrm flipH="1" flipV="1">
            <a:off x="1122169" y="480192"/>
            <a:ext cx="221420" cy="8839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FF56C7A3-C294-4E46-94E1-F2F5058A09AB}"/>
              </a:ext>
            </a:extLst>
          </p:cNvPr>
          <p:cNvSpPr/>
          <p:nvPr/>
        </p:nvSpPr>
        <p:spPr>
          <a:xfrm>
            <a:off x="1927523" y="138409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4C5467A-3E98-4D94-9585-19DE71803CD4}"/>
              </a:ext>
            </a:extLst>
          </p:cNvPr>
          <p:cNvSpPr/>
          <p:nvPr/>
        </p:nvSpPr>
        <p:spPr>
          <a:xfrm>
            <a:off x="2511457" y="13981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C484FEB-148C-4840-A4B6-14BB1DE1F1B7}"/>
              </a:ext>
            </a:extLst>
          </p:cNvPr>
          <p:cNvSpPr/>
          <p:nvPr/>
        </p:nvSpPr>
        <p:spPr>
          <a:xfrm>
            <a:off x="2034534" y="33904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81185BB-A63C-41FF-8518-F4912F389948}"/>
              </a:ext>
            </a:extLst>
          </p:cNvPr>
          <p:cNvSpPr/>
          <p:nvPr/>
        </p:nvSpPr>
        <p:spPr>
          <a:xfrm>
            <a:off x="2511457" y="32463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263EC9D-6596-45A8-97CF-D68BC36A4EA1}"/>
              </a:ext>
            </a:extLst>
          </p:cNvPr>
          <p:cNvCxnSpPr>
            <a:cxnSpLocks/>
            <a:stCxn id="61" idx="0"/>
            <a:endCxn id="65" idx="4"/>
          </p:cNvCxnSpPr>
          <p:nvPr/>
        </p:nvCxnSpPr>
        <p:spPr>
          <a:xfrm flipV="1">
            <a:off x="1995483" y="474965"/>
            <a:ext cx="107011" cy="909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D96D45-6298-4347-85BD-9FDDF727B9AC}"/>
              </a:ext>
            </a:extLst>
          </p:cNvPr>
          <p:cNvCxnSpPr>
            <a:cxnSpLocks/>
            <a:stCxn id="63" idx="0"/>
            <a:endCxn id="67" idx="4"/>
          </p:cNvCxnSpPr>
          <p:nvPr/>
        </p:nvCxnSpPr>
        <p:spPr>
          <a:xfrm flipV="1">
            <a:off x="2579417" y="460557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D6435A3-C0A1-415E-AD2F-4FA7A8C1119E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3B21154B-4989-4A53-AF97-860806839BB0}"/>
              </a:ext>
            </a:extLst>
          </p:cNvPr>
          <p:cNvSpPr/>
          <p:nvPr/>
        </p:nvSpPr>
        <p:spPr>
          <a:xfrm>
            <a:off x="1055164" y="401121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1065E94-35EA-405B-964F-CD2BB8FFE8A8}"/>
              </a:ext>
            </a:extLst>
          </p:cNvPr>
          <p:cNvCxnSpPr>
            <a:cxnSpLocks/>
          </p:cNvCxnSpPr>
          <p:nvPr/>
        </p:nvCxnSpPr>
        <p:spPr>
          <a:xfrm flipH="1">
            <a:off x="454241" y="3769748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9173C511-7CCE-4140-B9BC-907D8E7E09FC}"/>
              </a:ext>
            </a:extLst>
          </p:cNvPr>
          <p:cNvSpPr/>
          <p:nvPr/>
        </p:nvSpPr>
        <p:spPr>
          <a:xfrm>
            <a:off x="1614009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ADB29A-EB09-4AD6-94A9-64637E641AEA}"/>
              </a:ext>
            </a:extLst>
          </p:cNvPr>
          <p:cNvCxnSpPr>
            <a:cxnSpLocks/>
            <a:stCxn id="75" idx="7"/>
            <a:endCxn id="77" idx="3"/>
          </p:cNvCxnSpPr>
          <p:nvPr/>
        </p:nvCxnSpPr>
        <p:spPr>
          <a:xfrm flipV="1">
            <a:off x="1171179" y="3797898"/>
            <a:ext cx="462735" cy="233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2CCDA04-1991-4E10-BDD6-80B291EBD112}"/>
              </a:ext>
            </a:extLst>
          </p:cNvPr>
          <p:cNvCxnSpPr>
            <a:cxnSpLocks/>
          </p:cNvCxnSpPr>
          <p:nvPr/>
        </p:nvCxnSpPr>
        <p:spPr>
          <a:xfrm>
            <a:off x="454241" y="3769748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64534AD-E907-4700-A559-5A447D3FD2C1}"/>
              </a:ext>
            </a:extLst>
          </p:cNvPr>
          <p:cNvCxnSpPr>
            <a:cxnSpLocks/>
          </p:cNvCxnSpPr>
          <p:nvPr/>
        </p:nvCxnSpPr>
        <p:spPr>
          <a:xfrm flipH="1">
            <a:off x="711690" y="4087862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973A2879-5E84-422B-88B5-0424A2D9E6FD}"/>
              </a:ext>
            </a:extLst>
          </p:cNvPr>
          <p:cNvSpPr/>
          <p:nvPr/>
        </p:nvSpPr>
        <p:spPr>
          <a:xfrm>
            <a:off x="386281" y="508818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7D359FD-C418-40C3-AC7D-A7673B4255A2}"/>
              </a:ext>
            </a:extLst>
          </p:cNvPr>
          <p:cNvSpPr/>
          <p:nvPr/>
        </p:nvSpPr>
        <p:spPr>
          <a:xfrm>
            <a:off x="389342" y="460662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33CF0D5-ADE9-4BA1-8C03-2A6CD4B5981A}"/>
              </a:ext>
            </a:extLst>
          </p:cNvPr>
          <p:cNvSpPr/>
          <p:nvPr/>
        </p:nvSpPr>
        <p:spPr>
          <a:xfrm>
            <a:off x="386281" y="404564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B0558AEE-71CF-45AB-918C-A531A7D077B2}"/>
              </a:ext>
            </a:extLst>
          </p:cNvPr>
          <p:cNvSpPr/>
          <p:nvPr/>
        </p:nvSpPr>
        <p:spPr>
          <a:xfrm>
            <a:off x="645400" y="431000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7C6E50A-46C2-47D6-A527-A022A04E4B5B}"/>
              </a:ext>
            </a:extLst>
          </p:cNvPr>
          <p:cNvSpPr/>
          <p:nvPr/>
        </p:nvSpPr>
        <p:spPr>
          <a:xfrm>
            <a:off x="645400" y="47852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0A897D8-E213-4965-A9D5-454E34C030A1}"/>
              </a:ext>
            </a:extLst>
          </p:cNvPr>
          <p:cNvSpPr/>
          <p:nvPr/>
        </p:nvSpPr>
        <p:spPr>
          <a:xfrm>
            <a:off x="643730" y="52604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BDA590C-5518-4A45-8578-3C911C343F23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02296" y="4161662"/>
            <a:ext cx="163009" cy="1682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F571973-05CE-4A8C-A8EA-A27F14388268}"/>
              </a:ext>
            </a:extLst>
          </p:cNvPr>
          <p:cNvCxnSpPr>
            <a:cxnSpLocks/>
            <a:stCxn id="84" idx="3"/>
            <a:endCxn id="82" idx="6"/>
          </p:cNvCxnSpPr>
          <p:nvPr/>
        </p:nvCxnSpPr>
        <p:spPr>
          <a:xfrm flipH="1">
            <a:off x="525262" y="4426020"/>
            <a:ext cx="140043" cy="248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9799BE9-DEF5-4462-9A73-C6355A821D69}"/>
              </a:ext>
            </a:extLst>
          </p:cNvPr>
          <p:cNvCxnSpPr>
            <a:cxnSpLocks/>
            <a:stCxn id="85" idx="3"/>
            <a:endCxn id="81" idx="6"/>
          </p:cNvCxnSpPr>
          <p:nvPr/>
        </p:nvCxnSpPr>
        <p:spPr>
          <a:xfrm flipH="1">
            <a:off x="522201" y="4901256"/>
            <a:ext cx="143104" cy="2548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8E974DD1-3DEF-4325-A2E8-E101754E8CFD}"/>
              </a:ext>
            </a:extLst>
          </p:cNvPr>
          <p:cNvSpPr/>
          <p:nvPr/>
        </p:nvSpPr>
        <p:spPr>
          <a:xfrm>
            <a:off x="739089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8F97572-6547-46E9-9836-902675B7E781}"/>
              </a:ext>
            </a:extLst>
          </p:cNvPr>
          <p:cNvSpPr/>
          <p:nvPr/>
        </p:nvSpPr>
        <p:spPr>
          <a:xfrm>
            <a:off x="1055689" y="37015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2EB78B-60BC-4063-9F3D-60E631C9E0A0}"/>
              </a:ext>
            </a:extLst>
          </p:cNvPr>
          <p:cNvCxnSpPr>
            <a:cxnSpLocks/>
            <a:stCxn id="75" idx="1"/>
            <a:endCxn id="90" idx="4"/>
          </p:cNvCxnSpPr>
          <p:nvPr/>
        </p:nvCxnSpPr>
        <p:spPr>
          <a:xfrm flipH="1" flipV="1">
            <a:off x="807049" y="3832211"/>
            <a:ext cx="268020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1DD587-62E9-483A-B8E0-FE6B299FBA97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1123124" y="3837438"/>
            <a:ext cx="525" cy="1737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7C7431B2-515B-4B51-AB8D-E1CF63B21232}"/>
              </a:ext>
            </a:extLst>
          </p:cNvPr>
          <p:cNvSpPr/>
          <p:nvPr/>
        </p:nvSpPr>
        <p:spPr>
          <a:xfrm>
            <a:off x="1707058" y="40311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E2699C-B5DB-4E99-B186-E56F8365B335}"/>
              </a:ext>
            </a:extLst>
          </p:cNvPr>
          <p:cNvSpPr/>
          <p:nvPr/>
        </p:nvSpPr>
        <p:spPr>
          <a:xfrm>
            <a:off x="2290992" y="40452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C6E8C6-C40C-4B02-B09B-BCD62C731B7C}"/>
              </a:ext>
            </a:extLst>
          </p:cNvPr>
          <p:cNvSpPr/>
          <p:nvPr/>
        </p:nvSpPr>
        <p:spPr>
          <a:xfrm>
            <a:off x="2036014" y="3696291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54057EA-BF07-4636-B93C-4B810C4917D5}"/>
              </a:ext>
            </a:extLst>
          </p:cNvPr>
          <p:cNvSpPr/>
          <p:nvPr/>
        </p:nvSpPr>
        <p:spPr>
          <a:xfrm>
            <a:off x="2512937" y="368188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9D7C385-AE9F-4AEA-96DB-5D49EC1082D7}"/>
              </a:ext>
            </a:extLst>
          </p:cNvPr>
          <p:cNvCxnSpPr>
            <a:cxnSpLocks/>
            <a:stCxn id="94" idx="0"/>
            <a:endCxn id="96" idx="4"/>
          </p:cNvCxnSpPr>
          <p:nvPr/>
        </p:nvCxnSpPr>
        <p:spPr>
          <a:xfrm flipV="1">
            <a:off x="1775018" y="3832211"/>
            <a:ext cx="328956" cy="1989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DDDAC64-9E34-49F3-9D69-0AD4CCB930B1}"/>
              </a:ext>
            </a:extLst>
          </p:cNvPr>
          <p:cNvCxnSpPr>
            <a:cxnSpLocks/>
            <a:stCxn id="95" idx="0"/>
            <a:endCxn id="97" idx="4"/>
          </p:cNvCxnSpPr>
          <p:nvPr/>
        </p:nvCxnSpPr>
        <p:spPr>
          <a:xfrm flipV="1">
            <a:off x="2358952" y="3817803"/>
            <a:ext cx="221945" cy="2274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5232088E-7E74-41B9-8E61-6F66E96B9D26}"/>
              </a:ext>
            </a:extLst>
          </p:cNvPr>
          <p:cNvSpPr/>
          <p:nvPr/>
        </p:nvSpPr>
        <p:spPr>
          <a:xfrm rot="5400000">
            <a:off x="1709886" y="3005652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8E36AD0-0D53-4AB9-A440-7B71C8D7C2EC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09989E4D-A89E-4CB5-BB86-0D3F761DECF9}"/>
              </a:ext>
            </a:extLst>
          </p:cNvPr>
          <p:cNvSpPr/>
          <p:nvPr/>
        </p:nvSpPr>
        <p:spPr>
          <a:xfrm>
            <a:off x="4828184" y="136567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2A0855B-83B2-4C70-8750-1ECF9F2EE1C3}"/>
              </a:ext>
            </a:extLst>
          </p:cNvPr>
          <p:cNvCxnSpPr>
            <a:cxnSpLocks/>
          </p:cNvCxnSpPr>
          <p:nvPr/>
        </p:nvCxnSpPr>
        <p:spPr>
          <a:xfrm flipH="1">
            <a:off x="4005316" y="413983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8DBC3489-5E2F-40EF-9201-FAADEA05D5CB}"/>
              </a:ext>
            </a:extLst>
          </p:cNvPr>
          <p:cNvSpPr/>
          <p:nvPr/>
        </p:nvSpPr>
        <p:spPr>
          <a:xfrm>
            <a:off x="5165084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A77A58E-53CD-4A8C-BAB9-E63118E3BA91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5233044" y="462038"/>
            <a:ext cx="5348" cy="978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5370FE0-DC84-4EBA-8B45-8606E616AFDB}"/>
              </a:ext>
            </a:extLst>
          </p:cNvPr>
          <p:cNvCxnSpPr>
            <a:cxnSpLocks/>
          </p:cNvCxnSpPr>
          <p:nvPr/>
        </p:nvCxnSpPr>
        <p:spPr>
          <a:xfrm>
            <a:off x="4005316" y="413983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9A71B9CE-2CBF-48D3-956F-9D93F8826124}"/>
              </a:ext>
            </a:extLst>
          </p:cNvPr>
          <p:cNvCxnSpPr>
            <a:cxnSpLocks/>
          </p:cNvCxnSpPr>
          <p:nvPr/>
        </p:nvCxnSpPr>
        <p:spPr>
          <a:xfrm flipH="1">
            <a:off x="4484710" y="1442316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C2D5563C-647C-4963-8D09-822D2991F301}"/>
              </a:ext>
            </a:extLst>
          </p:cNvPr>
          <p:cNvSpPr/>
          <p:nvPr/>
        </p:nvSpPr>
        <p:spPr>
          <a:xfrm>
            <a:off x="3937356" y="173241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26AED2D-568E-465D-BE06-00434E60FF71}"/>
              </a:ext>
            </a:extLst>
          </p:cNvPr>
          <p:cNvSpPr/>
          <p:nvPr/>
        </p:nvSpPr>
        <p:spPr>
          <a:xfrm>
            <a:off x="3940417" y="1250857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69ED456B-72DC-4971-8E5F-626B407DC11B}"/>
              </a:ext>
            </a:extLst>
          </p:cNvPr>
          <p:cNvSpPr/>
          <p:nvPr/>
        </p:nvSpPr>
        <p:spPr>
          <a:xfrm>
            <a:off x="3937356" y="68988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E7164493-708D-441D-9292-73C3B3746F56}"/>
              </a:ext>
            </a:extLst>
          </p:cNvPr>
          <p:cNvSpPr/>
          <p:nvPr/>
        </p:nvSpPr>
        <p:spPr>
          <a:xfrm>
            <a:off x="4418420" y="166445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16295B51-552E-4E09-ABCD-773E8C785FA7}"/>
              </a:ext>
            </a:extLst>
          </p:cNvPr>
          <p:cNvSpPr/>
          <p:nvPr/>
        </p:nvSpPr>
        <p:spPr>
          <a:xfrm>
            <a:off x="4418420" y="213969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D93C7603-7EB8-4AEA-8B2F-AA750A426537}"/>
              </a:ext>
            </a:extLst>
          </p:cNvPr>
          <p:cNvSpPr/>
          <p:nvPr/>
        </p:nvSpPr>
        <p:spPr>
          <a:xfrm>
            <a:off x="4416750" y="261493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4B09BDE-E30E-419F-93BC-06FE275D3AF7}"/>
              </a:ext>
            </a:extLst>
          </p:cNvPr>
          <p:cNvCxnSpPr>
            <a:cxnSpLocks/>
            <a:endCxn id="113" idx="6"/>
          </p:cNvCxnSpPr>
          <p:nvPr/>
        </p:nvCxnSpPr>
        <p:spPr>
          <a:xfrm flipH="1">
            <a:off x="4073276" y="756361"/>
            <a:ext cx="394000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98C1449-C899-4285-A440-E6F081AE4A5F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076337" y="1313873"/>
            <a:ext cx="413103" cy="4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D0DE222-429A-4CD2-A808-6047032BE13C}"/>
              </a:ext>
            </a:extLst>
          </p:cNvPr>
          <p:cNvCxnSpPr>
            <a:cxnSpLocks/>
            <a:stCxn id="114" idx="4"/>
            <a:endCxn id="111" idx="6"/>
          </p:cNvCxnSpPr>
          <p:nvPr/>
        </p:nvCxnSpPr>
        <p:spPr>
          <a:xfrm flipH="1">
            <a:off x="4073276" y="1800379"/>
            <a:ext cx="413104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E4AD8321-5D70-4F56-A06F-0F06D9DC72FC}"/>
              </a:ext>
            </a:extLst>
          </p:cNvPr>
          <p:cNvSpPr/>
          <p:nvPr/>
        </p:nvSpPr>
        <p:spPr>
          <a:xfrm>
            <a:off x="4290164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2BA32D5C-84A2-4B03-9E05-9A206E037C72}"/>
              </a:ext>
            </a:extLst>
          </p:cNvPr>
          <p:cNvSpPr/>
          <p:nvPr/>
        </p:nvSpPr>
        <p:spPr>
          <a:xfrm>
            <a:off x="4606764" y="34575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3839CFB-0704-495E-8B0A-8F5E18E0C8F4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4358124" y="476446"/>
            <a:ext cx="0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A0A2451-1B87-42DD-9000-799A059C2C30}"/>
              </a:ext>
            </a:extLst>
          </p:cNvPr>
          <p:cNvCxnSpPr>
            <a:cxnSpLocks/>
            <a:endCxn id="121" idx="4"/>
          </p:cNvCxnSpPr>
          <p:nvPr/>
        </p:nvCxnSpPr>
        <p:spPr>
          <a:xfrm flipH="1" flipV="1">
            <a:off x="4674724" y="481673"/>
            <a:ext cx="955" cy="9504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98F1393B-C8EE-46F6-97A3-300951AA4862}"/>
              </a:ext>
            </a:extLst>
          </p:cNvPr>
          <p:cNvSpPr/>
          <p:nvPr/>
        </p:nvSpPr>
        <p:spPr>
          <a:xfrm>
            <a:off x="5480078" y="13855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FF900EC-80C9-48F2-9B16-245C245A12DB}"/>
              </a:ext>
            </a:extLst>
          </p:cNvPr>
          <p:cNvSpPr/>
          <p:nvPr/>
        </p:nvSpPr>
        <p:spPr>
          <a:xfrm>
            <a:off x="6064012" y="13996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664AB35-33BF-4244-85F3-B7B70CACB8CA}"/>
              </a:ext>
            </a:extLst>
          </p:cNvPr>
          <p:cNvSpPr/>
          <p:nvPr/>
        </p:nvSpPr>
        <p:spPr>
          <a:xfrm>
            <a:off x="5587089" y="34052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AF0CCC6-8AA9-4CAC-B8FB-8BEEFF5618FA}"/>
              </a:ext>
            </a:extLst>
          </p:cNvPr>
          <p:cNvSpPr/>
          <p:nvPr/>
        </p:nvSpPr>
        <p:spPr>
          <a:xfrm>
            <a:off x="6064012" y="32611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34B9E31-4D12-479F-8E57-50955CA9C531}"/>
              </a:ext>
            </a:extLst>
          </p:cNvPr>
          <p:cNvCxnSpPr>
            <a:cxnSpLocks/>
            <a:endCxn id="126" idx="4"/>
          </p:cNvCxnSpPr>
          <p:nvPr/>
        </p:nvCxnSpPr>
        <p:spPr>
          <a:xfrm flipH="1" flipV="1">
            <a:off x="5655049" y="476446"/>
            <a:ext cx="15997" cy="9557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2679DC8-0EEE-47DE-95CE-0CC84ED892BA}"/>
              </a:ext>
            </a:extLst>
          </p:cNvPr>
          <p:cNvCxnSpPr>
            <a:cxnSpLocks/>
            <a:stCxn id="125" idx="0"/>
            <a:endCxn id="127" idx="4"/>
          </p:cNvCxnSpPr>
          <p:nvPr/>
        </p:nvCxnSpPr>
        <p:spPr>
          <a:xfrm flipV="1">
            <a:off x="6131972" y="462038"/>
            <a:ext cx="0" cy="937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7EA4AB4-4F00-49D0-B71B-651F19CE5CC4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215113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1062DC00-27F2-49D5-AAE4-421E6ABA43B0}"/>
              </a:ext>
            </a:extLst>
          </p:cNvPr>
          <p:cNvSpPr/>
          <p:nvPr/>
        </p:nvSpPr>
        <p:spPr>
          <a:xfrm>
            <a:off x="4714252" y="39594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5C93AF6E-E754-49AC-9F1F-27640A1567D3}"/>
              </a:ext>
            </a:extLst>
          </p:cNvPr>
          <p:cNvCxnSpPr>
            <a:cxnSpLocks/>
          </p:cNvCxnSpPr>
          <p:nvPr/>
        </p:nvCxnSpPr>
        <p:spPr>
          <a:xfrm flipH="1">
            <a:off x="4006796" y="3771229"/>
            <a:ext cx="26231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4E445D04-3C33-4B1D-956B-1CFAAF284C05}"/>
              </a:ext>
            </a:extLst>
          </p:cNvPr>
          <p:cNvSpPr/>
          <p:nvPr/>
        </p:nvSpPr>
        <p:spPr>
          <a:xfrm>
            <a:off x="5166564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A9A70F2F-14A4-4852-BDB9-F01E65C4FF3F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5233044" y="3819284"/>
            <a:ext cx="1480" cy="2409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6628B54-441C-4246-9EF3-28D093E07288}"/>
              </a:ext>
            </a:extLst>
          </p:cNvPr>
          <p:cNvCxnSpPr>
            <a:cxnSpLocks/>
          </p:cNvCxnSpPr>
          <p:nvPr/>
        </p:nvCxnSpPr>
        <p:spPr>
          <a:xfrm>
            <a:off x="4006796" y="3771229"/>
            <a:ext cx="0" cy="16737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A9DDCA2-494F-450D-BDE9-A81370FF3262}"/>
              </a:ext>
            </a:extLst>
          </p:cNvPr>
          <p:cNvCxnSpPr>
            <a:cxnSpLocks/>
          </p:cNvCxnSpPr>
          <p:nvPr/>
        </p:nvCxnSpPr>
        <p:spPr>
          <a:xfrm flipH="1">
            <a:off x="4370778" y="4036075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3C96ED74-B1AC-4BB2-A70F-33A901B12D68}"/>
              </a:ext>
            </a:extLst>
          </p:cNvPr>
          <p:cNvSpPr/>
          <p:nvPr/>
        </p:nvSpPr>
        <p:spPr>
          <a:xfrm>
            <a:off x="3938836" y="5089665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69BDE1B-09A9-498D-8382-0757DC08C649}"/>
              </a:ext>
            </a:extLst>
          </p:cNvPr>
          <p:cNvSpPr/>
          <p:nvPr/>
        </p:nvSpPr>
        <p:spPr>
          <a:xfrm>
            <a:off x="3941897" y="460810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8B6535A2-C7DF-4050-99B5-3C610359F793}"/>
              </a:ext>
            </a:extLst>
          </p:cNvPr>
          <p:cNvSpPr/>
          <p:nvPr/>
        </p:nvSpPr>
        <p:spPr>
          <a:xfrm>
            <a:off x="3938836" y="4047128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CFB29E28-86EC-4CF1-9CEB-3CDDDFC5E776}"/>
              </a:ext>
            </a:extLst>
          </p:cNvPr>
          <p:cNvSpPr/>
          <p:nvPr/>
        </p:nvSpPr>
        <p:spPr>
          <a:xfrm>
            <a:off x="4304488" y="42582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AC8954F5-A9B2-4C62-95F5-95BEC7F1357E}"/>
              </a:ext>
            </a:extLst>
          </p:cNvPr>
          <p:cNvSpPr/>
          <p:nvPr/>
        </p:nvSpPr>
        <p:spPr>
          <a:xfrm>
            <a:off x="4304488" y="47334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8C756C0-7DDD-41E0-A028-AD1412CD1949}"/>
              </a:ext>
            </a:extLst>
          </p:cNvPr>
          <p:cNvSpPr/>
          <p:nvPr/>
        </p:nvSpPr>
        <p:spPr>
          <a:xfrm>
            <a:off x="4302818" y="520869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90E99947-5953-4B12-AD61-BF89C81AB414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 flipV="1">
            <a:off x="4074756" y="4115088"/>
            <a:ext cx="304906" cy="76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3EE7EE28-C626-4CB1-B699-4747234AFF0C}"/>
              </a:ext>
            </a:extLst>
          </p:cNvPr>
          <p:cNvCxnSpPr>
            <a:cxnSpLocks/>
            <a:endCxn id="138" idx="6"/>
          </p:cNvCxnSpPr>
          <p:nvPr/>
        </p:nvCxnSpPr>
        <p:spPr>
          <a:xfrm flipH="1">
            <a:off x="4077817" y="4676063"/>
            <a:ext cx="30184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57285B38-99EE-4081-985F-76AB1FC51D19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074756" y="5156144"/>
            <a:ext cx="304906" cy="14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13941FD1-4607-42CB-881C-B5239D4179E7}"/>
              </a:ext>
            </a:extLst>
          </p:cNvPr>
          <p:cNvSpPr/>
          <p:nvPr/>
        </p:nvSpPr>
        <p:spPr>
          <a:xfrm>
            <a:off x="4291644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101A0858-FC3D-4BA2-9FDA-A6304DCC8C59}"/>
              </a:ext>
            </a:extLst>
          </p:cNvPr>
          <p:cNvSpPr/>
          <p:nvPr/>
        </p:nvSpPr>
        <p:spPr>
          <a:xfrm>
            <a:off x="4608244" y="3702999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1369FAE-9AD1-48AF-BD92-D9FD8AD80982}"/>
              </a:ext>
            </a:extLst>
          </p:cNvPr>
          <p:cNvCxnSpPr>
            <a:cxnSpLocks/>
            <a:endCxn id="146" idx="4"/>
          </p:cNvCxnSpPr>
          <p:nvPr/>
        </p:nvCxnSpPr>
        <p:spPr>
          <a:xfrm flipH="1" flipV="1">
            <a:off x="4359604" y="3833692"/>
            <a:ext cx="10570" cy="270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E5FBEAF-2EAD-4E27-8951-EB8B83B9CFD8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4663725" y="3838919"/>
            <a:ext cx="12479" cy="2023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BD023EE0-20B9-455C-9525-A90B900E376B}"/>
              </a:ext>
            </a:extLst>
          </p:cNvPr>
          <p:cNvSpPr/>
          <p:nvPr/>
        </p:nvSpPr>
        <p:spPr>
          <a:xfrm>
            <a:off x="5366146" y="39793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43DAFF8D-237F-4A03-AC23-4FE80130B732}"/>
              </a:ext>
            </a:extLst>
          </p:cNvPr>
          <p:cNvSpPr/>
          <p:nvPr/>
        </p:nvSpPr>
        <p:spPr>
          <a:xfrm>
            <a:off x="5950080" y="399343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D7C11E1F-0A5A-4D1B-BD41-8AF895D0A429}"/>
              </a:ext>
            </a:extLst>
          </p:cNvPr>
          <p:cNvSpPr/>
          <p:nvPr/>
        </p:nvSpPr>
        <p:spPr>
          <a:xfrm>
            <a:off x="5588569" y="369777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8AF87F3B-DDD0-47A1-94C2-6E903A459C9F}"/>
              </a:ext>
            </a:extLst>
          </p:cNvPr>
          <p:cNvSpPr/>
          <p:nvPr/>
        </p:nvSpPr>
        <p:spPr>
          <a:xfrm>
            <a:off x="6065492" y="368336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642B92F6-EC1B-4F89-8E9F-6614EE7A4A0A}"/>
              </a:ext>
            </a:extLst>
          </p:cNvPr>
          <p:cNvCxnSpPr>
            <a:cxnSpLocks/>
            <a:endCxn id="152" idx="4"/>
          </p:cNvCxnSpPr>
          <p:nvPr/>
        </p:nvCxnSpPr>
        <p:spPr>
          <a:xfrm flipH="1" flipV="1">
            <a:off x="5656529" y="3833692"/>
            <a:ext cx="6518" cy="2167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08390AD-6FEA-4EA7-BBA0-B67B223B3ED1}"/>
              </a:ext>
            </a:extLst>
          </p:cNvPr>
          <p:cNvCxnSpPr>
            <a:cxnSpLocks/>
            <a:endCxn id="153" idx="4"/>
          </p:cNvCxnSpPr>
          <p:nvPr/>
        </p:nvCxnSpPr>
        <p:spPr>
          <a:xfrm flipH="1" flipV="1">
            <a:off x="6133452" y="3819284"/>
            <a:ext cx="13042" cy="2220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矢印: 右 155">
            <a:extLst>
              <a:ext uri="{FF2B5EF4-FFF2-40B4-BE49-F238E27FC236}">
                <a16:creationId xmlns:a16="http://schemas.microsoft.com/office/drawing/2014/main" id="{88E6CF68-6716-4E05-8D11-CFDC0130AFB5}"/>
              </a:ext>
            </a:extLst>
          </p:cNvPr>
          <p:cNvSpPr/>
          <p:nvPr/>
        </p:nvSpPr>
        <p:spPr>
          <a:xfrm rot="5400000">
            <a:off x="5262441" y="3007133"/>
            <a:ext cx="56175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91F882C-46D5-48EB-8BCB-C4A38498D703}"/>
              </a:ext>
            </a:extLst>
          </p:cNvPr>
          <p:cNvSpPr txBox="1"/>
          <p:nvPr/>
        </p:nvSpPr>
        <p:spPr>
          <a:xfrm>
            <a:off x="4159197" y="561048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Perpendicular distance</a:t>
            </a:r>
            <a:endParaRPr kumimoji="1" lang="ja-JP" altLang="en-US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C46E425-91B7-4334-A182-632B781BD2CB}"/>
              </a:ext>
            </a:extLst>
          </p:cNvPr>
          <p:cNvCxnSpPr>
            <a:cxnSpLocks/>
          </p:cNvCxnSpPr>
          <p:nvPr/>
        </p:nvCxnSpPr>
        <p:spPr>
          <a:xfrm flipH="1">
            <a:off x="4483496" y="474113"/>
            <a:ext cx="1" cy="138966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>
            <a:off x="718105" y="1619202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 rot="19062691">
            <a:off x="597261" y="80841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E4BE2EE-3257-4A6F-924A-26306AACA86B}"/>
              </a:ext>
            </a:extLst>
          </p:cNvPr>
          <p:cNvCxnSpPr>
            <a:cxnSpLocks/>
          </p:cNvCxnSpPr>
          <p:nvPr/>
        </p:nvCxnSpPr>
        <p:spPr>
          <a:xfrm flipH="1">
            <a:off x="390617" y="2694069"/>
            <a:ext cx="8016536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E5F607A-C4E3-4DE6-801C-350EFBD9A52D}"/>
              </a:ext>
            </a:extLst>
          </p:cNvPr>
          <p:cNvCxnSpPr>
            <a:cxnSpLocks/>
          </p:cNvCxnSpPr>
          <p:nvPr/>
        </p:nvCxnSpPr>
        <p:spPr>
          <a:xfrm flipH="1">
            <a:off x="392096" y="813481"/>
            <a:ext cx="800618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部分円 9">
            <a:extLst>
              <a:ext uri="{FF2B5EF4-FFF2-40B4-BE49-F238E27FC236}">
                <a16:creationId xmlns:a16="http://schemas.microsoft.com/office/drawing/2014/main" id="{99057489-DDF8-48F9-8B40-43C73A44D77B}"/>
              </a:ext>
            </a:extLst>
          </p:cNvPr>
          <p:cNvSpPr/>
          <p:nvPr/>
        </p:nvSpPr>
        <p:spPr>
          <a:xfrm rot="19053561">
            <a:off x="-736434" y="-20249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2451115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304698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2861545" y="26456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2653370" y="26448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2664662" y="74552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2878209" y="74554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993365" y="265837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2216874" y="265017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2457890" y="262610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9C54F7D3-7876-44FD-885E-5F40AA015F89}"/>
              </a:ext>
            </a:extLst>
          </p:cNvPr>
          <p:cNvSpPr/>
          <p:nvPr/>
        </p:nvSpPr>
        <p:spPr>
          <a:xfrm>
            <a:off x="5387097" y="162382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4B3EAB4C-406A-4ADB-90B9-E02C407F4632}"/>
              </a:ext>
            </a:extLst>
          </p:cNvPr>
          <p:cNvSpPr/>
          <p:nvPr/>
        </p:nvSpPr>
        <p:spPr>
          <a:xfrm rot="19053561">
            <a:off x="3932558" y="-15630"/>
            <a:ext cx="4064430" cy="3919807"/>
          </a:xfrm>
          <a:prstGeom prst="pie">
            <a:avLst>
              <a:gd name="adj1" fmla="val 0"/>
              <a:gd name="adj2" fmla="val 5242057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C7AA353B-1C95-4A40-A6B5-EC0B0D861DB7}"/>
              </a:ext>
            </a:extLst>
          </p:cNvPr>
          <p:cNvSpPr/>
          <p:nvPr/>
        </p:nvSpPr>
        <p:spPr>
          <a:xfrm>
            <a:off x="7120107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A6F1620-5E0B-4421-A1A1-98CAB176A03D}"/>
              </a:ext>
            </a:extLst>
          </p:cNvPr>
          <p:cNvSpPr/>
          <p:nvPr/>
        </p:nvSpPr>
        <p:spPr>
          <a:xfrm>
            <a:off x="771597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0882E7C-D1D1-472A-BC18-B6F884AD6A22}"/>
              </a:ext>
            </a:extLst>
          </p:cNvPr>
          <p:cNvSpPr/>
          <p:nvPr/>
        </p:nvSpPr>
        <p:spPr>
          <a:xfrm>
            <a:off x="7530537" y="26502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B13EB16E-B4B8-4773-B5A1-65F41DB6528C}"/>
              </a:ext>
            </a:extLst>
          </p:cNvPr>
          <p:cNvSpPr/>
          <p:nvPr/>
        </p:nvSpPr>
        <p:spPr>
          <a:xfrm>
            <a:off x="7322362" y="26494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20DD499-B10D-4EDA-ADEE-CC1B23EF1D59}"/>
              </a:ext>
            </a:extLst>
          </p:cNvPr>
          <p:cNvSpPr/>
          <p:nvPr/>
        </p:nvSpPr>
        <p:spPr>
          <a:xfrm>
            <a:off x="7333654" y="7501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063E018-B195-481A-95C7-BD18DA449905}"/>
              </a:ext>
            </a:extLst>
          </p:cNvPr>
          <p:cNvSpPr/>
          <p:nvPr/>
        </p:nvSpPr>
        <p:spPr>
          <a:xfrm>
            <a:off x="7547201" y="7501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34ED68-CD09-4A62-89E3-EB56073C6B8E}"/>
              </a:ext>
            </a:extLst>
          </p:cNvPr>
          <p:cNvSpPr/>
          <p:nvPr/>
        </p:nvSpPr>
        <p:spPr>
          <a:xfrm>
            <a:off x="6662357" y="2662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91A19F8D-235A-4E16-9FD6-ABD60EA26F4A}"/>
              </a:ext>
            </a:extLst>
          </p:cNvPr>
          <p:cNvSpPr/>
          <p:nvPr/>
        </p:nvSpPr>
        <p:spPr>
          <a:xfrm>
            <a:off x="6885866" y="265479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E191985-767C-404B-8A22-C2DFF931CAA0}"/>
              </a:ext>
            </a:extLst>
          </p:cNvPr>
          <p:cNvSpPr/>
          <p:nvPr/>
        </p:nvSpPr>
        <p:spPr>
          <a:xfrm>
            <a:off x="7126882" y="263072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8B565-0BF7-47A0-933A-70FC9A9E2C91}"/>
              </a:ext>
            </a:extLst>
          </p:cNvPr>
          <p:cNvSpPr txBox="1"/>
          <p:nvPr/>
        </p:nvSpPr>
        <p:spPr>
          <a:xfrm rot="1908711">
            <a:off x="1237617" y="89734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D0CD30-6341-4968-995C-B5C201FC2664}"/>
              </a:ext>
            </a:extLst>
          </p:cNvPr>
          <p:cNvSpPr txBox="1"/>
          <p:nvPr/>
        </p:nvSpPr>
        <p:spPr>
          <a:xfrm rot="21051107">
            <a:off x="5218005" y="911281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F54073-4789-472A-B388-F8A0D476754D}"/>
              </a:ext>
            </a:extLst>
          </p:cNvPr>
          <p:cNvSpPr txBox="1"/>
          <p:nvPr/>
        </p:nvSpPr>
        <p:spPr>
          <a:xfrm rot="1227154">
            <a:off x="5863039" y="1048907"/>
            <a:ext cx="697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142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4796808" y="1160604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>
            <a:off x="2481446" y="271371"/>
            <a:ext cx="2709644" cy="8892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 flipH="1">
            <a:off x="1351652" y="271370"/>
            <a:ext cx="1129794" cy="41593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1283692" y="4347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27DF8C-F7B8-455E-96ED-3CE837765C6E}"/>
              </a:ext>
            </a:extLst>
          </p:cNvPr>
          <p:cNvCxnSpPr>
            <a:cxnSpLocks/>
          </p:cNvCxnSpPr>
          <p:nvPr/>
        </p:nvCxnSpPr>
        <p:spPr>
          <a:xfrm flipH="1">
            <a:off x="6991805" y="5029863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893A8046-CD70-47A8-A3FB-C67EAD1934B5}"/>
              </a:ext>
            </a:extLst>
          </p:cNvPr>
          <p:cNvSpPr/>
          <p:nvPr/>
        </p:nvSpPr>
        <p:spPr>
          <a:xfrm>
            <a:off x="6962342" y="49503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210625D-3F75-4EF0-82D0-8B6A5EDC3CFA}"/>
              </a:ext>
            </a:extLst>
          </p:cNvPr>
          <p:cNvCxnSpPr>
            <a:cxnSpLocks/>
          </p:cNvCxnSpPr>
          <p:nvPr/>
        </p:nvCxnSpPr>
        <p:spPr>
          <a:xfrm flipV="1">
            <a:off x="10407498" y="1151726"/>
            <a:ext cx="394282" cy="387813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B007902-9F77-45E5-AF93-48EA31C8EBC9}"/>
              </a:ext>
            </a:extLst>
          </p:cNvPr>
          <p:cNvCxnSpPr>
            <a:cxnSpLocks/>
          </p:cNvCxnSpPr>
          <p:nvPr/>
        </p:nvCxnSpPr>
        <p:spPr>
          <a:xfrm flipV="1">
            <a:off x="7981026" y="1151726"/>
            <a:ext cx="2820754" cy="4995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28C5C9-ECB8-4A7F-80A9-D873622621F3}"/>
              </a:ext>
            </a:extLst>
          </p:cNvPr>
          <p:cNvCxnSpPr>
            <a:cxnSpLocks/>
          </p:cNvCxnSpPr>
          <p:nvPr/>
        </p:nvCxnSpPr>
        <p:spPr>
          <a:xfrm>
            <a:off x="7981026" y="1651244"/>
            <a:ext cx="346229" cy="404821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51EA158-A712-4AE7-A4E3-8C7518DCA434}"/>
              </a:ext>
            </a:extLst>
          </p:cNvPr>
          <p:cNvSpPr/>
          <p:nvPr/>
        </p:nvSpPr>
        <p:spPr>
          <a:xfrm>
            <a:off x="8259295" y="5631502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674E8989-DBC2-4C49-8D11-1F8B906E38F3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A1DEA702-6D04-4822-BA7E-BD81E3EFBE90}"/>
              </a:ext>
            </a:extLst>
          </p:cNvPr>
          <p:cNvSpPr/>
          <p:nvPr/>
        </p:nvSpPr>
        <p:spPr>
          <a:xfrm>
            <a:off x="8982041" y="4696973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6A2EF7-96FC-4E9C-B089-9150B2FC760B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0E13C8-6253-40D6-A643-FE5CE95A115C}"/>
              </a:ext>
            </a:extLst>
          </p:cNvPr>
          <p:cNvSpPr txBox="1"/>
          <p:nvPr/>
        </p:nvSpPr>
        <p:spPr>
          <a:xfrm>
            <a:off x="595683" y="4230887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A979FA-D637-4E6F-8212-6F2CC8A0D64E}"/>
              </a:ext>
            </a:extLst>
          </p:cNvPr>
          <p:cNvSpPr txBox="1"/>
          <p:nvPr/>
        </p:nvSpPr>
        <p:spPr>
          <a:xfrm>
            <a:off x="6674971" y="50862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71F8C1-C803-4E60-9BFE-24A9EE9D0396}"/>
              </a:ext>
            </a:extLst>
          </p:cNvPr>
          <p:cNvSpPr txBox="1"/>
          <p:nvPr/>
        </p:nvSpPr>
        <p:spPr>
          <a:xfrm>
            <a:off x="7618387" y="5521608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1807CB-B137-42CC-9A08-510849FB7942}"/>
              </a:ext>
            </a:extLst>
          </p:cNvPr>
          <p:cNvSpPr txBox="1"/>
          <p:nvPr/>
        </p:nvSpPr>
        <p:spPr>
          <a:xfrm>
            <a:off x="1827914" y="589572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D20F51-BB32-4F82-9CDF-A6CED226D68B}"/>
              </a:ext>
            </a:extLst>
          </p:cNvPr>
          <p:cNvSpPr txBox="1"/>
          <p:nvPr/>
        </p:nvSpPr>
        <p:spPr>
          <a:xfrm>
            <a:off x="8247966" y="589719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Not Closed Loop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26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17C3B64-2910-4B71-8094-29E740186925}"/>
              </a:ext>
            </a:extLst>
          </p:cNvPr>
          <p:cNvCxnSpPr>
            <a:cxnSpLocks/>
          </p:cNvCxnSpPr>
          <p:nvPr/>
        </p:nvCxnSpPr>
        <p:spPr>
          <a:xfrm flipH="1">
            <a:off x="1381115" y="5038741"/>
            <a:ext cx="341569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B8AEB65D-835C-41D3-A96E-4F4DA2A91D94}"/>
              </a:ext>
            </a:extLst>
          </p:cNvPr>
          <p:cNvSpPr/>
          <p:nvPr/>
        </p:nvSpPr>
        <p:spPr>
          <a:xfrm>
            <a:off x="1351652" y="495925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7C920C7-54BF-4891-80F2-70430230292B}"/>
              </a:ext>
            </a:extLst>
          </p:cNvPr>
          <p:cNvCxnSpPr>
            <a:cxnSpLocks/>
          </p:cNvCxnSpPr>
          <p:nvPr/>
        </p:nvCxnSpPr>
        <p:spPr>
          <a:xfrm flipV="1">
            <a:off x="4796808" y="1083076"/>
            <a:ext cx="59919" cy="395566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06F1F6-F0EB-487B-8238-8F8894D9E793}"/>
              </a:ext>
            </a:extLst>
          </p:cNvPr>
          <p:cNvCxnSpPr>
            <a:cxnSpLocks/>
          </p:cNvCxnSpPr>
          <p:nvPr/>
        </p:nvCxnSpPr>
        <p:spPr>
          <a:xfrm>
            <a:off x="1487572" y="1083076"/>
            <a:ext cx="333919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8C13F6E-601F-4A51-91DB-DBCF88E3187A}"/>
              </a:ext>
            </a:extLst>
          </p:cNvPr>
          <p:cNvCxnSpPr>
            <a:cxnSpLocks/>
          </p:cNvCxnSpPr>
          <p:nvPr/>
        </p:nvCxnSpPr>
        <p:spPr>
          <a:xfrm flipH="1">
            <a:off x="1441034" y="1083076"/>
            <a:ext cx="46538" cy="395668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98A4A247-D764-4B1B-ABAA-2B30E6652F6B}"/>
              </a:ext>
            </a:extLst>
          </p:cNvPr>
          <p:cNvSpPr/>
          <p:nvPr/>
        </p:nvSpPr>
        <p:spPr>
          <a:xfrm>
            <a:off x="1356728" y="4959256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12AE167-11D6-4C42-9796-0A83A34BA02D}"/>
              </a:ext>
            </a:extLst>
          </p:cNvPr>
          <p:cNvSpPr/>
          <p:nvPr/>
        </p:nvSpPr>
        <p:spPr>
          <a:xfrm>
            <a:off x="2665079" y="470585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7FA302-8A93-4895-AEC1-DD644348FB00}"/>
              </a:ext>
            </a:extLst>
          </p:cNvPr>
          <p:cNvSpPr txBox="1"/>
          <p:nvPr/>
        </p:nvSpPr>
        <p:spPr>
          <a:xfrm>
            <a:off x="1066213" y="51341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5A44B5-C933-4967-9052-78A239CFEC42}"/>
              </a:ext>
            </a:extLst>
          </p:cNvPr>
          <p:cNvSpPr txBox="1"/>
          <p:nvPr/>
        </p:nvSpPr>
        <p:spPr>
          <a:xfrm>
            <a:off x="706597" y="4669409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Goal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8CD79-F5EE-485D-8E3C-DD7E1EE90B6E}"/>
              </a:ext>
            </a:extLst>
          </p:cNvPr>
          <p:cNvSpPr txBox="1"/>
          <p:nvPr/>
        </p:nvSpPr>
        <p:spPr>
          <a:xfrm>
            <a:off x="2296041" y="579009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Closed 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3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39B885-5DE5-4957-ACF2-F3D59019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5" y="1597981"/>
            <a:ext cx="6744768" cy="39530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2B6EC2-43DC-4DE4-A5CE-21EE7670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09" y="2050742"/>
            <a:ext cx="2965770" cy="35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8DD72E84-C507-41EE-8CEA-3CFEFDD36982}"/>
              </a:ext>
            </a:extLst>
          </p:cNvPr>
          <p:cNvSpPr/>
          <p:nvPr/>
        </p:nvSpPr>
        <p:spPr>
          <a:xfrm>
            <a:off x="5104661" y="511353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478A609C-C28D-4E69-A0FC-47B8054F3598}"/>
              </a:ext>
            </a:extLst>
          </p:cNvPr>
          <p:cNvSpPr/>
          <p:nvPr/>
        </p:nvSpPr>
        <p:spPr>
          <a:xfrm rot="19089074">
            <a:off x="6911434" y="512241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15D5E64-24B8-4647-9605-651DF3421C8B}"/>
              </a:ext>
            </a:extLst>
          </p:cNvPr>
          <p:cNvSpPr/>
          <p:nvPr/>
        </p:nvSpPr>
        <p:spPr>
          <a:xfrm rot="16200000">
            <a:off x="8211799" y="4045537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14F62632-9EFA-4D2B-9B9E-91B5EA63BD5F}"/>
              </a:ext>
            </a:extLst>
          </p:cNvPr>
          <p:cNvSpPr/>
          <p:nvPr/>
        </p:nvSpPr>
        <p:spPr>
          <a:xfrm rot="13591799">
            <a:off x="8220676" y="2298119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AEAFECAB-6C6D-49B4-A021-1FF9D0B78495}"/>
              </a:ext>
            </a:extLst>
          </p:cNvPr>
          <p:cNvSpPr/>
          <p:nvPr/>
        </p:nvSpPr>
        <p:spPr>
          <a:xfrm rot="12466751">
            <a:off x="6769299" y="1182532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CB06BBDE-4E3D-4E7A-9C2D-65AFFFD1BC87}"/>
              </a:ext>
            </a:extLst>
          </p:cNvPr>
          <p:cNvSpPr/>
          <p:nvPr/>
        </p:nvSpPr>
        <p:spPr>
          <a:xfrm rot="2609513">
            <a:off x="3919712" y="4672976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4C6F7C-ACEB-45B6-BD7D-C2EB4B4B8B5D}"/>
              </a:ext>
            </a:extLst>
          </p:cNvPr>
          <p:cNvCxnSpPr>
            <a:cxnSpLocks/>
          </p:cNvCxnSpPr>
          <p:nvPr/>
        </p:nvCxnSpPr>
        <p:spPr>
          <a:xfrm>
            <a:off x="5379914" y="5310956"/>
            <a:ext cx="1848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4553B0-F38A-4AF5-84AB-F82ED8C1626D}"/>
              </a:ext>
            </a:extLst>
          </p:cNvPr>
          <p:cNvCxnSpPr>
            <a:cxnSpLocks/>
          </p:cNvCxnSpPr>
          <p:nvPr/>
        </p:nvCxnSpPr>
        <p:spPr>
          <a:xfrm flipV="1">
            <a:off x="7186687" y="4177302"/>
            <a:ext cx="1309243" cy="113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7E9F48C-7188-4643-AB17-F402E9D48D2A}"/>
              </a:ext>
            </a:extLst>
          </p:cNvPr>
          <p:cNvCxnSpPr>
            <a:cxnSpLocks/>
          </p:cNvCxnSpPr>
          <p:nvPr/>
        </p:nvCxnSpPr>
        <p:spPr>
          <a:xfrm flipV="1">
            <a:off x="8495930" y="2423604"/>
            <a:ext cx="0" cy="177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18F0130-EB2D-44E1-B6CA-05780746B110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1351800"/>
            <a:ext cx="1473692" cy="10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DD633D1-3321-417B-90BF-7A5E25D0A240}"/>
              </a:ext>
            </a:extLst>
          </p:cNvPr>
          <p:cNvSpPr/>
          <p:nvPr/>
        </p:nvSpPr>
        <p:spPr>
          <a:xfrm>
            <a:off x="6849936" y="3489935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5B9B96A-A15D-434E-810E-880E1F432615}"/>
              </a:ext>
            </a:extLst>
          </p:cNvPr>
          <p:cNvSpPr/>
          <p:nvPr/>
        </p:nvSpPr>
        <p:spPr>
          <a:xfrm>
            <a:off x="6198930" y="611032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BD9CB0-23DE-4F37-BE47-19E749A5D837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379914" y="3674672"/>
            <a:ext cx="1500776" cy="16451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19CA10-F0A5-4E6F-B98B-C876FE8DBA0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391026" y="5319832"/>
            <a:ext cx="838658" cy="822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5EE21C3-536D-4A69-A96A-C216A2563299}"/>
              </a:ext>
            </a:extLst>
          </p:cNvPr>
          <p:cNvCxnSpPr>
            <a:cxnSpLocks/>
            <a:endCxn id="27" idx="4"/>
          </p:cNvCxnSpPr>
          <p:nvPr/>
        </p:nvCxnSpPr>
        <p:spPr>
          <a:xfrm flipH="1" flipV="1">
            <a:off x="6954937" y="3706368"/>
            <a:ext cx="258398" cy="1576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16704AE-CDC2-4D96-A70B-B47AD991EF26}"/>
              </a:ext>
            </a:extLst>
          </p:cNvPr>
          <p:cNvSpPr/>
          <p:nvPr/>
        </p:nvSpPr>
        <p:spPr>
          <a:xfrm>
            <a:off x="9221753" y="5202739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6B43611-4BD1-4406-B9EF-3770459F141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227949" y="5283310"/>
            <a:ext cx="1993804" cy="276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354F3F2-3FB8-4334-AE88-ACDE000B72F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95929" y="4197305"/>
            <a:ext cx="756578" cy="1037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8EA6D7A-2A02-4C6F-A913-CC3BF5AF3C08}"/>
              </a:ext>
            </a:extLst>
          </p:cNvPr>
          <p:cNvCxnSpPr>
            <a:cxnSpLocks/>
          </p:cNvCxnSpPr>
          <p:nvPr/>
        </p:nvCxnSpPr>
        <p:spPr>
          <a:xfrm flipH="1" flipV="1">
            <a:off x="6198930" y="888455"/>
            <a:ext cx="856219" cy="49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68E10C8-3D18-4299-BE3A-E45195FD9FDB}"/>
              </a:ext>
            </a:extLst>
          </p:cNvPr>
          <p:cNvSpPr/>
          <p:nvPr/>
        </p:nvSpPr>
        <p:spPr>
          <a:xfrm rot="5233969">
            <a:off x="3420817" y="3068063"/>
            <a:ext cx="550507" cy="3948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2A1C001-A75A-4E7F-82C5-6D78EE2623F4}"/>
              </a:ext>
            </a:extLst>
          </p:cNvPr>
          <p:cNvCxnSpPr>
            <a:cxnSpLocks/>
          </p:cNvCxnSpPr>
          <p:nvPr/>
        </p:nvCxnSpPr>
        <p:spPr>
          <a:xfrm flipH="1">
            <a:off x="3696070" y="1887702"/>
            <a:ext cx="332644" cy="1436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EA9670E-0131-43E5-A5F0-8DA12AB8FDAD}"/>
              </a:ext>
            </a:extLst>
          </p:cNvPr>
          <p:cNvCxnSpPr>
            <a:cxnSpLocks/>
          </p:cNvCxnSpPr>
          <p:nvPr/>
        </p:nvCxnSpPr>
        <p:spPr>
          <a:xfrm>
            <a:off x="3670858" y="3324281"/>
            <a:ext cx="559219" cy="1602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65A05E6-9370-4025-AFD3-9BFAD351A3A5}"/>
              </a:ext>
            </a:extLst>
          </p:cNvPr>
          <p:cNvCxnSpPr>
            <a:cxnSpLocks/>
          </p:cNvCxnSpPr>
          <p:nvPr/>
        </p:nvCxnSpPr>
        <p:spPr>
          <a:xfrm flipH="1">
            <a:off x="4024865" y="888455"/>
            <a:ext cx="2174064" cy="9992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>
            <a:extLst>
              <a:ext uri="{FF2B5EF4-FFF2-40B4-BE49-F238E27FC236}">
                <a16:creationId xmlns:a16="http://schemas.microsoft.com/office/drawing/2014/main" id="{5C3DA467-C47B-43AB-AF9A-AD3579C760DB}"/>
              </a:ext>
            </a:extLst>
          </p:cNvPr>
          <p:cNvSpPr/>
          <p:nvPr/>
        </p:nvSpPr>
        <p:spPr>
          <a:xfrm>
            <a:off x="6325323" y="3549948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9E006DCE-F5FA-4EFC-B97A-919B62BF24A8}"/>
              </a:ext>
            </a:extLst>
          </p:cNvPr>
          <p:cNvSpPr/>
          <p:nvPr/>
        </p:nvSpPr>
        <p:spPr>
          <a:xfrm>
            <a:off x="5550167" y="6326761"/>
            <a:ext cx="210001" cy="2164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3E0237F-5E8B-471F-BCCD-B42C5BBE44D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40576" y="4926514"/>
            <a:ext cx="1340345" cy="14319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6F288B9-F36D-43E2-B0B3-2DAAAAA24493}"/>
              </a:ext>
            </a:extLst>
          </p:cNvPr>
          <p:cNvCxnSpPr>
            <a:cxnSpLocks/>
            <a:endCxn id="61" idx="3"/>
          </p:cNvCxnSpPr>
          <p:nvPr/>
        </p:nvCxnSpPr>
        <p:spPr>
          <a:xfrm flipV="1">
            <a:off x="4238646" y="3734685"/>
            <a:ext cx="2117431" cy="11918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/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E67FCC-788B-4CFA-B3AC-7B0B00EC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74" y="4688379"/>
                <a:ext cx="58625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/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D1B5387-7895-49CB-A2C1-DE5F39C3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357" y="5358656"/>
                <a:ext cx="593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/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7098B1A8-176B-4A26-8EAD-634255F4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37" y="3751331"/>
                <a:ext cx="593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31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10584</TotalTime>
  <Words>191</Words>
  <Application>Microsoft Office PowerPoint</Application>
  <PresentationFormat>ワイド画面</PresentationFormat>
  <Paragraphs>101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73</cp:revision>
  <dcterms:created xsi:type="dcterms:W3CDTF">2020-07-09T12:52:49Z</dcterms:created>
  <dcterms:modified xsi:type="dcterms:W3CDTF">2020-07-28T13:14:44Z</dcterms:modified>
</cp:coreProperties>
</file>