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6047C-0E5E-4BD7-8590-1375A697C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C0C4C2-41DE-4627-BAFC-9DB32F1F9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6F864A-A563-4F9A-8B83-5243C008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3BB9C-53E1-4A08-8A0D-CA4243A4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17841-13D6-425B-8820-3C41AD2A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6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BAE36-52FC-4B72-9FCD-A1F4BF92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53E990-FF49-495E-A946-A4F6C719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5F0B1-8679-449E-B1A1-971D006D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ABE6B-53C4-4115-BC98-6811FE4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58030-2FE3-4B09-8EEB-6AAB5EA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F05CB6-232F-4867-8B97-0B2133C7A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9D3745-FD16-4C34-BD9E-66B01425E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744875-F655-4824-B238-F13E1AD3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1588A-7285-4C9D-AD07-72EABB83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C1588-5428-4B3D-BA7E-E4E8B465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2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E8A90-4E86-4F04-8F50-65C9057A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7B5EF-3B79-4BE1-AB7D-A09231C5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AB7AA-CEA3-40A8-AF57-549BB9E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FBD84-C9C8-45AE-90AC-CBC558E1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8ECB43-5174-4B16-9EAD-888CB834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697F3-92D0-4CC9-B7C7-F78D497B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FCA42C-C0E0-4DD5-AC3B-9317AD68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D0853-905B-4CCD-9A51-C3C69FAE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03581-7C94-4811-B031-6E835797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AE63E-5342-4A13-830E-48B3A852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0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FF4BC-9CB8-41A4-AA07-9EF03FD7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5E5EE-5DA6-4D8F-A8F1-0CFE7544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4F96AF-13B7-4932-ADCB-BF812AEE8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0AC81-14EC-49EF-A7BE-7C46938B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634B6C-794F-43CF-8EF8-0A470B65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1F9509-0214-432F-ABF9-81D4C1C4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91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99C03-BA02-489C-B125-2CB2C965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09F43-6045-473B-9A14-910D5CBA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15953D-19E3-40CF-AF73-680C522D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923A26-8524-4793-8D57-C042A01D0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3248F4-18B2-4A67-8C3C-3B9C09FC0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2664F-5538-4B46-87D4-524BB1C1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8B89F9-DFA7-45B0-BBE1-D36B962B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508832-42C3-4803-AE38-DDC3A6B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05A41-0BC4-4048-B07A-59D26F4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A40737-6FF4-4170-BA47-43DD71DC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77C079-BEDA-492D-B82E-FA56E46C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A37A47-EC10-4932-814F-16C4214B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9C0E1E-4E1D-4829-A549-A4505331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4C78BF-CA02-48D8-A8D2-3E04448B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2DBD81-C819-4164-97E1-E97C12B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8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088D1-00FF-445B-8504-7A99D06B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460F7A-EAB6-4884-AEA0-B1D8D790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33BA6-6B79-47AD-87F2-431DF3EF7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1C5B3C-9863-4AC3-BCAA-1D445654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B27552-BFE8-44F3-8A80-B4C4F4B7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9CC99-DEC6-4C39-8EFD-BB94BA49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6FAB3-2CFE-418A-B5E6-5ABE25E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ADB9CB-A657-4C65-A798-FE229DF2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EBBC92-B37A-4576-ABE8-0B82EBAAD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D82D6A-2AE7-4E55-BCA1-E9E22F84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94DD9A-4097-46A5-A0DB-1E2EF46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780173-54DF-4F26-B0AC-A2BA4705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3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461CBA-3C82-4E5B-9F88-5ED9F82B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B86849-0D21-43F7-BD87-DB0BB7B8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7C562-2E27-4277-AEA0-679CAED0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9D2D-3B11-4ED7-9E14-A57937F35400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E71AF-D9F7-419D-8D1C-E73F4AD93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0D71B-1E51-4F6B-96DE-92D035429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8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EFED6135-4C54-409C-99A1-CBBB4C1D5FAA}"/>
              </a:ext>
            </a:extLst>
          </p:cNvPr>
          <p:cNvSpPr/>
          <p:nvPr/>
        </p:nvSpPr>
        <p:spPr>
          <a:xfrm rot="21211424">
            <a:off x="2618911" y="352665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ABEA3CC-4CBE-4E85-8CFF-4A55C4AB429D}"/>
              </a:ext>
            </a:extLst>
          </p:cNvPr>
          <p:cNvSpPr/>
          <p:nvPr/>
        </p:nvSpPr>
        <p:spPr>
          <a:xfrm rot="20488640">
            <a:off x="5434611" y="323107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8A1C3E22-267F-43E3-ABD5-C4F51F00A60E}"/>
              </a:ext>
            </a:extLst>
          </p:cNvPr>
          <p:cNvSpPr/>
          <p:nvPr/>
        </p:nvSpPr>
        <p:spPr>
          <a:xfrm rot="20144276">
            <a:off x="7966227" y="2398064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AEE737-51C9-4B1B-BE03-100C1A583CF6}"/>
              </a:ext>
            </a:extLst>
          </p:cNvPr>
          <p:cNvCxnSpPr>
            <a:cxnSpLocks/>
          </p:cNvCxnSpPr>
          <p:nvPr/>
        </p:nvCxnSpPr>
        <p:spPr>
          <a:xfrm flipV="1">
            <a:off x="2911876" y="3486539"/>
            <a:ext cx="2838823" cy="28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C904B-84B9-43DF-9CD8-30EE5BDE2CFE}"/>
              </a:ext>
            </a:extLst>
          </p:cNvPr>
          <p:cNvCxnSpPr>
            <a:cxnSpLocks/>
          </p:cNvCxnSpPr>
          <p:nvPr/>
        </p:nvCxnSpPr>
        <p:spPr>
          <a:xfrm flipV="1">
            <a:off x="5741821" y="2702701"/>
            <a:ext cx="2483515" cy="784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223E9C75-C98A-44CB-9FD4-389204AEC423}"/>
              </a:ext>
            </a:extLst>
          </p:cNvPr>
          <p:cNvSpPr/>
          <p:nvPr/>
        </p:nvSpPr>
        <p:spPr>
          <a:xfrm>
            <a:off x="5373662" y="101040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F5764DB-5448-4D63-8309-D0F3DBDE81DB}"/>
              </a:ext>
            </a:extLst>
          </p:cNvPr>
          <p:cNvSpPr/>
          <p:nvPr/>
        </p:nvSpPr>
        <p:spPr>
          <a:xfrm>
            <a:off x="4368008" y="5317557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D2989F2-C618-48A4-99A5-F4A526CCFD79}"/>
              </a:ext>
            </a:extLst>
          </p:cNvPr>
          <p:cNvSpPr/>
          <p:nvPr/>
        </p:nvSpPr>
        <p:spPr>
          <a:xfrm>
            <a:off x="8070713" y="4395759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000A42A-20A2-41E4-A1AF-47D6A07868C3}"/>
              </a:ext>
            </a:extLst>
          </p:cNvPr>
          <p:cNvSpPr/>
          <p:nvPr/>
        </p:nvSpPr>
        <p:spPr>
          <a:xfrm>
            <a:off x="9332822" y="125119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F03AD78-D5B0-43C0-8CCC-25C8BC81CD1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34998" y="3768969"/>
            <a:ext cx="1471799" cy="15838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109116A-E3AC-468C-BE03-2D6BA856EC07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934998" y="1215935"/>
            <a:ext cx="2477453" cy="2553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9A0B1F4-8D7C-4740-9568-7E065E7E5CCA}"/>
              </a:ext>
            </a:extLst>
          </p:cNvPr>
          <p:cNvCxnSpPr>
            <a:cxnSpLocks/>
            <a:endCxn id="15" idx="4"/>
          </p:cNvCxnSpPr>
          <p:nvPr/>
        </p:nvCxnSpPr>
        <p:spPr>
          <a:xfrm flipH="1" flipV="1">
            <a:off x="5506097" y="1251198"/>
            <a:ext cx="206538" cy="22264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CB7C6A9-E6D7-47D8-AF4E-0FF8929C0E7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750699" y="3498386"/>
            <a:ext cx="2320014" cy="10177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611B57E-14DF-4DC0-811A-6195F03950F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03147" y="2702701"/>
            <a:ext cx="1" cy="16930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628C7B2-C700-432B-9B7F-D43679CEBB7D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225336" y="1456725"/>
            <a:ext cx="1146275" cy="12459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59CA9-DFCE-466C-A9F6-3B9F1D091D16}"/>
                  </a:ext>
                </a:extLst>
              </p:cNvPr>
              <p:cNvSpPr txBox="1"/>
              <p:nvPr/>
            </p:nvSpPr>
            <p:spPr>
              <a:xfrm>
                <a:off x="2482422" y="4019569"/>
                <a:ext cx="505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59CA9-DFCE-466C-A9F6-3B9F1D09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22" y="4019569"/>
                <a:ext cx="50584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047DD9A-8D6B-4F2D-8A47-71AE37B3C471}"/>
                  </a:ext>
                </a:extLst>
              </p:cNvPr>
              <p:cNvSpPr txBox="1"/>
              <p:nvPr/>
            </p:nvSpPr>
            <p:spPr>
              <a:xfrm>
                <a:off x="3771233" y="4340980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047DD9A-8D6B-4F2D-8A47-71AE37B3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33" y="4340980"/>
                <a:ext cx="489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97BC295-5F72-46A5-964D-18087216FA42}"/>
                  </a:ext>
                </a:extLst>
              </p:cNvPr>
              <p:cNvSpPr txBox="1"/>
              <p:nvPr/>
            </p:nvSpPr>
            <p:spPr>
              <a:xfrm>
                <a:off x="4636564" y="5152765"/>
                <a:ext cx="504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97BC295-5F72-46A5-964D-18087216F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64" y="5152765"/>
                <a:ext cx="50494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0C4397D-E21C-48CD-894E-8EEAF1150162}"/>
                  </a:ext>
                </a:extLst>
              </p:cNvPr>
              <p:cNvSpPr txBox="1"/>
              <p:nvPr/>
            </p:nvSpPr>
            <p:spPr>
              <a:xfrm>
                <a:off x="3678078" y="2102743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0C4397D-E21C-48CD-894E-8EEAF115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78" y="2102743"/>
                <a:ext cx="4951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A757AC7-8A80-471F-BA53-53018A04C701}"/>
                  </a:ext>
                </a:extLst>
              </p:cNvPr>
              <p:cNvSpPr txBox="1"/>
              <p:nvPr/>
            </p:nvSpPr>
            <p:spPr>
              <a:xfrm>
                <a:off x="5406342" y="595747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A757AC7-8A80-471F-BA53-53018A04C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42" y="595747"/>
                <a:ext cx="510909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8CB2C6A-DC7B-4C8D-938A-E48EB696E732}"/>
                  </a:ext>
                </a:extLst>
              </p:cNvPr>
              <p:cNvSpPr txBox="1"/>
              <p:nvPr/>
            </p:nvSpPr>
            <p:spPr>
              <a:xfrm>
                <a:off x="4262714" y="3235939"/>
                <a:ext cx="5147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8CB2C6A-DC7B-4C8D-938A-E48EB696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14" y="3235939"/>
                <a:ext cx="5147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EFE0B0C-B863-41B7-B39B-CB359429CA3F}"/>
                  </a:ext>
                </a:extLst>
              </p:cNvPr>
              <p:cNvSpPr txBox="1"/>
              <p:nvPr/>
            </p:nvSpPr>
            <p:spPr>
              <a:xfrm>
                <a:off x="5446611" y="3765201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EFE0B0C-B863-41B7-B39B-CB359429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11" y="3765201"/>
                <a:ext cx="511807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539C5A3-CBD4-4809-B551-A7F0BE31B654}"/>
                  </a:ext>
                </a:extLst>
              </p:cNvPr>
              <p:cNvSpPr txBox="1"/>
              <p:nvPr/>
            </p:nvSpPr>
            <p:spPr>
              <a:xfrm>
                <a:off x="5679834" y="2122466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539C5A3-CBD4-4809-B551-A7F0BE31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34" y="2122466"/>
                <a:ext cx="4951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8006201-18E0-4571-B904-B87D7AE436CD}"/>
                  </a:ext>
                </a:extLst>
              </p:cNvPr>
              <p:cNvSpPr txBox="1"/>
              <p:nvPr/>
            </p:nvSpPr>
            <p:spPr>
              <a:xfrm>
                <a:off x="6620523" y="3965256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8006201-18E0-4571-B904-B87D7AE4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23" y="3965256"/>
                <a:ext cx="49519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A43AA41-B5F5-4277-86AE-E46821091F28}"/>
                  </a:ext>
                </a:extLst>
              </p:cNvPr>
              <p:cNvSpPr txBox="1"/>
              <p:nvPr/>
            </p:nvSpPr>
            <p:spPr>
              <a:xfrm>
                <a:off x="6708625" y="2664786"/>
                <a:ext cx="520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A43AA41-B5F5-4277-86AE-E46821091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25" y="2664786"/>
                <a:ext cx="5207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4395B03-5D3E-4027-85C7-E395C7F9A7B5}"/>
                  </a:ext>
                </a:extLst>
              </p:cNvPr>
              <p:cNvSpPr txBox="1"/>
              <p:nvPr/>
            </p:nvSpPr>
            <p:spPr>
              <a:xfrm>
                <a:off x="8507016" y="2692578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4395B03-5D3E-4027-85C7-E395C7F9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016" y="2692578"/>
                <a:ext cx="511807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A5F3159-05E3-49CD-BE98-5967229EEA7C}"/>
                  </a:ext>
                </a:extLst>
              </p:cNvPr>
              <p:cNvSpPr txBox="1"/>
              <p:nvPr/>
            </p:nvSpPr>
            <p:spPr>
              <a:xfrm>
                <a:off x="8225336" y="3534112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A5F3159-05E3-49CD-BE98-5967229EE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336" y="3534112"/>
                <a:ext cx="495199" cy="400110"/>
              </a:xfrm>
              <a:prstGeom prst="rect">
                <a:avLst/>
              </a:prstGeom>
              <a:blipFill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C025D57-3355-4A6C-B316-E36AF71E8730}"/>
                  </a:ext>
                </a:extLst>
              </p:cNvPr>
              <p:cNvSpPr txBox="1"/>
              <p:nvPr/>
            </p:nvSpPr>
            <p:spPr>
              <a:xfrm>
                <a:off x="8887953" y="1818715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C025D57-3355-4A6C-B316-E36AF71E8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953" y="1818715"/>
                <a:ext cx="49519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75BC43-FD0A-4037-8276-7B4F96BCA688}"/>
                  </a:ext>
                </a:extLst>
              </p:cNvPr>
              <p:cNvSpPr txBox="1"/>
              <p:nvPr/>
            </p:nvSpPr>
            <p:spPr>
              <a:xfrm>
                <a:off x="8211127" y="4516154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75BC43-FD0A-4037-8276-7B4F96BC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127" y="4516154"/>
                <a:ext cx="510909" cy="400110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16650-0C96-4403-9D78-CAD9C585614C}"/>
                  </a:ext>
                </a:extLst>
              </p:cNvPr>
              <p:cNvSpPr txBox="1"/>
              <p:nvPr/>
            </p:nvSpPr>
            <p:spPr>
              <a:xfrm>
                <a:off x="9465256" y="900858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16650-0C96-4403-9D78-CAD9C585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56" y="900858"/>
                <a:ext cx="510909" cy="400110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59B41FE0-3DAB-47A7-A820-0F55B592D954}"/>
              </a:ext>
            </a:extLst>
          </p:cNvPr>
          <p:cNvSpPr/>
          <p:nvPr/>
        </p:nvSpPr>
        <p:spPr>
          <a:xfrm rot="21211424">
            <a:off x="5868145" y="352665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F607F31-20C5-4356-AB69-B64B498D7420}"/>
              </a:ext>
            </a:extLst>
          </p:cNvPr>
          <p:cNvCxnSpPr>
            <a:cxnSpLocks/>
          </p:cNvCxnSpPr>
          <p:nvPr/>
        </p:nvCxnSpPr>
        <p:spPr>
          <a:xfrm flipV="1">
            <a:off x="6161110" y="3486539"/>
            <a:ext cx="2838823" cy="28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ABF30BCB-844F-4D80-A710-9C3D55A082D4}"/>
              </a:ext>
            </a:extLst>
          </p:cNvPr>
          <p:cNvSpPr/>
          <p:nvPr/>
        </p:nvSpPr>
        <p:spPr>
          <a:xfrm>
            <a:off x="8622896" y="101040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2316B4-5E1A-41A2-A320-DEEB7AAAAF77}"/>
              </a:ext>
            </a:extLst>
          </p:cNvPr>
          <p:cNvSpPr/>
          <p:nvPr/>
        </p:nvSpPr>
        <p:spPr>
          <a:xfrm>
            <a:off x="7617242" y="5317557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16A3DE5-13FF-44A2-92BC-B939239EC23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84232" y="3768969"/>
            <a:ext cx="1471799" cy="15838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C4EC2F8-936E-4A43-A253-C4D10FCEBE8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6184232" y="1215935"/>
            <a:ext cx="2477453" cy="2553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0598E5-6B16-487B-9CE4-1CD15D3F15BC}"/>
                  </a:ext>
                </a:extLst>
              </p:cNvPr>
              <p:cNvSpPr txBox="1"/>
              <p:nvPr/>
            </p:nvSpPr>
            <p:spPr>
              <a:xfrm>
                <a:off x="5731656" y="4019569"/>
                <a:ext cx="505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0598E5-6B16-487B-9CE4-1CD15D3F1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56" y="4019569"/>
                <a:ext cx="50584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A5A3ECC-C9F0-473F-8BB3-BA0865CA0CD4}"/>
                  </a:ext>
                </a:extLst>
              </p:cNvPr>
              <p:cNvSpPr txBox="1"/>
              <p:nvPr/>
            </p:nvSpPr>
            <p:spPr>
              <a:xfrm>
                <a:off x="7020467" y="4340980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A5A3ECC-C9F0-473F-8BB3-BA0865CA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67" y="4340980"/>
                <a:ext cx="489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684556-FED9-41EE-86F4-3E4FCCF760FC}"/>
                  </a:ext>
                </a:extLst>
              </p:cNvPr>
              <p:cNvSpPr txBox="1"/>
              <p:nvPr/>
            </p:nvSpPr>
            <p:spPr>
              <a:xfrm>
                <a:off x="7885798" y="5152765"/>
                <a:ext cx="504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684556-FED9-41EE-86F4-3E4FCCF7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798" y="5152765"/>
                <a:ext cx="50494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2CC0E0-503F-472D-8DCC-10B0C47B0061}"/>
                  </a:ext>
                </a:extLst>
              </p:cNvPr>
              <p:cNvSpPr txBox="1"/>
              <p:nvPr/>
            </p:nvSpPr>
            <p:spPr>
              <a:xfrm>
                <a:off x="7087111" y="2102743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2CC0E0-503F-472D-8DCC-10B0C47B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111" y="2102743"/>
                <a:ext cx="4951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4451E-B047-4F22-8235-7819B6E968CD}"/>
                  </a:ext>
                </a:extLst>
              </p:cNvPr>
              <p:cNvSpPr txBox="1"/>
              <p:nvPr/>
            </p:nvSpPr>
            <p:spPr>
              <a:xfrm>
                <a:off x="8655576" y="595747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4451E-B047-4F22-8235-7819B6E96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576" y="595747"/>
                <a:ext cx="510909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3AC0A3-B78F-4040-AA4E-847B1B3B366F}"/>
                  </a:ext>
                </a:extLst>
              </p:cNvPr>
              <p:cNvSpPr txBox="1"/>
              <p:nvPr/>
            </p:nvSpPr>
            <p:spPr>
              <a:xfrm>
                <a:off x="7511948" y="3235939"/>
                <a:ext cx="5147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3AC0A3-B78F-4040-AA4E-847B1B3B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8" y="3235939"/>
                <a:ext cx="5147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18D1C34-3F9C-4063-A2EF-19AAA755AB0E}"/>
              </a:ext>
            </a:extLst>
          </p:cNvPr>
          <p:cNvGrpSpPr/>
          <p:nvPr/>
        </p:nvGrpSpPr>
        <p:grpSpPr>
          <a:xfrm rot="317610">
            <a:off x="4524093" y="757026"/>
            <a:ext cx="3478336" cy="4962600"/>
            <a:chOff x="1295023" y="748147"/>
            <a:chExt cx="3478336" cy="4962600"/>
          </a:xfrm>
        </p:grpSpPr>
        <p:sp>
          <p:nvSpPr>
            <p:cNvPr id="15" name="矢印: 五方向 14">
              <a:extLst>
                <a:ext uri="{FF2B5EF4-FFF2-40B4-BE49-F238E27FC236}">
                  <a16:creationId xmlns:a16="http://schemas.microsoft.com/office/drawing/2014/main" id="{125A40A2-4FA4-4193-8FFF-ACBF338AB93F}"/>
                </a:ext>
              </a:extLst>
            </p:cNvPr>
            <p:cNvSpPr/>
            <p:nvPr/>
          </p:nvSpPr>
          <p:spPr>
            <a:xfrm rot="21211424">
              <a:off x="1439656" y="3679053"/>
              <a:ext cx="738711" cy="4846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7D2B6234-0A71-46C1-B2F8-516ECCDC570B}"/>
                </a:ext>
              </a:extLst>
            </p:cNvPr>
            <p:cNvSpPr/>
            <p:nvPr/>
          </p:nvSpPr>
          <p:spPr>
            <a:xfrm>
              <a:off x="4194407" y="1162808"/>
              <a:ext cx="264869" cy="24079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D36BE98-151A-4CBD-A0ED-6930D3B9C615}"/>
                </a:ext>
              </a:extLst>
            </p:cNvPr>
            <p:cNvSpPr/>
            <p:nvPr/>
          </p:nvSpPr>
          <p:spPr>
            <a:xfrm>
              <a:off x="3188753" y="5469957"/>
              <a:ext cx="264869" cy="24079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0AF50BE-4C1B-4593-A59F-AF8DA711021B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755743" y="3921369"/>
              <a:ext cx="1471799" cy="15838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BA08854-37F1-4007-872E-A008E46E6951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755743" y="1368335"/>
              <a:ext cx="2477453" cy="25530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1239C06C-EFA9-497F-84C8-90B42DAAD3B2}"/>
                    </a:ext>
                  </a:extLst>
                </p:cNvPr>
                <p:cNvSpPr txBox="1"/>
                <p:nvPr/>
              </p:nvSpPr>
              <p:spPr>
                <a:xfrm>
                  <a:off x="1295023" y="4171969"/>
                  <a:ext cx="5221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1239C06C-EFA9-497F-84C8-90B42DAAD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023" y="4171969"/>
                  <a:ext cx="5221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58EFF20-4A22-4EA8-A95A-F1377DDF7A35}"/>
                    </a:ext>
                  </a:extLst>
                </p:cNvPr>
                <p:cNvSpPr txBox="1"/>
                <p:nvPr/>
              </p:nvSpPr>
              <p:spPr>
                <a:xfrm>
                  <a:off x="2532090" y="4493380"/>
                  <a:ext cx="609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58EFF20-4A22-4EA8-A95A-F1377DDF7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090" y="4493380"/>
                  <a:ext cx="609013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8AC3873-A863-44CA-9428-FB298EE0DE90}"/>
                    </a:ext>
                  </a:extLst>
                </p:cNvPr>
                <p:cNvSpPr txBox="1"/>
                <p:nvPr/>
              </p:nvSpPr>
              <p:spPr>
                <a:xfrm>
                  <a:off x="3421947" y="5305165"/>
                  <a:ext cx="5756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8AC3873-A863-44CA-9428-FB298EE0D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947" y="5305165"/>
                  <a:ext cx="575670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CC1E4DA-EDE8-4631-8325-0320284BC554}"/>
                    </a:ext>
                  </a:extLst>
                </p:cNvPr>
                <p:cNvSpPr txBox="1"/>
                <p:nvPr/>
              </p:nvSpPr>
              <p:spPr>
                <a:xfrm>
                  <a:off x="2441916" y="2255143"/>
                  <a:ext cx="609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CC1E4DA-EDE8-4631-8325-0320284BC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916" y="2255143"/>
                  <a:ext cx="609013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21FF96A-9365-4493-B7B3-B911C4D78C2E}"/>
                    </a:ext>
                  </a:extLst>
                </p:cNvPr>
                <p:cNvSpPr txBox="1"/>
                <p:nvPr/>
              </p:nvSpPr>
              <p:spPr>
                <a:xfrm>
                  <a:off x="4191725" y="748147"/>
                  <a:ext cx="5816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21FF96A-9365-4493-B7B3-B911C4D78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25" y="748147"/>
                  <a:ext cx="581634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0C406453-8582-4157-8968-0009F9C84730}"/>
              </a:ext>
            </a:extLst>
          </p:cNvPr>
          <p:cNvSpPr/>
          <p:nvPr/>
        </p:nvSpPr>
        <p:spPr>
          <a:xfrm rot="1552166">
            <a:off x="3168864" y="2942867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C2465AF-1672-42FE-ACC0-E82ED3908D9C}"/>
              </a:ext>
            </a:extLst>
          </p:cNvPr>
          <p:cNvCxnSpPr>
            <a:cxnSpLocks/>
          </p:cNvCxnSpPr>
          <p:nvPr/>
        </p:nvCxnSpPr>
        <p:spPr>
          <a:xfrm>
            <a:off x="3455073" y="3156360"/>
            <a:ext cx="1444179" cy="662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86CC3D7-7C27-4F7F-BAB3-2FD93A4909B9}"/>
                  </a:ext>
                </a:extLst>
              </p:cNvPr>
              <p:cNvSpPr txBox="1"/>
              <p:nvPr/>
            </p:nvSpPr>
            <p:spPr>
              <a:xfrm>
                <a:off x="2647925" y="3185183"/>
                <a:ext cx="767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86CC3D7-7C27-4F7F-BAB3-2FD93A49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25" y="3185183"/>
                <a:ext cx="767390" cy="400110"/>
              </a:xfrm>
              <a:prstGeom prst="rect">
                <a:avLst/>
              </a:prstGeom>
              <a:blipFill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30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59B41FE0-3DAB-47A7-A820-0F55B592D954}"/>
              </a:ext>
            </a:extLst>
          </p:cNvPr>
          <p:cNvSpPr/>
          <p:nvPr/>
        </p:nvSpPr>
        <p:spPr>
          <a:xfrm rot="21211424">
            <a:off x="5868145" y="352665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F607F31-20C5-4356-AB69-B64B498D7420}"/>
              </a:ext>
            </a:extLst>
          </p:cNvPr>
          <p:cNvCxnSpPr>
            <a:cxnSpLocks/>
          </p:cNvCxnSpPr>
          <p:nvPr/>
        </p:nvCxnSpPr>
        <p:spPr>
          <a:xfrm flipV="1">
            <a:off x="6161110" y="3486539"/>
            <a:ext cx="2838823" cy="28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ABF30BCB-844F-4D80-A710-9C3D55A082D4}"/>
              </a:ext>
            </a:extLst>
          </p:cNvPr>
          <p:cNvSpPr/>
          <p:nvPr/>
        </p:nvSpPr>
        <p:spPr>
          <a:xfrm>
            <a:off x="8622896" y="101040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2316B4-5E1A-41A2-A320-DEEB7AAAAF77}"/>
              </a:ext>
            </a:extLst>
          </p:cNvPr>
          <p:cNvSpPr/>
          <p:nvPr/>
        </p:nvSpPr>
        <p:spPr>
          <a:xfrm>
            <a:off x="7617242" y="5317557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16A3DE5-13FF-44A2-92BC-B939239EC23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84232" y="3768969"/>
            <a:ext cx="1471799" cy="15838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C4EC2F8-936E-4A43-A253-C4D10FCEBE8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6184232" y="1215935"/>
            <a:ext cx="2477453" cy="2553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0598E5-6B16-487B-9CE4-1CD15D3F15BC}"/>
                  </a:ext>
                </a:extLst>
              </p:cNvPr>
              <p:cNvSpPr txBox="1"/>
              <p:nvPr/>
            </p:nvSpPr>
            <p:spPr>
              <a:xfrm>
                <a:off x="5731656" y="4019569"/>
                <a:ext cx="505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0598E5-6B16-487B-9CE4-1CD15D3F1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56" y="4019569"/>
                <a:ext cx="50584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A5A3ECC-C9F0-473F-8BB3-BA0865CA0CD4}"/>
                  </a:ext>
                </a:extLst>
              </p:cNvPr>
              <p:cNvSpPr txBox="1"/>
              <p:nvPr/>
            </p:nvSpPr>
            <p:spPr>
              <a:xfrm>
                <a:off x="7020467" y="4340980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A5A3ECC-C9F0-473F-8BB3-BA0865CA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67" y="4340980"/>
                <a:ext cx="489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684556-FED9-41EE-86F4-3E4FCCF760FC}"/>
                  </a:ext>
                </a:extLst>
              </p:cNvPr>
              <p:cNvSpPr txBox="1"/>
              <p:nvPr/>
            </p:nvSpPr>
            <p:spPr>
              <a:xfrm>
                <a:off x="7885798" y="5152765"/>
                <a:ext cx="504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684556-FED9-41EE-86F4-3E4FCCF7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798" y="5152765"/>
                <a:ext cx="50494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2CC0E0-503F-472D-8DCC-10B0C47B0061}"/>
                  </a:ext>
                </a:extLst>
              </p:cNvPr>
              <p:cNvSpPr txBox="1"/>
              <p:nvPr/>
            </p:nvSpPr>
            <p:spPr>
              <a:xfrm>
                <a:off x="7087111" y="2102743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2CC0E0-503F-472D-8DCC-10B0C47B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111" y="2102743"/>
                <a:ext cx="4951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4451E-B047-4F22-8235-7819B6E968CD}"/>
                  </a:ext>
                </a:extLst>
              </p:cNvPr>
              <p:cNvSpPr txBox="1"/>
              <p:nvPr/>
            </p:nvSpPr>
            <p:spPr>
              <a:xfrm>
                <a:off x="8655576" y="595747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4451E-B047-4F22-8235-7819B6E96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576" y="595747"/>
                <a:ext cx="510909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3AC0A3-B78F-4040-AA4E-847B1B3B366F}"/>
                  </a:ext>
                </a:extLst>
              </p:cNvPr>
              <p:cNvSpPr txBox="1"/>
              <p:nvPr/>
            </p:nvSpPr>
            <p:spPr>
              <a:xfrm>
                <a:off x="7511948" y="3235939"/>
                <a:ext cx="5147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3AC0A3-B78F-4040-AA4E-847B1B3B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8" y="3235939"/>
                <a:ext cx="5147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125A40A2-4FA4-4193-8FFF-ACBF338AB93F}"/>
              </a:ext>
            </a:extLst>
          </p:cNvPr>
          <p:cNvSpPr/>
          <p:nvPr/>
        </p:nvSpPr>
        <p:spPr>
          <a:xfrm rot="1038264">
            <a:off x="5493866" y="2976791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0AF50BE-4C1B-4593-A59F-AF8DA711021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881958" y="3187742"/>
            <a:ext cx="1774073" cy="216507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BA08854-37F1-4007-872E-A008E46E695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881958" y="1215935"/>
            <a:ext cx="2779727" cy="19692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239C06C-EFA9-497F-84C8-90B42DAAD3B2}"/>
                  </a:ext>
                </a:extLst>
              </p:cNvPr>
              <p:cNvSpPr txBox="1"/>
              <p:nvPr/>
            </p:nvSpPr>
            <p:spPr>
              <a:xfrm rot="317610">
                <a:off x="5372961" y="2526086"/>
                <a:ext cx="5221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239C06C-EFA9-497F-84C8-90B42DAAD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7610">
                <a:off x="5372961" y="2526086"/>
                <a:ext cx="5221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58EFF20-4A22-4EA8-A95A-F1377DDF7A35}"/>
                  </a:ext>
                </a:extLst>
              </p:cNvPr>
              <p:cNvSpPr txBox="1"/>
              <p:nvPr/>
            </p:nvSpPr>
            <p:spPr>
              <a:xfrm rot="317610">
                <a:off x="6581087" y="3777054"/>
                <a:ext cx="6090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58EFF20-4A22-4EA8-A95A-F1377DDF7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7610">
                <a:off x="6581087" y="3777054"/>
                <a:ext cx="60901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CC1E4DA-EDE8-4631-8325-0320284BC554}"/>
                  </a:ext>
                </a:extLst>
              </p:cNvPr>
              <p:cNvSpPr txBox="1"/>
              <p:nvPr/>
            </p:nvSpPr>
            <p:spPr>
              <a:xfrm rot="317610">
                <a:off x="6032412" y="2376484"/>
                <a:ext cx="6090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CC1E4DA-EDE8-4631-8325-0320284BC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7610">
                <a:off x="6032412" y="2376484"/>
                <a:ext cx="60901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0C406453-8582-4157-8968-0009F9C84730}"/>
              </a:ext>
            </a:extLst>
          </p:cNvPr>
          <p:cNvSpPr/>
          <p:nvPr/>
        </p:nvSpPr>
        <p:spPr>
          <a:xfrm rot="1552166">
            <a:off x="4087488" y="229939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C2465AF-1672-42FE-ACC0-E82ED3908D9C}"/>
              </a:ext>
            </a:extLst>
          </p:cNvPr>
          <p:cNvCxnSpPr>
            <a:cxnSpLocks/>
          </p:cNvCxnSpPr>
          <p:nvPr/>
        </p:nvCxnSpPr>
        <p:spPr>
          <a:xfrm>
            <a:off x="4443606" y="2541709"/>
            <a:ext cx="1444179" cy="662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E9077D4F-E921-40CB-BF4A-2228EE86FD1B}"/>
              </a:ext>
            </a:extLst>
          </p:cNvPr>
          <p:cNvSpPr/>
          <p:nvPr/>
        </p:nvSpPr>
        <p:spPr>
          <a:xfrm rot="21529034">
            <a:off x="4610116" y="3571949"/>
            <a:ext cx="738711" cy="48463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2979FB5-757E-4429-8566-5D6B5D8B2C40}"/>
              </a:ext>
            </a:extLst>
          </p:cNvPr>
          <p:cNvCxnSpPr>
            <a:cxnSpLocks/>
          </p:cNvCxnSpPr>
          <p:nvPr/>
        </p:nvCxnSpPr>
        <p:spPr>
          <a:xfrm flipV="1">
            <a:off x="4894914" y="3309820"/>
            <a:ext cx="674167" cy="501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A1C83C-9FB8-42F4-8DF2-81A8C77C48B9}"/>
              </a:ext>
            </a:extLst>
          </p:cNvPr>
          <p:cNvSpPr txBox="1"/>
          <p:nvPr/>
        </p:nvSpPr>
        <p:spPr>
          <a:xfrm>
            <a:off x="4344313" y="325254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modified</a:t>
            </a:r>
            <a:endParaRPr kumimoji="1" lang="ja-JP" altLang="en-US" sz="1400" b="1" dirty="0"/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3AAF9E41-1F80-4F41-B6DB-4A15F6001D22}"/>
              </a:ext>
            </a:extLst>
          </p:cNvPr>
          <p:cNvSpPr/>
          <p:nvPr/>
        </p:nvSpPr>
        <p:spPr>
          <a:xfrm rot="1552166">
            <a:off x="3168864" y="2942867"/>
            <a:ext cx="738711" cy="48463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B7DC85E-7E24-487C-A944-614FAEB6AB07}"/>
                  </a:ext>
                </a:extLst>
              </p:cNvPr>
              <p:cNvSpPr txBox="1"/>
              <p:nvPr/>
            </p:nvSpPr>
            <p:spPr>
              <a:xfrm rot="317610">
                <a:off x="3729382" y="1777217"/>
                <a:ext cx="767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B7DC85E-7E24-487C-A944-614FAEB6A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7610">
                <a:off x="3729382" y="1777217"/>
                <a:ext cx="7673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A3B479A-66B4-4BB2-B59E-1AA22D8CF32F}"/>
              </a:ext>
            </a:extLst>
          </p:cNvPr>
          <p:cNvCxnSpPr>
            <a:cxnSpLocks/>
          </p:cNvCxnSpPr>
          <p:nvPr/>
        </p:nvCxnSpPr>
        <p:spPr>
          <a:xfrm flipV="1">
            <a:off x="3528584" y="2585621"/>
            <a:ext cx="674167" cy="501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916E37C-1B0A-4C62-AB41-09B56242E583}"/>
              </a:ext>
            </a:extLst>
          </p:cNvPr>
          <p:cNvSpPr txBox="1"/>
          <p:nvPr/>
        </p:nvSpPr>
        <p:spPr>
          <a:xfrm>
            <a:off x="2965054" y="255846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modified</a:t>
            </a:r>
            <a:endParaRPr kumimoji="1" lang="ja-JP" altLang="en-US" sz="1400" b="1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AD49B47-31C4-48B8-B388-5610186A3EF7}"/>
              </a:ext>
            </a:extLst>
          </p:cNvPr>
          <p:cNvCxnSpPr>
            <a:cxnSpLocks/>
          </p:cNvCxnSpPr>
          <p:nvPr/>
        </p:nvCxnSpPr>
        <p:spPr>
          <a:xfrm>
            <a:off x="3443244" y="3145600"/>
            <a:ext cx="1444179" cy="6622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4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CE06E1E0-8D12-4E04-8224-009ACB5A64DC}"/>
              </a:ext>
            </a:extLst>
          </p:cNvPr>
          <p:cNvSpPr/>
          <p:nvPr/>
        </p:nvSpPr>
        <p:spPr>
          <a:xfrm>
            <a:off x="1464814" y="3186684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DA83974-F19F-4F03-B418-FD54361A8F3A}"/>
              </a:ext>
            </a:extLst>
          </p:cNvPr>
          <p:cNvCxnSpPr>
            <a:cxnSpLocks/>
          </p:cNvCxnSpPr>
          <p:nvPr/>
        </p:nvCxnSpPr>
        <p:spPr>
          <a:xfrm>
            <a:off x="1736514" y="3435492"/>
            <a:ext cx="23827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75C2EC-DB38-4B70-B680-09A285046065}"/>
                  </a:ext>
                </a:extLst>
              </p:cNvPr>
              <p:cNvSpPr txBox="1"/>
              <p:nvPr/>
            </p:nvSpPr>
            <p:spPr>
              <a:xfrm>
                <a:off x="3447818" y="3435492"/>
                <a:ext cx="262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𝑀𝑜𝑣𝑖𝑛𝑔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75C2EC-DB38-4B70-B680-09A28504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18" y="3435492"/>
                <a:ext cx="2623282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E6B4108-CA6E-4011-957C-3F44695441E1}"/>
              </a:ext>
            </a:extLst>
          </p:cNvPr>
          <p:cNvCxnSpPr>
            <a:cxnSpLocks/>
          </p:cNvCxnSpPr>
          <p:nvPr/>
        </p:nvCxnSpPr>
        <p:spPr>
          <a:xfrm flipV="1">
            <a:off x="1746872" y="1216239"/>
            <a:ext cx="0" cy="2211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3A89EC-6E6D-42C2-BE82-6679C4C77CE4}"/>
                  </a:ext>
                </a:extLst>
              </p:cNvPr>
              <p:cNvSpPr txBox="1"/>
              <p:nvPr/>
            </p:nvSpPr>
            <p:spPr>
              <a:xfrm>
                <a:off x="1736514" y="1008784"/>
                <a:ext cx="26044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𝐿𝑎𝑡𝑒𝑟𝑎𝑙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3A89EC-6E6D-42C2-BE82-6679C4C77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14" y="1008784"/>
                <a:ext cx="260443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54A297-2062-455E-8924-6BF5E06A4574}"/>
              </a:ext>
            </a:extLst>
          </p:cNvPr>
          <p:cNvSpPr txBox="1"/>
          <p:nvPr/>
        </p:nvSpPr>
        <p:spPr>
          <a:xfrm>
            <a:off x="3126807" y="337930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Robot coordinate system definition</a:t>
            </a:r>
            <a:endParaRPr kumimoji="1"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11FC5C-B2D0-4998-9B35-33F4B113815A}"/>
              </a:ext>
            </a:extLst>
          </p:cNvPr>
          <p:cNvSpPr/>
          <p:nvPr/>
        </p:nvSpPr>
        <p:spPr>
          <a:xfrm>
            <a:off x="6827799" y="2950860"/>
            <a:ext cx="506029" cy="4772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402AED7-FCDC-4F11-968D-2DE79C46D0F2}"/>
              </a:ext>
            </a:extLst>
          </p:cNvPr>
          <p:cNvSpPr/>
          <p:nvPr/>
        </p:nvSpPr>
        <p:spPr>
          <a:xfrm>
            <a:off x="7335307" y="2943461"/>
            <a:ext cx="231204" cy="4846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F2A525C-C1CC-44F3-AE95-BA6C494BB2CD}"/>
              </a:ext>
            </a:extLst>
          </p:cNvPr>
          <p:cNvCxnSpPr>
            <a:cxnSpLocks/>
          </p:cNvCxnSpPr>
          <p:nvPr/>
        </p:nvCxnSpPr>
        <p:spPr>
          <a:xfrm>
            <a:off x="7082363" y="3436971"/>
            <a:ext cx="23827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C792DFD-2F6F-439F-8D79-16E5C68CD483}"/>
                  </a:ext>
                </a:extLst>
              </p:cNvPr>
              <p:cNvSpPr txBox="1"/>
              <p:nvPr/>
            </p:nvSpPr>
            <p:spPr>
              <a:xfrm>
                <a:off x="8802545" y="3436971"/>
                <a:ext cx="262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𝑀𝑜𝑣𝑖𝑛𝑔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C792DFD-2F6F-439F-8D79-16E5C68C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545" y="3436971"/>
                <a:ext cx="2623282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D87C3F-16DC-4CAA-A588-E61E0BD634C9}"/>
              </a:ext>
            </a:extLst>
          </p:cNvPr>
          <p:cNvCxnSpPr>
            <a:cxnSpLocks/>
          </p:cNvCxnSpPr>
          <p:nvPr/>
        </p:nvCxnSpPr>
        <p:spPr>
          <a:xfrm flipV="1">
            <a:off x="7083845" y="1235473"/>
            <a:ext cx="0" cy="2211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2D1346C-A2AE-44F0-AB94-09D7094AEC50}"/>
                  </a:ext>
                </a:extLst>
              </p:cNvPr>
              <p:cNvSpPr txBox="1"/>
              <p:nvPr/>
            </p:nvSpPr>
            <p:spPr>
              <a:xfrm>
                <a:off x="7080813" y="1035418"/>
                <a:ext cx="26653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𝑉𝑒𝑟𝑡𝑖𝑐𝑎𝑙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2D1346C-A2AE-44F0-AB94-09D7094AE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13" y="1035418"/>
                <a:ext cx="2665345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17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01FFBE0-FC52-4DDA-BCE4-0B11A92F92DF}"/>
              </a:ext>
            </a:extLst>
          </p:cNvPr>
          <p:cNvGrpSpPr/>
          <p:nvPr/>
        </p:nvGrpSpPr>
        <p:grpSpPr>
          <a:xfrm rot="20408583">
            <a:off x="5644289" y="747032"/>
            <a:ext cx="3084786" cy="2936422"/>
            <a:chOff x="5651996" y="1013362"/>
            <a:chExt cx="3084786" cy="2936422"/>
          </a:xfrm>
        </p:grpSpPr>
        <p:sp>
          <p:nvSpPr>
            <p:cNvPr id="2" name="矢印: 五方向 1">
              <a:extLst>
                <a:ext uri="{FF2B5EF4-FFF2-40B4-BE49-F238E27FC236}">
                  <a16:creationId xmlns:a16="http://schemas.microsoft.com/office/drawing/2014/main" id="{872B39E7-84CB-4D72-8859-15621F80C42A}"/>
                </a:ext>
              </a:extLst>
            </p:cNvPr>
            <p:cNvSpPr/>
            <p:nvPr/>
          </p:nvSpPr>
          <p:spPr>
            <a:xfrm>
              <a:off x="5778738" y="3308266"/>
              <a:ext cx="738711" cy="4846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0F790840-E677-4A90-AD95-700D4D187616}"/>
                </a:ext>
              </a:extLst>
            </p:cNvPr>
            <p:cNvCxnSpPr>
              <a:cxnSpLocks/>
            </p:cNvCxnSpPr>
            <p:nvPr/>
          </p:nvCxnSpPr>
          <p:spPr>
            <a:xfrm>
              <a:off x="6050438" y="3557074"/>
              <a:ext cx="23827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D5FB02-A01D-48D4-9467-C9D35F046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0796" y="1337821"/>
              <a:ext cx="0" cy="2211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CDBAE277-91F2-4BD9-9FA7-11CF3CDF769D}"/>
                    </a:ext>
                  </a:extLst>
                </p:cNvPr>
                <p:cNvSpPr txBox="1"/>
                <p:nvPr/>
              </p:nvSpPr>
              <p:spPr>
                <a:xfrm>
                  <a:off x="5651996" y="1013362"/>
                  <a:ext cx="4960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CDBAE277-91F2-4BD9-9FA7-11CF3CDF7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996" y="1013362"/>
                  <a:ext cx="496097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5DF5C64D-8BDF-4424-8B6F-2E40D980FDDD}"/>
                    </a:ext>
                  </a:extLst>
                </p:cNvPr>
                <p:cNvSpPr txBox="1"/>
                <p:nvPr/>
              </p:nvSpPr>
              <p:spPr>
                <a:xfrm>
                  <a:off x="8228631" y="3549674"/>
                  <a:ext cx="508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5DF5C64D-8BDF-4424-8B6F-2E40D980F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631" y="3549674"/>
                  <a:ext cx="50815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4152CC1-FF6B-402A-B9DA-DAD472D95A18}"/>
              </a:ext>
            </a:extLst>
          </p:cNvPr>
          <p:cNvCxnSpPr>
            <a:cxnSpLocks/>
          </p:cNvCxnSpPr>
          <p:nvPr/>
        </p:nvCxnSpPr>
        <p:spPr>
          <a:xfrm>
            <a:off x="5226925" y="4342495"/>
            <a:ext cx="37750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1D572F5-91F4-4729-A817-F252F21F3DC2}"/>
              </a:ext>
            </a:extLst>
          </p:cNvPr>
          <p:cNvCxnSpPr>
            <a:cxnSpLocks/>
          </p:cNvCxnSpPr>
          <p:nvPr/>
        </p:nvCxnSpPr>
        <p:spPr>
          <a:xfrm flipV="1">
            <a:off x="5237283" y="891780"/>
            <a:ext cx="0" cy="3443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332A761-5E8B-4519-8D8B-B9964288E00B}"/>
                  </a:ext>
                </a:extLst>
              </p:cNvPr>
              <p:cNvSpPr txBox="1"/>
              <p:nvPr/>
            </p:nvSpPr>
            <p:spPr>
              <a:xfrm>
                <a:off x="8713544" y="4335097"/>
                <a:ext cx="5768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332A761-5E8B-4519-8D8B-B9964288E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44" y="4335097"/>
                <a:ext cx="5768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768403-E81B-42A3-B9F6-331AD05D0BAC}"/>
                  </a:ext>
                </a:extLst>
              </p:cNvPr>
              <p:cNvSpPr txBox="1"/>
              <p:nvPr/>
            </p:nvSpPr>
            <p:spPr>
              <a:xfrm>
                <a:off x="4822571" y="590200"/>
                <a:ext cx="549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768403-E81B-42A3-B9F6-331AD05D0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571" y="590200"/>
                <a:ext cx="549381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0FCF22-3096-4A94-8172-DD460F443D38}"/>
              </a:ext>
            </a:extLst>
          </p:cNvPr>
          <p:cNvCxnSpPr>
            <a:cxnSpLocks/>
          </p:cNvCxnSpPr>
          <p:nvPr/>
        </p:nvCxnSpPr>
        <p:spPr>
          <a:xfrm>
            <a:off x="6468586" y="3615368"/>
            <a:ext cx="224495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部分円 17">
            <a:extLst>
              <a:ext uri="{FF2B5EF4-FFF2-40B4-BE49-F238E27FC236}">
                <a16:creationId xmlns:a16="http://schemas.microsoft.com/office/drawing/2014/main" id="{854735B4-AA95-4F25-B7DA-28024123F755}"/>
              </a:ext>
            </a:extLst>
          </p:cNvPr>
          <p:cNvSpPr/>
          <p:nvPr/>
        </p:nvSpPr>
        <p:spPr>
          <a:xfrm rot="18827171">
            <a:off x="5797758" y="3030195"/>
            <a:ext cx="1399140" cy="1162750"/>
          </a:xfrm>
          <a:prstGeom prst="pie">
            <a:avLst>
              <a:gd name="adj1" fmla="val 1579314"/>
              <a:gd name="adj2" fmla="val 27855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07D37E2-D7F2-473E-90F3-87A5816F721E}"/>
                  </a:ext>
                </a:extLst>
              </p:cNvPr>
              <p:cNvSpPr txBox="1"/>
              <p:nvPr/>
            </p:nvSpPr>
            <p:spPr>
              <a:xfrm>
                <a:off x="7259407" y="3228945"/>
                <a:ext cx="55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07D37E2-D7F2-473E-90F3-87A5816F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07" y="3228945"/>
                <a:ext cx="55694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5CED9C-896D-43E3-8618-3D333ADC827B}"/>
              </a:ext>
            </a:extLst>
          </p:cNvPr>
          <p:cNvSpPr txBox="1"/>
          <p:nvPr/>
        </p:nvSpPr>
        <p:spPr>
          <a:xfrm>
            <a:off x="5538536" y="285765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Robot pose definition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BA0146A-514F-4B35-B753-5CA8D0A08282}"/>
                  </a:ext>
                </a:extLst>
              </p:cNvPr>
              <p:cNvSpPr txBox="1"/>
              <p:nvPr/>
            </p:nvSpPr>
            <p:spPr>
              <a:xfrm>
                <a:off x="6640679" y="2078894"/>
                <a:ext cx="1237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BA0146A-514F-4B35-B753-5CA8D0A0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679" y="2078894"/>
                <a:ext cx="1237455" cy="400110"/>
              </a:xfrm>
              <a:prstGeom prst="rect">
                <a:avLst/>
              </a:prstGeom>
              <a:blipFill>
                <a:blip r:embed="rId7"/>
                <a:stretch>
                  <a:fillRect l="-1970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F56A014-8F3C-47BF-87C6-21DF0D8F11C9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621744" y="2479004"/>
            <a:ext cx="637663" cy="9499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EC76E47-A456-4D2C-9470-F06450456BC4}"/>
              </a:ext>
            </a:extLst>
          </p:cNvPr>
          <p:cNvCxnSpPr>
            <a:cxnSpLocks/>
          </p:cNvCxnSpPr>
          <p:nvPr/>
        </p:nvCxnSpPr>
        <p:spPr>
          <a:xfrm flipV="1">
            <a:off x="6480460" y="3580827"/>
            <a:ext cx="0" cy="7542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8D0E046-F2DB-479E-8616-F62229D9D887}"/>
              </a:ext>
            </a:extLst>
          </p:cNvPr>
          <p:cNvCxnSpPr>
            <a:cxnSpLocks/>
          </p:cNvCxnSpPr>
          <p:nvPr/>
        </p:nvCxnSpPr>
        <p:spPr>
          <a:xfrm>
            <a:off x="5237282" y="3610583"/>
            <a:ext cx="125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5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ワイド画面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 矢野</dc:creator>
  <cp:lastModifiedBy>詩知 矢野</cp:lastModifiedBy>
  <cp:revision>15</cp:revision>
  <dcterms:created xsi:type="dcterms:W3CDTF">2019-08-02T08:59:14Z</dcterms:created>
  <dcterms:modified xsi:type="dcterms:W3CDTF">2019-08-09T14:29:36Z</dcterms:modified>
</cp:coreProperties>
</file>