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6047C-0E5E-4BD7-8590-1375A697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0C4C2-41DE-4627-BAFC-9DB32F1F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F864A-A563-4F9A-8B83-5243C008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3BB9C-53E1-4A08-8A0D-CA4243A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17841-13D6-425B-8820-3C41AD2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6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BAE36-52FC-4B72-9FCD-A1F4BF92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3E990-FF49-495E-A946-A4F6C719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5F0B1-8679-449E-B1A1-971D006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BE6B-53C4-4115-BC98-6811FE4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58030-2FE3-4B09-8EEB-6AAB5EA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F05CB6-232F-4867-8B97-0B2133C7A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9D3745-FD16-4C34-BD9E-66B01425E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44875-F655-4824-B238-F13E1AD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1588A-7285-4C9D-AD07-72EABB8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C1588-5428-4B3D-BA7E-E4E8B465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E8A90-4E86-4F04-8F50-65C9057A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7B5EF-3B79-4BE1-AB7D-A09231C5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AB7AA-CEA3-40A8-AF57-549BB9E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FBD84-C9C8-45AE-90AC-CBC558E1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ECB43-5174-4B16-9EAD-888CB834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697F3-92D0-4CC9-B7C7-F78D497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CA42C-C0E0-4DD5-AC3B-9317AD68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D0853-905B-4CCD-9A51-C3C69FAE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03581-7C94-4811-B031-6E835797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AE63E-5342-4A13-830E-48B3A85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F4BC-9CB8-41A4-AA07-9EF03FD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5E5EE-5DA6-4D8F-A8F1-0CFE7544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4F96AF-13B7-4932-ADCB-BF812AEE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0AC81-14EC-49EF-A7BE-7C46938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634B6C-794F-43CF-8EF8-0A470B65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1F9509-0214-432F-ABF9-81D4C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91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9C03-BA02-489C-B125-2CB2C96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09F43-6045-473B-9A14-910D5CBA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5953D-19E3-40CF-AF73-680C522D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923A26-8524-4793-8D57-C042A01D0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248F4-18B2-4A67-8C3C-3B9C09FC0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2664F-5538-4B46-87D4-524BB1C1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8B89F9-DFA7-45B0-BBE1-D36B962B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508832-42C3-4803-AE38-DDC3A6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5A41-0BC4-4048-B07A-59D26F4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A40737-6FF4-4170-BA47-43DD71D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77C079-BEDA-492D-B82E-FA56E46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A37A47-EC10-4932-814F-16C4214B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9C0E1E-4E1D-4829-A549-A4505331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C78BF-CA02-48D8-A8D2-3E04448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2DBD81-C819-4164-97E1-E97C12B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088D1-00FF-445B-8504-7A99D06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60F7A-EAB6-4884-AEA0-B1D8D79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33BA6-6B79-47AD-87F2-431DF3EF7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1C5B3C-9863-4AC3-BCAA-1D445654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B27552-BFE8-44F3-8A80-B4C4F4B7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9CC99-DEC6-4C39-8EFD-BB94BA4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6FAB3-2CFE-418A-B5E6-5ABE25E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ADB9CB-A657-4C65-A798-FE229DF2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EBBC92-B37A-4576-ABE8-0B82EBAA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D82D6A-2AE7-4E55-BCA1-E9E22F84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4DD9A-4097-46A5-A0DB-1E2EF46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80173-54DF-4F26-B0AC-A2BA470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461CBA-3C82-4E5B-9F88-5ED9F82B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86849-0D21-43F7-BD87-DB0BB7B8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7C562-2E27-4277-AEA0-679CAED0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9D2D-3B11-4ED7-9E14-A57937F35400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E71AF-D9F7-419D-8D1C-E73F4AD93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0D71B-1E51-4F6B-96DE-92D035429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EFED6135-4C54-409C-99A1-CBBB4C1D5FAA}"/>
              </a:ext>
            </a:extLst>
          </p:cNvPr>
          <p:cNvSpPr/>
          <p:nvPr/>
        </p:nvSpPr>
        <p:spPr>
          <a:xfrm rot="21211424">
            <a:off x="2618911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ABEA3CC-4CBE-4E85-8CFF-4A55C4AB429D}"/>
              </a:ext>
            </a:extLst>
          </p:cNvPr>
          <p:cNvSpPr/>
          <p:nvPr/>
        </p:nvSpPr>
        <p:spPr>
          <a:xfrm rot="20488640">
            <a:off x="5434611" y="323107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8A1C3E22-267F-43E3-ABD5-C4F51F00A60E}"/>
              </a:ext>
            </a:extLst>
          </p:cNvPr>
          <p:cNvSpPr/>
          <p:nvPr/>
        </p:nvSpPr>
        <p:spPr>
          <a:xfrm rot="20144276">
            <a:off x="7966227" y="2398064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AEE737-51C9-4B1B-BE03-100C1A583CF6}"/>
              </a:ext>
            </a:extLst>
          </p:cNvPr>
          <p:cNvCxnSpPr>
            <a:cxnSpLocks/>
          </p:cNvCxnSpPr>
          <p:nvPr/>
        </p:nvCxnSpPr>
        <p:spPr>
          <a:xfrm flipV="1">
            <a:off x="2911876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C904B-84B9-43DF-9CD8-30EE5BDE2CFE}"/>
              </a:ext>
            </a:extLst>
          </p:cNvPr>
          <p:cNvCxnSpPr>
            <a:cxnSpLocks/>
          </p:cNvCxnSpPr>
          <p:nvPr/>
        </p:nvCxnSpPr>
        <p:spPr>
          <a:xfrm flipV="1">
            <a:off x="5741821" y="2702701"/>
            <a:ext cx="2483515" cy="784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223E9C75-C98A-44CB-9FD4-389204AEC423}"/>
              </a:ext>
            </a:extLst>
          </p:cNvPr>
          <p:cNvSpPr/>
          <p:nvPr/>
        </p:nvSpPr>
        <p:spPr>
          <a:xfrm>
            <a:off x="5373662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F5764DB-5448-4D63-8309-D0F3DBDE81DB}"/>
              </a:ext>
            </a:extLst>
          </p:cNvPr>
          <p:cNvSpPr/>
          <p:nvPr/>
        </p:nvSpPr>
        <p:spPr>
          <a:xfrm>
            <a:off x="4368008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D2989F2-C618-48A4-99A5-F4A526CCFD79}"/>
              </a:ext>
            </a:extLst>
          </p:cNvPr>
          <p:cNvSpPr/>
          <p:nvPr/>
        </p:nvSpPr>
        <p:spPr>
          <a:xfrm>
            <a:off x="8070713" y="4395759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000A42A-20A2-41E4-A1AF-47D6A07868C3}"/>
              </a:ext>
            </a:extLst>
          </p:cNvPr>
          <p:cNvSpPr/>
          <p:nvPr/>
        </p:nvSpPr>
        <p:spPr>
          <a:xfrm>
            <a:off x="9332822" y="125119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F03AD78-D5B0-43C0-8CCC-25C8BC81CD1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34998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109116A-E3AC-468C-BE03-2D6BA856EC0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934998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9A0B1F4-8D7C-4740-9568-7E065E7E5CCA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5506097" y="1251198"/>
            <a:ext cx="206538" cy="22264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B7C6A9-E6D7-47D8-AF4E-0FF8929C0E7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750699" y="3498386"/>
            <a:ext cx="2320014" cy="10177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611B57E-14DF-4DC0-811A-6195F03950F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03147" y="2702701"/>
            <a:ext cx="1" cy="16930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628C7B2-C700-432B-9B7F-D43679CEBB7D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225336" y="1456725"/>
            <a:ext cx="1146275" cy="12459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/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/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/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/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/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/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/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/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/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/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/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/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/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/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/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 矢野</dc:creator>
  <cp:lastModifiedBy>詩知 矢野</cp:lastModifiedBy>
  <cp:revision>5</cp:revision>
  <dcterms:created xsi:type="dcterms:W3CDTF">2019-08-02T08:59:14Z</dcterms:created>
  <dcterms:modified xsi:type="dcterms:W3CDTF">2019-08-02T15:03:13Z</dcterms:modified>
</cp:coreProperties>
</file>