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96EB8-235E-47FA-BCAD-9A72717B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E96E6C-E061-4332-84C2-E71E5F31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0B5D3-F953-4CC9-9239-B1B877B1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EFDB7-BA1E-4182-91FF-3C57C948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06BC6-6977-48AE-820C-845BADBC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0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D601D-413D-44DF-A536-D19818B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0B9147-76D0-4D03-95AF-24D3A1AE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8816E-31C1-42C2-A0BA-51C31EC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C0711-CA6D-44BF-B272-E03671A3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B23B4-B748-4D75-AF41-288D860E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96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2D9CB2-625B-411D-A965-22766C27A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784E6B-3A87-425C-9895-93ABDDFC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61DA9-74D6-4E66-867C-B013A24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5F1C6-6906-48A9-B74C-890D530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1EAFD-4EB9-4EB2-B771-0E2BEA8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9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43818-3865-4A40-B400-130876FD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9B98F-9FB4-4556-9EC2-75E45A04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AB508-01BB-4EAF-A8A8-1D6E58AF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41815-B025-4662-85D1-94594384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59537-68D6-4586-8121-014A148A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6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EF8F-7524-41E8-807B-BECFBD08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86AA6-E31D-4CC2-A338-CD793F4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D6402-40BA-457D-8416-94D0524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492E4-E655-47AF-B95A-85BC6AA1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2D217-9E27-4BC9-9271-DCC967DE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38661-B617-42EE-8859-65FC5D69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068E5-E6FA-4A13-993D-4C2C3E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0A73D-72A6-4F0D-8F96-10F95B1DB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45F74-9E17-4A3E-B496-E13DEC1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7AD99-8FEF-47B7-A3E2-387046BC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5CFDC-E07E-4C18-B966-70172552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9C768-9F92-432F-9FE0-CEFC6B17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4553E3-0806-46A0-9F2E-09C42802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A97167-E1D9-4B32-8D2D-4B911CF8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F639A-90E0-4123-9EF5-06BFD412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5F343D-12BF-4512-A5C1-5035373D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26A02-C13D-412A-96E3-0ED7F84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E54001-07B6-4609-8AEA-CD22FD8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6CAD8D-39E8-45FF-9E06-EC0DAA0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5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EE11B-F0CC-46A4-A781-69D202C4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770D63-A05E-4D1C-A176-57C8E39A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D78306-E7B9-442E-9AA2-1523063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72C45F-1AB5-482A-A284-4C63B3E4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77C53C-69C3-4FCB-8F9B-02B23AE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16DB3-3783-4735-81F7-73ABB523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BD9B16-48AE-48EB-A3D4-2631430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7E51E-8F7A-4322-A37A-4D9AEA0A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D980E-35FC-499B-A5FA-D44375A8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3F3CE0-AD5C-4952-9D9F-66C272E0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D2FEA-2D3F-4D04-85BE-5EC227EE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BD327D-0AD9-4F3D-B3FF-FA8C92A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FA180-A3A3-421E-B894-8A30C3C9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4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15632-80AB-4A1E-BE00-ED99BDB5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C23E58-3B85-4939-8BFB-0F488F07E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4E3C2B-2B5C-4B86-AB6F-B324DDC9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19EF2-F9FE-49D7-9607-BBC423C4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C9CB45-F40F-4A9B-9B87-78A64F8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85591-2FEA-414A-8566-A412713F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8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05AC36-91A4-4C16-A767-DE2FBC25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F356F-733E-4CCF-8DCC-E7257263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28931-05E7-4770-BDFC-8850F223B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A163-D150-4CFC-8D41-074304DDDE6F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07B8E-2018-45BD-9191-35ABDC2E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A6B27-E8B0-41DD-B77A-7AEB8FA0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469-8B24-441A-BEEE-3B95EBFC8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4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DAFF5B1-7E05-4242-B092-58F957154267}"/>
              </a:ext>
            </a:extLst>
          </p:cNvPr>
          <p:cNvSpPr/>
          <p:nvPr/>
        </p:nvSpPr>
        <p:spPr>
          <a:xfrm>
            <a:off x="1376040" y="2179468"/>
            <a:ext cx="2121763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Calculating point rate with latest 8 points</a:t>
            </a:r>
            <a:endParaRPr kumimoji="1" lang="ja-JP" altLang="en-US" sz="140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29128A-F0A7-4C59-82B1-8D404CED3E22}"/>
              </a:ext>
            </a:extLst>
          </p:cNvPr>
          <p:cNvSpPr/>
          <p:nvPr/>
        </p:nvSpPr>
        <p:spPr>
          <a:xfrm>
            <a:off x="4520213" y="2037426"/>
            <a:ext cx="3151573" cy="86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Random simulation</a:t>
            </a:r>
          </a:p>
          <a:p>
            <a:pPr algn="ctr"/>
            <a:r>
              <a:rPr kumimoji="1" lang="en-US" altLang="ja-JP" sz="1400" b="1" dirty="0"/>
              <a:t>Making the rest points proceeded and calculating victory or defeat</a:t>
            </a:r>
            <a:endParaRPr kumimoji="1" lang="ja-JP" altLang="en-US" sz="1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23B7E7-0AAA-4E28-A88F-DC5D99F3B8F7}"/>
              </a:ext>
            </a:extLst>
          </p:cNvPr>
          <p:cNvSpPr/>
          <p:nvPr/>
        </p:nvSpPr>
        <p:spPr>
          <a:xfrm>
            <a:off x="8612821" y="2179468"/>
            <a:ext cx="2351101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Calculating winning rate</a:t>
            </a:r>
            <a:endParaRPr kumimoji="1" lang="ja-JP" altLang="en-US" sz="14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55F23F-7CF7-4A28-A7C5-EFA85816402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497803" y="2467993"/>
            <a:ext cx="10224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6C9C9B4-A2A2-4DB7-98B1-5E629903B15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671786" y="2467993"/>
            <a:ext cx="9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AAC7A7-B39F-4432-9378-D1278A7195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963922" y="2467993"/>
            <a:ext cx="1091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2E281F-0081-477A-B67F-B860B1272F16}"/>
              </a:ext>
            </a:extLst>
          </p:cNvPr>
          <p:cNvCxnSpPr>
            <a:cxnSpLocks/>
          </p:cNvCxnSpPr>
          <p:nvPr/>
        </p:nvCxnSpPr>
        <p:spPr>
          <a:xfrm>
            <a:off x="284086" y="2467992"/>
            <a:ext cx="1091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8A9A593-E9E9-4D85-8B99-106C18D7631E}"/>
              </a:ext>
            </a:extLst>
          </p:cNvPr>
          <p:cNvCxnSpPr>
            <a:cxnSpLocks/>
          </p:cNvCxnSpPr>
          <p:nvPr/>
        </p:nvCxnSpPr>
        <p:spPr>
          <a:xfrm flipV="1">
            <a:off x="11509899" y="2467992"/>
            <a:ext cx="0" cy="172531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5F003A6-44EB-4B5E-A7D9-2B47F92C042A}"/>
              </a:ext>
            </a:extLst>
          </p:cNvPr>
          <p:cNvCxnSpPr>
            <a:cxnSpLocks/>
          </p:cNvCxnSpPr>
          <p:nvPr/>
        </p:nvCxnSpPr>
        <p:spPr>
          <a:xfrm flipV="1">
            <a:off x="8143242" y="2467992"/>
            <a:ext cx="0" cy="10418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C21FC4F-4E04-423C-9C39-330EDCFCC62F}"/>
              </a:ext>
            </a:extLst>
          </p:cNvPr>
          <p:cNvCxnSpPr>
            <a:cxnSpLocks/>
          </p:cNvCxnSpPr>
          <p:nvPr/>
        </p:nvCxnSpPr>
        <p:spPr>
          <a:xfrm flipH="1">
            <a:off x="4009008" y="3514436"/>
            <a:ext cx="413914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483559-2D26-467D-85B0-3DCC2CFB1813}"/>
              </a:ext>
            </a:extLst>
          </p:cNvPr>
          <p:cNvCxnSpPr>
            <a:cxnSpLocks/>
          </p:cNvCxnSpPr>
          <p:nvPr/>
        </p:nvCxnSpPr>
        <p:spPr>
          <a:xfrm flipV="1">
            <a:off x="4009008" y="2467992"/>
            <a:ext cx="0" cy="104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6FF7139-01B0-430B-9981-A4A0E657F1E0}"/>
              </a:ext>
            </a:extLst>
          </p:cNvPr>
          <p:cNvCxnSpPr>
            <a:cxnSpLocks/>
          </p:cNvCxnSpPr>
          <p:nvPr/>
        </p:nvCxnSpPr>
        <p:spPr>
          <a:xfrm flipV="1">
            <a:off x="825873" y="2467993"/>
            <a:ext cx="0" cy="172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049E24-7C54-44D1-998E-2BBD4CF2629E}"/>
              </a:ext>
            </a:extLst>
          </p:cNvPr>
          <p:cNvCxnSpPr>
            <a:cxnSpLocks/>
          </p:cNvCxnSpPr>
          <p:nvPr/>
        </p:nvCxnSpPr>
        <p:spPr>
          <a:xfrm flipH="1">
            <a:off x="816637" y="4193309"/>
            <a:ext cx="1069326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265C50-CB5F-45B5-A2CD-4EE15944C308}"/>
              </a:ext>
            </a:extLst>
          </p:cNvPr>
          <p:cNvSpPr txBox="1"/>
          <p:nvPr/>
        </p:nvSpPr>
        <p:spPr>
          <a:xfrm>
            <a:off x="5097912" y="3606448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Iterating 1000 times 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F5AEEE-9D9D-45E4-8896-9B4AA8A20130}"/>
              </a:ext>
            </a:extLst>
          </p:cNvPr>
          <p:cNvSpPr txBox="1"/>
          <p:nvPr/>
        </p:nvSpPr>
        <p:spPr>
          <a:xfrm>
            <a:off x="8516071" y="2844225"/>
            <a:ext cx="272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How many times the player won in 1000 times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70B84A-042E-4DBD-B9EC-E54E27EF803A}"/>
              </a:ext>
            </a:extLst>
          </p:cNvPr>
          <p:cNvSpPr txBox="1"/>
          <p:nvPr/>
        </p:nvSpPr>
        <p:spPr>
          <a:xfrm>
            <a:off x="1076501" y="2838165"/>
            <a:ext cx="272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How many points the player got in 8 points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06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 矢野</dc:creator>
  <cp:lastModifiedBy>詩知 矢野</cp:lastModifiedBy>
  <cp:revision>7</cp:revision>
  <dcterms:created xsi:type="dcterms:W3CDTF">2019-09-09T13:50:00Z</dcterms:created>
  <dcterms:modified xsi:type="dcterms:W3CDTF">2019-09-11T12:13:40Z</dcterms:modified>
</cp:coreProperties>
</file>