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800" y="-22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01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05532" y="9908229"/>
            <a:ext cx="19431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ApYP_5wlK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geeksforgeek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1876" y="941951"/>
            <a:ext cx="22567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MI</a:t>
            </a:r>
            <a:r>
              <a:rPr sz="1600" b="1" spc="-10" dirty="0">
                <a:latin typeface="Calibri"/>
                <a:cs typeface="Calibri"/>
              </a:rPr>
              <a:t>NI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PROJ</a:t>
            </a:r>
            <a:r>
              <a:rPr sz="1600" b="1" spc="0" dirty="0">
                <a:latin typeface="Calibri"/>
                <a:cs typeface="Calibri"/>
              </a:rPr>
              <a:t>E</a:t>
            </a:r>
            <a:r>
              <a:rPr sz="1600" b="1" spc="-15" dirty="0">
                <a:latin typeface="Calibri"/>
                <a:cs typeface="Calibri"/>
              </a:rPr>
              <a:t>C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</a:t>
            </a:r>
            <a:r>
              <a:rPr sz="1600" b="1" spc="-5" dirty="0">
                <a:latin typeface="Calibri"/>
                <a:cs typeface="Calibri"/>
              </a:rPr>
              <a:t>E</a:t>
            </a:r>
            <a:r>
              <a:rPr sz="1600" b="1" spc="-15" dirty="0">
                <a:latin typeface="Calibri"/>
                <a:cs typeface="Calibri"/>
              </a:rPr>
              <a:t>PO</a:t>
            </a:r>
            <a:r>
              <a:rPr sz="1600" b="1" spc="-10" dirty="0">
                <a:latin typeface="Calibri"/>
                <a:cs typeface="Calibri"/>
              </a:rPr>
              <a:t>RT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5" y="1914263"/>
            <a:ext cx="6283325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731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V</a:t>
            </a:r>
            <a:r>
              <a:rPr sz="1600" b="1" spc="0" dirty="0">
                <a:latin typeface="Calibri"/>
                <a:cs typeface="Calibri"/>
              </a:rPr>
              <a:t>e</a:t>
            </a:r>
            <a:r>
              <a:rPr sz="1600" b="1" spc="-15" dirty="0">
                <a:latin typeface="Calibri"/>
                <a:cs typeface="Calibri"/>
              </a:rPr>
              <a:t>h</a:t>
            </a:r>
            <a:r>
              <a:rPr sz="1600" b="1" spc="-5" dirty="0">
                <a:latin typeface="Calibri"/>
                <a:cs typeface="Calibri"/>
              </a:rPr>
              <a:t>ic</a:t>
            </a:r>
            <a:r>
              <a:rPr sz="1600" b="1" spc="-10" dirty="0">
                <a:latin typeface="Calibri"/>
                <a:cs typeface="Calibri"/>
              </a:rPr>
              <a:t>le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15" dirty="0">
                <a:latin typeface="Calibri"/>
                <a:cs typeface="Calibri"/>
              </a:rPr>
              <a:t>u</a:t>
            </a:r>
            <a:r>
              <a:rPr sz="1600" b="1" spc="-10" dirty="0">
                <a:latin typeface="Calibri"/>
                <a:cs typeface="Calibri"/>
              </a:rPr>
              <a:t>m</a:t>
            </a:r>
            <a:r>
              <a:rPr sz="1600" b="1" spc="-15" dirty="0">
                <a:latin typeface="Calibri"/>
                <a:cs typeface="Calibri"/>
              </a:rPr>
              <a:t>be</a:t>
            </a:r>
            <a:r>
              <a:rPr sz="1600" b="1" spc="-10" dirty="0">
                <a:latin typeface="Calibri"/>
                <a:cs typeface="Calibri"/>
              </a:rPr>
              <a:t>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Pl</a:t>
            </a:r>
            <a:r>
              <a:rPr sz="1600" b="1" spc="-5" dirty="0">
                <a:latin typeface="Calibri"/>
                <a:cs typeface="Calibri"/>
              </a:rPr>
              <a:t>at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Dete</a:t>
            </a:r>
            <a:r>
              <a:rPr sz="1600" b="1" spc="-5" dirty="0">
                <a:latin typeface="Calibri"/>
                <a:cs typeface="Calibri"/>
              </a:rPr>
              <a:t>ctio</a:t>
            </a:r>
            <a:r>
              <a:rPr sz="1600" b="1" spc="-1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46400"/>
              </a:lnSpc>
            </a:pPr>
            <a:r>
              <a:rPr sz="1400" b="1" spc="-5" dirty="0">
                <a:latin typeface="Bookman Old Style"/>
                <a:cs typeface="Bookman Old Style"/>
              </a:rPr>
              <a:t>S</a:t>
            </a:r>
            <a:r>
              <a:rPr sz="1400" b="1" spc="-10" dirty="0">
                <a:latin typeface="Bookman Old Style"/>
                <a:cs typeface="Bookman Old Style"/>
              </a:rPr>
              <a:t>u</a:t>
            </a:r>
            <a:r>
              <a:rPr sz="1400" b="1" spc="-5" dirty="0">
                <a:latin typeface="Bookman Old Style"/>
                <a:cs typeface="Bookman Old Style"/>
              </a:rPr>
              <a:t>bmitt</a:t>
            </a:r>
            <a:r>
              <a:rPr sz="1400" b="1" spc="-10" dirty="0">
                <a:latin typeface="Bookman Old Style"/>
                <a:cs typeface="Bookman Old Style"/>
              </a:rPr>
              <a:t>e</a:t>
            </a:r>
            <a:r>
              <a:rPr sz="1400" b="1" dirty="0">
                <a:latin typeface="Bookman Old Style"/>
                <a:cs typeface="Bookman Old Style"/>
              </a:rPr>
              <a:t>d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ookman Old Style"/>
                <a:cs typeface="Bookman Old Style"/>
              </a:rPr>
              <a:t>i</a:t>
            </a:r>
            <a:r>
              <a:rPr sz="1400" b="1" dirty="0">
                <a:latin typeface="Bookman Old Style"/>
                <a:cs typeface="Bookman Old Style"/>
              </a:rPr>
              <a:t>n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ookman Old Style"/>
                <a:cs typeface="Bookman Old Style"/>
              </a:rPr>
              <a:t>pa</a:t>
            </a:r>
            <a:r>
              <a:rPr sz="1400" b="1" dirty="0">
                <a:latin typeface="Bookman Old Style"/>
                <a:cs typeface="Bookman Old Style"/>
              </a:rPr>
              <a:t>rtial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f</a:t>
            </a:r>
            <a:r>
              <a:rPr sz="1400" b="1" spc="-10" dirty="0">
                <a:latin typeface="Bookman Old Style"/>
                <a:cs typeface="Bookman Old Style"/>
              </a:rPr>
              <a:t>u</a:t>
            </a:r>
            <a:r>
              <a:rPr sz="1400" b="1" dirty="0">
                <a:latin typeface="Bookman Old Style"/>
                <a:cs typeface="Bookman Old Style"/>
              </a:rPr>
              <a:t>lf</a:t>
            </a:r>
            <a:r>
              <a:rPr sz="1400" b="1" spc="-5" dirty="0">
                <a:latin typeface="Bookman Old Style"/>
                <a:cs typeface="Bookman Old Style"/>
              </a:rPr>
              <a:t>i</a:t>
            </a:r>
            <a:r>
              <a:rPr sz="1400" b="1" dirty="0">
                <a:latin typeface="Bookman Old Style"/>
                <a:cs typeface="Bookman Old Style"/>
              </a:rPr>
              <a:t>ll</a:t>
            </a:r>
            <a:r>
              <a:rPr sz="1400" b="1" spc="-15" dirty="0">
                <a:latin typeface="Bookman Old Style"/>
                <a:cs typeface="Bookman Old Style"/>
              </a:rPr>
              <a:t>m</a:t>
            </a:r>
            <a:r>
              <a:rPr sz="1400" b="1" spc="-5" dirty="0">
                <a:latin typeface="Bookman Old Style"/>
                <a:cs typeface="Bookman Old Style"/>
              </a:rPr>
              <a:t>e</a:t>
            </a:r>
            <a:r>
              <a:rPr sz="1400" b="1" spc="-10" dirty="0">
                <a:latin typeface="Bookman Old Style"/>
                <a:cs typeface="Bookman Old Style"/>
              </a:rPr>
              <a:t>n</a:t>
            </a:r>
            <a:r>
              <a:rPr sz="1400" b="1" dirty="0">
                <a:latin typeface="Bookman Old Style"/>
                <a:cs typeface="Bookman Old Style"/>
              </a:rPr>
              <a:t>t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of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ookman Old Style"/>
                <a:cs typeface="Bookman Old Style"/>
              </a:rPr>
              <a:t>t</a:t>
            </a:r>
            <a:r>
              <a:rPr sz="1400" b="1" dirty="0">
                <a:latin typeface="Bookman Old Style"/>
                <a:cs typeface="Bookman Old Style"/>
              </a:rPr>
              <a:t>he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r</a:t>
            </a:r>
            <a:r>
              <a:rPr sz="1400" b="1" spc="-10" dirty="0">
                <a:latin typeface="Bookman Old Style"/>
                <a:cs typeface="Bookman Old Style"/>
              </a:rPr>
              <a:t>e</a:t>
            </a:r>
            <a:r>
              <a:rPr sz="1400" b="1" dirty="0">
                <a:latin typeface="Bookman Old Style"/>
                <a:cs typeface="Bookman Old Style"/>
              </a:rPr>
              <a:t>q</a:t>
            </a:r>
            <a:r>
              <a:rPr sz="1400" b="1" spc="-5" dirty="0">
                <a:latin typeface="Bookman Old Style"/>
                <a:cs typeface="Bookman Old Style"/>
              </a:rPr>
              <a:t>uir</a:t>
            </a:r>
            <a:r>
              <a:rPr sz="1400" b="1" spc="-15" dirty="0">
                <a:latin typeface="Bookman Old Style"/>
                <a:cs typeface="Bookman Old Style"/>
              </a:rPr>
              <a:t>e</a:t>
            </a:r>
            <a:r>
              <a:rPr sz="1400" b="1" dirty="0">
                <a:latin typeface="Bookman Old Style"/>
                <a:cs typeface="Bookman Old Style"/>
              </a:rPr>
              <a:t>m</a:t>
            </a:r>
            <a:r>
              <a:rPr sz="1400" b="1" spc="-10" dirty="0">
                <a:latin typeface="Bookman Old Style"/>
                <a:cs typeface="Bookman Old Style"/>
              </a:rPr>
              <a:t>e</a:t>
            </a:r>
            <a:r>
              <a:rPr sz="1400" b="1" dirty="0">
                <a:latin typeface="Bookman Old Style"/>
                <a:cs typeface="Bookman Old Style"/>
              </a:rPr>
              <a:t>nt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Bookman Old Style"/>
                <a:cs typeface="Bookman Old Style"/>
              </a:rPr>
              <a:t>f</a:t>
            </a:r>
            <a:r>
              <a:rPr sz="1400" b="1" dirty="0">
                <a:latin typeface="Bookman Old Style"/>
                <a:cs typeface="Bookman Old Style"/>
              </a:rPr>
              <a:t>or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t</a:t>
            </a:r>
            <a:r>
              <a:rPr sz="1400" b="1" spc="-5" dirty="0">
                <a:latin typeface="Bookman Old Style"/>
                <a:cs typeface="Bookman Old Style"/>
              </a:rPr>
              <a:t>h</a:t>
            </a:r>
            <a:r>
              <a:rPr sz="1400" b="1" dirty="0">
                <a:latin typeface="Bookman Old Style"/>
                <a:cs typeface="Bookman Old Style"/>
              </a:rPr>
              <a:t>e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ookman Old Style"/>
                <a:cs typeface="Bookman Old Style"/>
              </a:rPr>
              <a:t>a</a:t>
            </a:r>
            <a:r>
              <a:rPr sz="1400" b="1" dirty="0">
                <a:latin typeface="Bookman Old Style"/>
                <a:cs typeface="Bookman Old Style"/>
              </a:rPr>
              <a:t>w</a:t>
            </a:r>
            <a:r>
              <a:rPr sz="1400" b="1" spc="-10" dirty="0">
                <a:latin typeface="Bookman Old Style"/>
                <a:cs typeface="Bookman Old Style"/>
              </a:rPr>
              <a:t>a</a:t>
            </a:r>
            <a:r>
              <a:rPr sz="1400" b="1" dirty="0">
                <a:latin typeface="Bookman Old Style"/>
                <a:cs typeface="Bookman Old Style"/>
              </a:rPr>
              <a:t>rd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of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t</a:t>
            </a:r>
            <a:r>
              <a:rPr sz="1400" b="1" spc="5" dirty="0">
                <a:latin typeface="Bookman Old Style"/>
                <a:cs typeface="Bookman Old Style"/>
              </a:rPr>
              <a:t>h</a:t>
            </a:r>
            <a:r>
              <a:rPr sz="1400" b="1" dirty="0">
                <a:latin typeface="Bookman Old Style"/>
                <a:cs typeface="Bookman Old Style"/>
              </a:rPr>
              <a:t>e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ookman Old Style"/>
                <a:cs typeface="Bookman Old Style"/>
              </a:rPr>
              <a:t>d</a:t>
            </a:r>
            <a:r>
              <a:rPr sz="1400" b="1" spc="-10" dirty="0">
                <a:latin typeface="Bookman Old Style"/>
                <a:cs typeface="Bookman Old Style"/>
              </a:rPr>
              <a:t>e</a:t>
            </a:r>
            <a:r>
              <a:rPr sz="1400" b="1" spc="-5" dirty="0">
                <a:latin typeface="Bookman Old Style"/>
                <a:cs typeface="Bookman Old Style"/>
              </a:rPr>
              <a:t>gr</a:t>
            </a:r>
            <a:r>
              <a:rPr sz="1400" b="1" spc="-10" dirty="0">
                <a:latin typeface="Bookman Old Style"/>
                <a:cs typeface="Bookman Old Style"/>
              </a:rPr>
              <a:t>e</a:t>
            </a:r>
            <a:r>
              <a:rPr sz="1400" b="1" dirty="0">
                <a:latin typeface="Bookman Old Style"/>
                <a:cs typeface="Bookman Old Style"/>
              </a:rPr>
              <a:t>e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of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8412" y="3254040"/>
            <a:ext cx="3967479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4465" marR="1092200" indent="-1332865">
              <a:lnSpc>
                <a:spcPct val="147100"/>
              </a:lnSpc>
            </a:pPr>
            <a:r>
              <a:rPr sz="1400" b="1" spc="-5" dirty="0">
                <a:latin typeface="Bookman Old Style"/>
                <a:cs typeface="Bookman Old Style"/>
              </a:rPr>
              <a:t>B</a:t>
            </a:r>
            <a:r>
              <a:rPr sz="1400" b="1" spc="-10" dirty="0">
                <a:latin typeface="Bookman Old Style"/>
                <a:cs typeface="Bookman Old Style"/>
              </a:rPr>
              <a:t>A</a:t>
            </a:r>
            <a:r>
              <a:rPr sz="1400" b="1" dirty="0">
                <a:latin typeface="Bookman Old Style"/>
                <a:cs typeface="Bookman Old Style"/>
              </a:rPr>
              <a:t>CHE</a:t>
            </a:r>
            <a:r>
              <a:rPr sz="1400" b="1" spc="-15" dirty="0">
                <a:latin typeface="Bookman Old Style"/>
                <a:cs typeface="Bookman Old Style"/>
              </a:rPr>
              <a:t>L</a:t>
            </a:r>
            <a:r>
              <a:rPr sz="1400" b="1" dirty="0">
                <a:latin typeface="Bookman Old Style"/>
                <a:cs typeface="Bookman Old Style"/>
              </a:rPr>
              <a:t>OR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ookman Old Style"/>
                <a:cs typeface="Bookman Old Style"/>
              </a:rPr>
              <a:t>O</a:t>
            </a:r>
            <a:r>
              <a:rPr sz="1400" b="1" dirty="0">
                <a:latin typeface="Bookman Old Style"/>
                <a:cs typeface="Bookman Old Style"/>
              </a:rPr>
              <a:t>F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ookman Old Style"/>
                <a:cs typeface="Bookman Old Style"/>
              </a:rPr>
              <a:t>TEC</a:t>
            </a:r>
            <a:r>
              <a:rPr sz="1400" b="1" spc="-10" dirty="0">
                <a:latin typeface="Bookman Old Style"/>
                <a:cs typeface="Bookman Old Style"/>
              </a:rPr>
              <a:t>HN</a:t>
            </a:r>
            <a:r>
              <a:rPr sz="1400" b="1" dirty="0">
                <a:latin typeface="Bookman Old Style"/>
                <a:cs typeface="Bookman Old Style"/>
              </a:rPr>
              <a:t>O</a:t>
            </a:r>
            <a:r>
              <a:rPr sz="1400" b="1" spc="-15" dirty="0">
                <a:latin typeface="Bookman Old Style"/>
                <a:cs typeface="Bookman Old Style"/>
              </a:rPr>
              <a:t>L</a:t>
            </a:r>
            <a:r>
              <a:rPr sz="1400" b="1" dirty="0">
                <a:latin typeface="Bookman Old Style"/>
                <a:cs typeface="Bookman Old Style"/>
              </a:rPr>
              <a:t>OGY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IN</a:t>
            </a:r>
            <a:endParaRPr sz="14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latin typeface="Bookman Old Style"/>
                <a:cs typeface="Bookman Old Style"/>
              </a:rPr>
              <a:t>C</a:t>
            </a:r>
            <a:r>
              <a:rPr sz="1400" b="1" spc="-10" dirty="0">
                <a:latin typeface="Bookman Old Style"/>
                <a:cs typeface="Bookman Old Style"/>
              </a:rPr>
              <a:t>O</a:t>
            </a:r>
            <a:r>
              <a:rPr sz="1400" b="1" dirty="0">
                <a:latin typeface="Bookman Old Style"/>
                <a:cs typeface="Bookman Old Style"/>
              </a:rPr>
              <a:t>MP</a:t>
            </a:r>
            <a:r>
              <a:rPr sz="1400" b="1" spc="-10" dirty="0">
                <a:latin typeface="Bookman Old Style"/>
                <a:cs typeface="Bookman Old Style"/>
              </a:rPr>
              <a:t>U</a:t>
            </a:r>
            <a:r>
              <a:rPr sz="1400" b="1" spc="-5" dirty="0">
                <a:latin typeface="Bookman Old Style"/>
                <a:cs typeface="Bookman Old Style"/>
              </a:rPr>
              <a:t>TE</a:t>
            </a:r>
            <a:r>
              <a:rPr sz="1400" b="1" dirty="0">
                <a:latin typeface="Bookman Old Style"/>
                <a:cs typeface="Bookman Old Style"/>
              </a:rPr>
              <a:t>R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Bookman Old Style"/>
                <a:cs typeface="Bookman Old Style"/>
              </a:rPr>
              <a:t>S</a:t>
            </a:r>
            <a:r>
              <a:rPr sz="1400" b="1" dirty="0">
                <a:latin typeface="Bookman Old Style"/>
                <a:cs typeface="Bookman Old Style"/>
              </a:rPr>
              <a:t>C</a:t>
            </a:r>
            <a:r>
              <a:rPr sz="1400" b="1" spc="-10" dirty="0">
                <a:latin typeface="Bookman Old Style"/>
                <a:cs typeface="Bookman Old Style"/>
              </a:rPr>
              <a:t>I</a:t>
            </a:r>
            <a:r>
              <a:rPr sz="1400" b="1" spc="-5" dirty="0">
                <a:latin typeface="Bookman Old Style"/>
                <a:cs typeface="Bookman Old Style"/>
              </a:rPr>
              <a:t>EN</a:t>
            </a:r>
            <a:r>
              <a:rPr sz="1400" b="1" spc="5" dirty="0">
                <a:latin typeface="Bookman Old Style"/>
                <a:cs typeface="Bookman Old Style"/>
              </a:rPr>
              <a:t>C</a:t>
            </a:r>
            <a:r>
              <a:rPr sz="1400" b="1" dirty="0">
                <a:latin typeface="Bookman Old Style"/>
                <a:cs typeface="Bookman Old Style"/>
              </a:rPr>
              <a:t>E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&amp;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ookman Old Style"/>
                <a:cs typeface="Bookman Old Style"/>
              </a:rPr>
              <a:t>E</a:t>
            </a:r>
            <a:r>
              <a:rPr sz="1400" b="1" dirty="0">
                <a:latin typeface="Bookman Old Style"/>
                <a:cs typeface="Bookman Old Style"/>
              </a:rPr>
              <a:t>N</a:t>
            </a:r>
            <a:r>
              <a:rPr sz="1400" b="1" spc="-15" dirty="0">
                <a:latin typeface="Bookman Old Style"/>
                <a:cs typeface="Bookman Old Style"/>
              </a:rPr>
              <a:t>G</a:t>
            </a:r>
            <a:r>
              <a:rPr sz="1400" b="1" dirty="0">
                <a:latin typeface="Bookman Old Style"/>
                <a:cs typeface="Bookman Old Style"/>
              </a:rPr>
              <a:t>I</a:t>
            </a:r>
            <a:r>
              <a:rPr sz="1400" b="1" spc="5" dirty="0">
                <a:latin typeface="Bookman Old Style"/>
                <a:cs typeface="Bookman Old Style"/>
              </a:rPr>
              <a:t>N</a:t>
            </a:r>
            <a:r>
              <a:rPr sz="1400" b="1" spc="-20" dirty="0">
                <a:latin typeface="Bookman Old Style"/>
                <a:cs typeface="Bookman Old Style"/>
              </a:rPr>
              <a:t>E</a:t>
            </a:r>
            <a:r>
              <a:rPr sz="1400" b="1" spc="-5" dirty="0">
                <a:latin typeface="Bookman Old Style"/>
                <a:cs typeface="Bookman Old Style"/>
              </a:rPr>
              <a:t>E</a:t>
            </a:r>
            <a:r>
              <a:rPr sz="1400" b="1" spc="-10" dirty="0">
                <a:latin typeface="Bookman Old Style"/>
                <a:cs typeface="Bookman Old Style"/>
              </a:rPr>
              <a:t>R</a:t>
            </a:r>
            <a:r>
              <a:rPr sz="1400" b="1" dirty="0">
                <a:latin typeface="Bookman Old Style"/>
                <a:cs typeface="Bookman Old Style"/>
              </a:rPr>
              <a:t>I</a:t>
            </a:r>
            <a:r>
              <a:rPr sz="1400" b="1" spc="5" dirty="0">
                <a:latin typeface="Bookman Old Style"/>
                <a:cs typeface="Bookman Old Style"/>
              </a:rPr>
              <a:t>N</a:t>
            </a:r>
            <a:r>
              <a:rPr sz="1400" b="1" dirty="0">
                <a:latin typeface="Bookman Old Style"/>
                <a:cs typeface="Bookman Old Style"/>
              </a:rPr>
              <a:t>G</a:t>
            </a:r>
            <a:endParaRPr sz="1400">
              <a:latin typeface="Bookman Old Style"/>
              <a:cs typeface="Bookman Old Style"/>
            </a:endParaRPr>
          </a:p>
          <a:p>
            <a:pPr marL="901065">
              <a:lnSpc>
                <a:spcPct val="100000"/>
              </a:lnSpc>
              <a:spcBef>
                <a:spcPts val="790"/>
              </a:spcBef>
            </a:pPr>
            <a:r>
              <a:rPr sz="1400" b="1" spc="-5" dirty="0">
                <a:latin typeface="Bookman Old Style"/>
                <a:cs typeface="Bookman Old Style"/>
              </a:rPr>
              <a:t>S</a:t>
            </a:r>
            <a:r>
              <a:rPr sz="1400" b="1" spc="-10" dirty="0">
                <a:latin typeface="Bookman Old Style"/>
                <a:cs typeface="Bookman Old Style"/>
              </a:rPr>
              <a:t>u</a:t>
            </a:r>
            <a:r>
              <a:rPr sz="1400" b="1" spc="-5" dirty="0">
                <a:latin typeface="Bookman Old Style"/>
                <a:cs typeface="Bookman Old Style"/>
              </a:rPr>
              <a:t>bm</a:t>
            </a:r>
            <a:r>
              <a:rPr sz="1400" b="1" spc="-20" dirty="0">
                <a:latin typeface="Bookman Old Style"/>
                <a:cs typeface="Bookman Old Style"/>
              </a:rPr>
              <a:t>i</a:t>
            </a:r>
            <a:r>
              <a:rPr sz="1400" b="1" dirty="0">
                <a:latin typeface="Bookman Old Style"/>
                <a:cs typeface="Bookman Old Style"/>
              </a:rPr>
              <a:t>tt</a:t>
            </a:r>
            <a:r>
              <a:rPr sz="1400" b="1" spc="-10" dirty="0">
                <a:latin typeface="Bookman Old Style"/>
                <a:cs typeface="Bookman Old Style"/>
              </a:rPr>
              <a:t>e</a:t>
            </a:r>
            <a:r>
              <a:rPr sz="1400" b="1" dirty="0">
                <a:latin typeface="Bookman Old Style"/>
                <a:cs typeface="Bookman Old Style"/>
              </a:rPr>
              <a:t>d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ookman Old Style"/>
                <a:cs typeface="Bookman Old Style"/>
              </a:rPr>
              <a:t>b</a:t>
            </a:r>
            <a:r>
              <a:rPr sz="1400" b="1" dirty="0">
                <a:latin typeface="Bookman Old Style"/>
                <a:cs typeface="Bookman Old Style"/>
              </a:rPr>
              <a:t>y:</a:t>
            </a:r>
            <a:endParaRPr sz="1400">
              <a:latin typeface="Bookman Old Style"/>
              <a:cs typeface="Bookman Old Style"/>
            </a:endParaRPr>
          </a:p>
          <a:p>
            <a:pPr marL="2204085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latin typeface="Bookman Old Style"/>
                <a:cs typeface="Bookman Old Style"/>
              </a:rPr>
              <a:t>Uni</a:t>
            </a:r>
            <a:r>
              <a:rPr sz="1400" b="1" spc="-20" dirty="0">
                <a:latin typeface="Bookman Old Style"/>
                <a:cs typeface="Bookman Old Style"/>
              </a:rPr>
              <a:t>v</a:t>
            </a:r>
            <a:r>
              <a:rPr sz="1400" b="1" spc="-5" dirty="0">
                <a:latin typeface="Bookman Old Style"/>
                <a:cs typeface="Bookman Old Style"/>
              </a:rPr>
              <a:t>er</a:t>
            </a:r>
            <a:r>
              <a:rPr sz="1400" b="1" dirty="0">
                <a:latin typeface="Bookman Old Style"/>
                <a:cs typeface="Bookman Old Style"/>
              </a:rPr>
              <a:t>s</a:t>
            </a:r>
            <a:r>
              <a:rPr sz="1400" b="1" spc="-15" dirty="0">
                <a:latin typeface="Bookman Old Style"/>
                <a:cs typeface="Bookman Old Style"/>
              </a:rPr>
              <a:t>i</a:t>
            </a:r>
            <a:r>
              <a:rPr sz="1400" b="1" dirty="0">
                <a:latin typeface="Bookman Old Style"/>
                <a:cs typeface="Bookman Old Style"/>
              </a:rPr>
              <a:t>ty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R</a:t>
            </a:r>
            <a:r>
              <a:rPr sz="1400" b="1" spc="-10" dirty="0">
                <a:latin typeface="Bookman Old Style"/>
                <a:cs typeface="Bookman Old Style"/>
              </a:rPr>
              <a:t>o</a:t>
            </a:r>
            <a:r>
              <a:rPr sz="1400" b="1" dirty="0">
                <a:latin typeface="Bookman Old Style"/>
                <a:cs typeface="Bookman Old Style"/>
              </a:rPr>
              <a:t>ll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N</a:t>
            </a:r>
            <a:r>
              <a:rPr sz="1400" b="1" spc="-10" dirty="0">
                <a:latin typeface="Bookman Old Style"/>
                <a:cs typeface="Bookman Old Style"/>
              </a:rPr>
              <a:t>o</a:t>
            </a:r>
            <a:r>
              <a:rPr sz="1400" b="1" dirty="0">
                <a:latin typeface="Bookman Old Style"/>
                <a:cs typeface="Bookman Old Style"/>
              </a:rPr>
              <a:t>.</a:t>
            </a:r>
            <a:endParaRPr sz="1400">
              <a:latin typeface="Bookman Old Style"/>
              <a:cs typeface="Bookman Old Style"/>
            </a:endParaRPr>
          </a:p>
          <a:p>
            <a:pPr marR="687705" algn="r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latin typeface="Times New Roman"/>
                <a:cs typeface="Times New Roman"/>
              </a:rPr>
              <a:t>2017023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5" y="4506769"/>
            <a:ext cx="1392555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ct val="100000"/>
              </a:lnSpc>
            </a:pPr>
            <a:r>
              <a:rPr sz="1400" b="1" spc="-5" dirty="0">
                <a:latin typeface="Bookman Old Style"/>
                <a:cs typeface="Bookman Old Style"/>
              </a:rPr>
              <a:t>Stude</a:t>
            </a:r>
            <a:r>
              <a:rPr sz="1400" b="1" spc="-10" dirty="0">
                <a:latin typeface="Bookman Old Style"/>
                <a:cs typeface="Bookman Old Style"/>
              </a:rPr>
              <a:t>n</a:t>
            </a:r>
            <a:r>
              <a:rPr sz="1400" b="1" dirty="0">
                <a:latin typeface="Bookman Old Style"/>
                <a:cs typeface="Bookman Old Style"/>
              </a:rPr>
              <a:t>t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N</a:t>
            </a:r>
            <a:r>
              <a:rPr sz="1400" b="1" spc="-5" dirty="0">
                <a:latin typeface="Bookman Old Style"/>
                <a:cs typeface="Bookman Old Style"/>
              </a:rPr>
              <a:t>a</a:t>
            </a:r>
            <a:r>
              <a:rPr sz="1400" b="1" spc="-10" dirty="0">
                <a:latin typeface="Bookman Old Style"/>
                <a:cs typeface="Bookman Old Style"/>
              </a:rPr>
              <a:t>m</a:t>
            </a:r>
            <a:r>
              <a:rPr sz="1400" b="1" dirty="0">
                <a:latin typeface="Bookman Old Style"/>
                <a:cs typeface="Bookman Old Style"/>
              </a:rPr>
              <a:t>e</a:t>
            </a:r>
            <a:endParaRPr sz="14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K RAWAT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1896" y="5501688"/>
            <a:ext cx="2038985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9720">
              <a:lnSpc>
                <a:spcPct val="143600"/>
              </a:lnSpc>
            </a:pP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nder 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ent</a:t>
            </a:r>
            <a:r>
              <a:rPr sz="1400" b="1" spc="5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s 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een</a:t>
            </a:r>
            <a:r>
              <a:rPr sz="1400" b="1" spc="15" dirty="0">
                <a:latin typeface="Times New Roman"/>
                <a:cs typeface="Times New Roman"/>
              </a:rPr>
              <a:t>a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shi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Ma</a:t>
            </a:r>
            <a:r>
              <a:rPr sz="1400" b="1" dirty="0">
                <a:latin typeface="Times New Roman"/>
                <a:cs typeface="Times New Roman"/>
              </a:rPr>
              <a:t>ind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spc="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740"/>
              </a:spcBef>
            </a:pPr>
            <a:r>
              <a:rPr sz="1400" b="1" i="1" dirty="0">
                <a:latin typeface="Times New Roman"/>
                <a:cs typeface="Times New Roman"/>
              </a:rPr>
              <a:t>Ass</a:t>
            </a:r>
            <a:r>
              <a:rPr sz="1400" b="1" i="1" spc="-10" dirty="0">
                <a:latin typeface="Times New Roman"/>
                <a:cs typeface="Times New Roman"/>
              </a:rPr>
              <a:t>i</a:t>
            </a:r>
            <a:r>
              <a:rPr sz="1400" b="1" i="1" dirty="0">
                <a:latin typeface="Times New Roman"/>
                <a:cs typeface="Times New Roman"/>
              </a:rPr>
              <a:t>s</a:t>
            </a:r>
            <a:r>
              <a:rPr sz="1400" b="1" i="1" spc="-10" dirty="0">
                <a:latin typeface="Times New Roman"/>
                <a:cs typeface="Times New Roman"/>
              </a:rPr>
              <a:t>t</a:t>
            </a:r>
            <a:r>
              <a:rPr sz="1400" b="1" i="1" dirty="0">
                <a:latin typeface="Times New Roman"/>
                <a:cs typeface="Times New Roman"/>
              </a:rPr>
              <a:t>ant</a:t>
            </a:r>
            <a:r>
              <a:rPr sz="1400" b="1" i="1" spc="-1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p</a:t>
            </a:r>
            <a:r>
              <a:rPr sz="1400" b="1" i="1" spc="-10" dirty="0">
                <a:latin typeface="Times New Roman"/>
                <a:cs typeface="Times New Roman"/>
              </a:rPr>
              <a:t>r</a:t>
            </a:r>
            <a:r>
              <a:rPr sz="1400" b="1" i="1" dirty="0">
                <a:latin typeface="Times New Roman"/>
                <a:cs typeface="Times New Roman"/>
              </a:rPr>
              <a:t>of</a:t>
            </a:r>
            <a:r>
              <a:rPr sz="1400" b="1" i="1" spc="-15" dirty="0">
                <a:latin typeface="Times New Roman"/>
                <a:cs typeface="Times New Roman"/>
              </a:rPr>
              <a:t>e</a:t>
            </a:r>
            <a:r>
              <a:rPr sz="1400" b="1" i="1" dirty="0">
                <a:latin typeface="Times New Roman"/>
                <a:cs typeface="Times New Roman"/>
              </a:rPr>
              <a:t>s</a:t>
            </a:r>
            <a:r>
              <a:rPr sz="1400" b="1" i="1" spc="-10" dirty="0">
                <a:latin typeface="Times New Roman"/>
                <a:cs typeface="Times New Roman"/>
              </a:rPr>
              <a:t>so</a:t>
            </a:r>
            <a:r>
              <a:rPr sz="1400" b="1" i="1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2730" y="8050714"/>
            <a:ext cx="469328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384" marR="5080" indent="-401320">
              <a:lnSpc>
                <a:spcPct val="146400"/>
              </a:lnSpc>
            </a:pPr>
            <a:r>
              <a:rPr sz="1400" b="1" dirty="0">
                <a:latin typeface="Bookman Old Style"/>
                <a:cs typeface="Bookman Old Style"/>
              </a:rPr>
              <a:t>Dep</a:t>
            </a:r>
            <a:r>
              <a:rPr sz="1400" b="1" spc="-15" dirty="0">
                <a:latin typeface="Bookman Old Style"/>
                <a:cs typeface="Bookman Old Style"/>
              </a:rPr>
              <a:t>a</a:t>
            </a:r>
            <a:r>
              <a:rPr sz="1400" b="1" dirty="0">
                <a:latin typeface="Bookman Old Style"/>
                <a:cs typeface="Bookman Old Style"/>
              </a:rPr>
              <a:t>rt</a:t>
            </a:r>
            <a:r>
              <a:rPr sz="1400" b="1" spc="-15" dirty="0">
                <a:latin typeface="Bookman Old Style"/>
                <a:cs typeface="Bookman Old Style"/>
              </a:rPr>
              <a:t>m</a:t>
            </a:r>
            <a:r>
              <a:rPr sz="1400" b="1" spc="-5" dirty="0">
                <a:latin typeface="Bookman Old Style"/>
                <a:cs typeface="Bookman Old Style"/>
              </a:rPr>
              <a:t>e</a:t>
            </a:r>
            <a:r>
              <a:rPr sz="1400" b="1" spc="-10" dirty="0">
                <a:latin typeface="Bookman Old Style"/>
                <a:cs typeface="Bookman Old Style"/>
              </a:rPr>
              <a:t>n</a:t>
            </a:r>
            <a:r>
              <a:rPr sz="1400" b="1" dirty="0">
                <a:latin typeface="Bookman Old Style"/>
                <a:cs typeface="Bookman Old Style"/>
              </a:rPr>
              <a:t>t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of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C</a:t>
            </a:r>
            <a:r>
              <a:rPr sz="1400" b="1" spc="-10" dirty="0">
                <a:latin typeface="Bookman Old Style"/>
                <a:cs typeface="Bookman Old Style"/>
              </a:rPr>
              <a:t>o</a:t>
            </a:r>
            <a:r>
              <a:rPr sz="1400" b="1" dirty="0">
                <a:latin typeface="Bookman Old Style"/>
                <a:cs typeface="Bookman Old Style"/>
              </a:rPr>
              <a:t>mpu</a:t>
            </a:r>
            <a:r>
              <a:rPr sz="1400" b="1" spc="-15" dirty="0">
                <a:latin typeface="Bookman Old Style"/>
                <a:cs typeface="Bookman Old Style"/>
              </a:rPr>
              <a:t>t</a:t>
            </a:r>
            <a:r>
              <a:rPr sz="1400" b="1" spc="-5" dirty="0">
                <a:latin typeface="Bookman Old Style"/>
                <a:cs typeface="Bookman Old Style"/>
              </a:rPr>
              <a:t>e</a:t>
            </a:r>
            <a:r>
              <a:rPr sz="1400" b="1" dirty="0">
                <a:latin typeface="Bookman Old Style"/>
                <a:cs typeface="Bookman Old Style"/>
              </a:rPr>
              <a:t>r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Bookman Old Style"/>
                <a:cs typeface="Bookman Old Style"/>
              </a:rPr>
              <a:t>S</a:t>
            </a:r>
            <a:r>
              <a:rPr sz="1400" b="1" spc="-5" dirty="0">
                <a:latin typeface="Bookman Old Style"/>
                <a:cs typeface="Bookman Old Style"/>
              </a:rPr>
              <a:t>ci</a:t>
            </a:r>
            <a:r>
              <a:rPr sz="1400" b="1" spc="-10" dirty="0">
                <a:latin typeface="Bookman Old Style"/>
                <a:cs typeface="Bookman Old Style"/>
              </a:rPr>
              <a:t>en</a:t>
            </a:r>
            <a:r>
              <a:rPr sz="1400" b="1" spc="-5" dirty="0">
                <a:latin typeface="Bookman Old Style"/>
                <a:cs typeface="Bookman Old Style"/>
              </a:rPr>
              <a:t>c</a:t>
            </a:r>
            <a:r>
              <a:rPr sz="1400" b="1" dirty="0">
                <a:latin typeface="Bookman Old Style"/>
                <a:cs typeface="Bookman Old Style"/>
              </a:rPr>
              <a:t>e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ookman Old Style"/>
                <a:cs typeface="Bookman Old Style"/>
              </a:rPr>
              <a:t>a</a:t>
            </a:r>
            <a:r>
              <a:rPr sz="1400" b="1" dirty="0">
                <a:latin typeface="Bookman Old Style"/>
                <a:cs typeface="Bookman Old Style"/>
              </a:rPr>
              <a:t>nd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ookman Old Style"/>
                <a:cs typeface="Bookman Old Style"/>
              </a:rPr>
              <a:t>E</a:t>
            </a:r>
            <a:r>
              <a:rPr sz="1400" b="1" spc="-10" dirty="0">
                <a:latin typeface="Bookman Old Style"/>
                <a:cs typeface="Bookman Old Style"/>
              </a:rPr>
              <a:t>n</a:t>
            </a:r>
            <a:r>
              <a:rPr sz="1400" b="1" spc="-5" dirty="0">
                <a:latin typeface="Bookman Old Style"/>
                <a:cs typeface="Bookman Old Style"/>
              </a:rPr>
              <a:t>gi</a:t>
            </a:r>
            <a:r>
              <a:rPr sz="1400" b="1" spc="-10" dirty="0">
                <a:latin typeface="Bookman Old Style"/>
                <a:cs typeface="Bookman Old Style"/>
              </a:rPr>
              <a:t>n</a:t>
            </a:r>
            <a:r>
              <a:rPr sz="1400" b="1" spc="-5" dirty="0">
                <a:latin typeface="Bookman Old Style"/>
                <a:cs typeface="Bookman Old Style"/>
              </a:rPr>
              <a:t>ee</a:t>
            </a:r>
            <a:r>
              <a:rPr sz="1400" b="1" dirty="0">
                <a:latin typeface="Bookman Old Style"/>
                <a:cs typeface="Bookman Old Style"/>
              </a:rPr>
              <a:t>r</a:t>
            </a:r>
            <a:r>
              <a:rPr sz="1400" b="1" spc="-15" dirty="0">
                <a:latin typeface="Bookman Old Style"/>
                <a:cs typeface="Bookman Old Style"/>
              </a:rPr>
              <a:t>i</a:t>
            </a:r>
            <a:r>
              <a:rPr sz="1400" b="1" dirty="0">
                <a:latin typeface="Bookman Old Style"/>
                <a:cs typeface="Bookman Old Style"/>
              </a:rPr>
              <a:t>ng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Gra</a:t>
            </a:r>
            <a:r>
              <a:rPr sz="1400" b="1" spc="-15" dirty="0">
                <a:latin typeface="Bookman Old Style"/>
                <a:cs typeface="Bookman Old Style"/>
              </a:rPr>
              <a:t>p</a:t>
            </a:r>
            <a:r>
              <a:rPr sz="1400" b="1" dirty="0">
                <a:latin typeface="Bookman Old Style"/>
                <a:cs typeface="Bookman Old Style"/>
              </a:rPr>
              <a:t>hic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Bookman Old Style"/>
                <a:cs typeface="Bookman Old Style"/>
              </a:rPr>
              <a:t>E</a:t>
            </a:r>
            <a:r>
              <a:rPr sz="1400" b="1" dirty="0">
                <a:latin typeface="Bookman Old Style"/>
                <a:cs typeface="Bookman Old Style"/>
              </a:rPr>
              <a:t>ra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ookman Old Style"/>
                <a:cs typeface="Bookman Old Style"/>
              </a:rPr>
              <a:t>(</a:t>
            </a:r>
            <a:r>
              <a:rPr sz="1400" b="1" dirty="0">
                <a:latin typeface="Bookman Old Style"/>
                <a:cs typeface="Bookman Old Style"/>
              </a:rPr>
              <a:t>D</a:t>
            </a:r>
            <a:r>
              <a:rPr sz="1400" b="1" spc="-15" dirty="0">
                <a:latin typeface="Bookman Old Style"/>
                <a:cs typeface="Bookman Old Style"/>
              </a:rPr>
              <a:t>e</a:t>
            </a:r>
            <a:r>
              <a:rPr sz="1400" b="1" spc="-5" dirty="0">
                <a:latin typeface="Bookman Old Style"/>
                <a:cs typeface="Bookman Old Style"/>
              </a:rPr>
              <a:t>eme</a:t>
            </a:r>
            <a:r>
              <a:rPr sz="1400" b="1" dirty="0">
                <a:latin typeface="Bookman Old Style"/>
                <a:cs typeface="Bookman Old Style"/>
              </a:rPr>
              <a:t>d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Bookman Old Style"/>
                <a:cs typeface="Bookman Old Style"/>
              </a:rPr>
              <a:t>t</a:t>
            </a:r>
            <a:r>
              <a:rPr sz="1400" b="1" dirty="0">
                <a:latin typeface="Bookman Old Style"/>
                <a:cs typeface="Bookman Old Style"/>
              </a:rPr>
              <a:t>o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ookman Old Style"/>
                <a:cs typeface="Bookman Old Style"/>
              </a:rPr>
              <a:t>b</a:t>
            </a:r>
            <a:r>
              <a:rPr sz="1400" b="1" dirty="0">
                <a:latin typeface="Bookman Old Style"/>
                <a:cs typeface="Bookman Old Style"/>
              </a:rPr>
              <a:t>e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ookman Old Style"/>
                <a:cs typeface="Bookman Old Style"/>
              </a:rPr>
              <a:t>U</a:t>
            </a:r>
            <a:r>
              <a:rPr sz="1400" b="1" dirty="0">
                <a:latin typeface="Bookman Old Style"/>
                <a:cs typeface="Bookman Old Style"/>
              </a:rPr>
              <a:t>ni</a:t>
            </a:r>
            <a:r>
              <a:rPr sz="1400" b="1" spc="-20" dirty="0">
                <a:latin typeface="Bookman Old Style"/>
                <a:cs typeface="Bookman Old Style"/>
              </a:rPr>
              <a:t>v</a:t>
            </a:r>
            <a:r>
              <a:rPr sz="1400" b="1" spc="-5" dirty="0">
                <a:latin typeface="Bookman Old Style"/>
                <a:cs typeface="Bookman Old Style"/>
              </a:rPr>
              <a:t>er</a:t>
            </a:r>
            <a:r>
              <a:rPr sz="1400" b="1" dirty="0">
                <a:latin typeface="Bookman Old Style"/>
                <a:cs typeface="Bookman Old Style"/>
              </a:rPr>
              <a:t>si</a:t>
            </a:r>
            <a:r>
              <a:rPr sz="1400" b="1" spc="-15" dirty="0">
                <a:latin typeface="Bookman Old Style"/>
                <a:cs typeface="Bookman Old Style"/>
              </a:rPr>
              <a:t>t</a:t>
            </a:r>
            <a:r>
              <a:rPr sz="1400" b="1" dirty="0">
                <a:latin typeface="Bookman Old Style"/>
                <a:cs typeface="Bookman Old Style"/>
              </a:rPr>
              <a:t>y)</a:t>
            </a:r>
            <a:endParaRPr sz="1400">
              <a:latin typeface="Bookman Old Style"/>
              <a:cs typeface="Bookman Old Style"/>
            </a:endParaRPr>
          </a:p>
          <a:p>
            <a:pPr marL="1327785" marR="1632585" indent="-457200">
              <a:lnSpc>
                <a:spcPct val="146400"/>
              </a:lnSpc>
              <a:spcBef>
                <a:spcPts val="10"/>
              </a:spcBef>
            </a:pPr>
            <a:r>
              <a:rPr sz="1400" b="1" dirty="0">
                <a:latin typeface="Bookman Old Style"/>
                <a:cs typeface="Bookman Old Style"/>
              </a:rPr>
              <a:t>Deh</a:t>
            </a:r>
            <a:r>
              <a:rPr sz="1400" b="1" spc="-10" dirty="0">
                <a:latin typeface="Bookman Old Style"/>
                <a:cs typeface="Bookman Old Style"/>
              </a:rPr>
              <a:t>r</a:t>
            </a:r>
            <a:r>
              <a:rPr sz="1400" b="1" spc="-5" dirty="0">
                <a:latin typeface="Bookman Old Style"/>
                <a:cs typeface="Bookman Old Style"/>
              </a:rPr>
              <a:t>ad</a:t>
            </a:r>
            <a:r>
              <a:rPr sz="1400" b="1" spc="-15" dirty="0">
                <a:latin typeface="Bookman Old Style"/>
                <a:cs typeface="Bookman Old Style"/>
              </a:rPr>
              <a:t>u</a:t>
            </a:r>
            <a:r>
              <a:rPr sz="1400" b="1" dirty="0">
                <a:latin typeface="Bookman Old Style"/>
                <a:cs typeface="Bookman Old Style"/>
              </a:rPr>
              <a:t>n,</a:t>
            </a:r>
            <a:r>
              <a:rPr sz="1400" b="1" spc="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Bookman Old Style"/>
                <a:cs typeface="Bookman Old Style"/>
              </a:rPr>
              <a:t>U</a:t>
            </a:r>
            <a:r>
              <a:rPr sz="1400" b="1" spc="-10" dirty="0">
                <a:latin typeface="Bookman Old Style"/>
                <a:cs typeface="Bookman Old Style"/>
              </a:rPr>
              <a:t>t</a:t>
            </a:r>
            <a:r>
              <a:rPr sz="1400" b="1" dirty="0">
                <a:latin typeface="Bookman Old Style"/>
                <a:cs typeface="Bookman Old Style"/>
              </a:rPr>
              <a:t>ta</a:t>
            </a:r>
            <a:r>
              <a:rPr sz="1400" b="1" spc="-10" dirty="0">
                <a:latin typeface="Bookman Old Style"/>
                <a:cs typeface="Bookman Old Style"/>
              </a:rPr>
              <a:t>r</a:t>
            </a:r>
            <a:r>
              <a:rPr sz="1400" b="1" spc="-5" dirty="0">
                <a:latin typeface="Bookman Old Style"/>
                <a:cs typeface="Bookman Old Style"/>
              </a:rPr>
              <a:t>ak</a:t>
            </a:r>
            <a:r>
              <a:rPr sz="1400" b="1" dirty="0">
                <a:latin typeface="Bookman Old Style"/>
                <a:cs typeface="Bookman Old Style"/>
              </a:rPr>
              <a:t>h</a:t>
            </a:r>
            <a:r>
              <a:rPr sz="1400" b="1" spc="-10" dirty="0">
                <a:latin typeface="Bookman Old Style"/>
                <a:cs typeface="Bookman Old Style"/>
              </a:rPr>
              <a:t>a</a:t>
            </a:r>
            <a:r>
              <a:rPr sz="1400" b="1" dirty="0">
                <a:latin typeface="Bookman Old Style"/>
                <a:cs typeface="Bookman Old Style"/>
              </a:rPr>
              <a:t>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ookman Old Style"/>
                <a:cs typeface="Bookman Old Style"/>
              </a:rPr>
              <a:t>Ja</a:t>
            </a:r>
            <a:r>
              <a:rPr sz="1400" b="1" spc="5" dirty="0">
                <a:latin typeface="Bookman Old Style"/>
                <a:cs typeface="Bookman Old Style"/>
              </a:rPr>
              <a:t>n</a:t>
            </a:r>
            <a:r>
              <a:rPr sz="1400" b="1" spc="-15" dirty="0">
                <a:latin typeface="Bookman Old Style"/>
                <a:cs typeface="Bookman Old Style"/>
              </a:rPr>
              <a:t>u</a:t>
            </a:r>
            <a:r>
              <a:rPr sz="1400" b="1" spc="-5" dirty="0">
                <a:latin typeface="Bookman Old Style"/>
                <a:cs typeface="Bookman Old Style"/>
              </a:rPr>
              <a:t>a</a:t>
            </a:r>
            <a:r>
              <a:rPr sz="1400" b="1" spc="-10" dirty="0">
                <a:latin typeface="Bookman Old Style"/>
                <a:cs typeface="Bookman Old Style"/>
              </a:rPr>
              <a:t>r</a:t>
            </a:r>
            <a:r>
              <a:rPr sz="1400" b="1" dirty="0">
                <a:latin typeface="Bookman Old Style"/>
                <a:cs typeface="Bookman Old Style"/>
              </a:rPr>
              <a:t>y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Bookman Old Style"/>
                <a:cs typeface="Bookman Old Style"/>
              </a:rPr>
              <a:t>20</a:t>
            </a:r>
            <a:r>
              <a:rPr sz="1400" b="1" spc="-10" dirty="0">
                <a:latin typeface="Bookman Old Style"/>
                <a:cs typeface="Bookman Old Style"/>
              </a:rPr>
              <a:t>2</a:t>
            </a:r>
            <a:r>
              <a:rPr sz="1400" b="1" dirty="0">
                <a:latin typeface="Bookman Old Style"/>
                <a:cs typeface="Bookman Old Style"/>
              </a:rPr>
              <a:t>3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491240"/>
            <a:ext cx="5868040" cy="1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2325752"/>
            <a:ext cx="5868040" cy="103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1453" y="6712457"/>
            <a:ext cx="1216661" cy="1160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18232" y="9908229"/>
            <a:ext cx="16891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60208" y="926231"/>
            <a:ext cx="2055495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indows 7 or hi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13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 or hi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4 GB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RAM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100 GB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ROM 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0774" y="2487939"/>
            <a:ext cx="3329940" cy="125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145" indent="-385445">
              <a:lnSpc>
                <a:spcPct val="100000"/>
              </a:lnSpc>
              <a:buFont typeface="Times New Roman"/>
              <a:buAutoNum type="romanUcPeriod" startAt="2"/>
              <a:tabLst>
                <a:tab pos="398780" algn="l"/>
              </a:tabLst>
            </a:pPr>
            <a:r>
              <a:rPr sz="1200" b="1" i="1" u="heavy" dirty="0">
                <a:latin typeface="Times New Roman"/>
                <a:cs typeface="Times New Roman"/>
              </a:rPr>
              <a:t>Software</a:t>
            </a:r>
            <a:r>
              <a:rPr sz="1200" b="1" i="1" u="heavy" spc="-5" dirty="0">
                <a:latin typeface="Times New Roman"/>
                <a:cs typeface="Times New Roman"/>
              </a:rPr>
              <a:t> </a:t>
            </a:r>
            <a:r>
              <a:rPr sz="1200" b="1" i="1" u="heavy" dirty="0">
                <a:latin typeface="Times New Roman"/>
                <a:cs typeface="Times New Roman"/>
              </a:rPr>
              <a:t>R</a:t>
            </a:r>
            <a:r>
              <a:rPr sz="1200" b="1" i="1" u="heavy" spc="-5" dirty="0">
                <a:latin typeface="Times New Roman"/>
                <a:cs typeface="Times New Roman"/>
              </a:rPr>
              <a:t>e</a:t>
            </a:r>
            <a:r>
              <a:rPr sz="1200" b="1" i="1" u="heavy" dirty="0">
                <a:latin typeface="Times New Roman"/>
                <a:cs typeface="Times New Roman"/>
              </a:rPr>
              <a:t>quir</a:t>
            </a:r>
            <a:r>
              <a:rPr sz="1200" b="1" i="1" u="heavy" spc="-15" dirty="0">
                <a:latin typeface="Times New Roman"/>
                <a:cs typeface="Times New Roman"/>
              </a:rPr>
              <a:t>e</a:t>
            </a:r>
            <a:r>
              <a:rPr sz="1200" b="1" i="1" u="heavy" spc="10" dirty="0">
                <a:latin typeface="Times New Roman"/>
                <a:cs typeface="Times New Roman"/>
              </a:rPr>
              <a:t>m</a:t>
            </a:r>
            <a:r>
              <a:rPr sz="1200" b="1" i="1" u="heavy" spc="-5" dirty="0">
                <a:latin typeface="Times New Roman"/>
                <a:cs typeface="Times New Roman"/>
              </a:rPr>
              <a:t>e</a:t>
            </a:r>
            <a:r>
              <a:rPr sz="1200" b="1" i="1" u="heavy" dirty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UcPeriod" startAt="2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romanUcPeriod" startAt="2"/>
            </a:pPr>
            <a:endParaRPr sz="1100">
              <a:latin typeface="Times New Roman"/>
              <a:cs typeface="Times New Roman"/>
            </a:endParaRPr>
          </a:p>
          <a:p>
            <a:pPr marL="613410" lvl="1" indent="-352425">
              <a:lnSpc>
                <a:spcPct val="100000"/>
              </a:lnSpc>
              <a:buFont typeface="Times New Roman"/>
              <a:buAutoNum type="romanLcPeriod" startAt="2"/>
              <a:tabLst>
                <a:tab pos="614045" algn="l"/>
              </a:tabLst>
            </a:pPr>
            <a:r>
              <a:rPr sz="1200" b="1" dirty="0">
                <a:latin typeface="Times New Roman"/>
                <a:cs typeface="Times New Roman"/>
              </a:rPr>
              <a:t>Laptop or </a:t>
            </a:r>
            <a:r>
              <a:rPr sz="1200" b="1" spc="-20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1070610" lvl="2" indent="-228600">
              <a:lnSpc>
                <a:spcPct val="100000"/>
              </a:lnSpc>
              <a:spcBef>
                <a:spcPts val="685"/>
              </a:spcBef>
              <a:buFont typeface="Symbol"/>
              <a:buChar char=""/>
              <a:tabLst>
                <a:tab pos="1071245" algn="l"/>
              </a:tabLst>
            </a:pP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</a:t>
            </a:r>
            <a:endParaRPr sz="1200">
              <a:latin typeface="Times New Roman"/>
              <a:cs typeface="Times New Roman"/>
            </a:endParaRPr>
          </a:p>
          <a:p>
            <a:pPr marL="1070610" lvl="2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1071245" algn="l"/>
              </a:tabLst>
            </a:pPr>
            <a:r>
              <a:rPr sz="1200" dirty="0">
                <a:latin typeface="Times New Roman"/>
                <a:cs typeface="Times New Roman"/>
              </a:rPr>
              <a:t>Visu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tudio Code or 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oo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le Col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2005" y="1838356"/>
            <a:ext cx="6577965" cy="414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Chapter 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R="1592580" algn="ctr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ult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</a:t>
            </a:r>
            <a:r>
              <a:rPr sz="1400" b="1" dirty="0">
                <a:latin typeface="Times New Roman"/>
                <a:cs typeface="Times New Roman"/>
              </a:rPr>
              <a:t>scu</a:t>
            </a:r>
            <a:r>
              <a:rPr sz="1400" b="1" spc="-10" dirty="0">
                <a:latin typeface="Times New Roman"/>
                <a:cs typeface="Times New Roman"/>
              </a:rPr>
              <a:t>ss</a:t>
            </a:r>
            <a:r>
              <a:rPr sz="1400" b="1" dirty="0">
                <a:latin typeface="Times New Roman"/>
                <a:cs typeface="Times New Roman"/>
              </a:rPr>
              <a:t>ion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spcBef>
                <a:spcPts val="910"/>
              </a:spcBef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w image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pass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 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olor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con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into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v2 libra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ilter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 is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noise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ion and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 then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ith the 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of </a:t>
            </a:r>
            <a:r>
              <a:rPr sz="1200" spc="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tplot lib 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the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ontours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ow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mask 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ives the image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n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fter th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pp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 to 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the 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 f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is in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ter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Z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num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0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9.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th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sult is displ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250">
              <a:latin typeface="Times New Roman"/>
              <a:cs typeface="Times New Roman"/>
            </a:endParaRPr>
          </a:p>
          <a:p>
            <a:pPr marL="659765">
              <a:lnSpc>
                <a:spcPct val="100000"/>
              </a:lnSpc>
            </a:pPr>
            <a:r>
              <a:rPr sz="1200" b="1" i="1" u="heavy" dirty="0">
                <a:latin typeface="Times New Roman"/>
                <a:cs typeface="Times New Roman"/>
              </a:rPr>
              <a:t>Ad</a:t>
            </a:r>
            <a:r>
              <a:rPr sz="1200" b="1" i="1" u="heavy" spc="-5" dirty="0">
                <a:latin typeface="Times New Roman"/>
                <a:cs typeface="Times New Roman"/>
              </a:rPr>
              <a:t>v</a:t>
            </a:r>
            <a:r>
              <a:rPr sz="1200" b="1" i="1" u="heavy" dirty="0">
                <a:latin typeface="Times New Roman"/>
                <a:cs typeface="Times New Roman"/>
              </a:rPr>
              <a:t>antages: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26465" indent="-228600">
              <a:lnSpc>
                <a:spcPct val="100000"/>
              </a:lnSpc>
              <a:spcBef>
                <a:spcPts val="745"/>
              </a:spcBef>
              <a:buFont typeface="Calibri"/>
              <a:buChar char="-"/>
              <a:tabLst>
                <a:tab pos="9271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in.</a:t>
            </a:r>
            <a:endParaRPr sz="1200">
              <a:latin typeface="Times New Roman"/>
              <a:cs typeface="Times New Roman"/>
            </a:endParaRPr>
          </a:p>
          <a:p>
            <a:pPr marL="926465" indent="-228600">
              <a:lnSpc>
                <a:spcPct val="100000"/>
              </a:lnSpc>
              <a:spcBef>
                <a:spcPts val="645"/>
              </a:spcBef>
              <a:buFont typeface="Calibri"/>
              <a:buChar char="-"/>
              <a:tabLst>
                <a:tab pos="9271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use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926465" indent="-228600">
              <a:lnSpc>
                <a:spcPct val="100000"/>
              </a:lnSpc>
              <a:spcBef>
                <a:spcPts val="660"/>
              </a:spcBef>
              <a:buFont typeface="Calibri"/>
              <a:buChar char="-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utom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te.</a:t>
            </a:r>
            <a:endParaRPr sz="1200">
              <a:latin typeface="Times New Roman"/>
              <a:cs typeface="Times New Roman"/>
            </a:endParaRPr>
          </a:p>
          <a:p>
            <a:pPr marL="926465" indent="-228600">
              <a:lnSpc>
                <a:spcPct val="100000"/>
              </a:lnSpc>
              <a:spcBef>
                <a:spcPts val="650"/>
              </a:spcBef>
              <a:buFont typeface="Calibri"/>
              <a:buChar char="-"/>
              <a:tabLst>
                <a:tab pos="9271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vehi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 li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an 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926465" indent="-228600">
              <a:lnSpc>
                <a:spcPct val="100000"/>
              </a:lnSpc>
              <a:spcBef>
                <a:spcPts val="645"/>
              </a:spcBef>
              <a:buFont typeface="Calibri"/>
              <a:buChar char="-"/>
              <a:tabLst>
                <a:tab pos="9271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de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in re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5" y="5360030"/>
            <a:ext cx="72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5039"/>
            <a:ext cx="5310499" cy="4563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2005" y="933099"/>
            <a:ext cx="8978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Chapter 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1819" y="1838356"/>
            <a:ext cx="2527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Conclusi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Fu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10" dirty="0">
                <a:latin typeface="Times New Roman"/>
                <a:cs typeface="Times New Roman"/>
              </a:rPr>
              <a:t>ure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</a:t>
            </a:r>
            <a:r>
              <a:rPr sz="1600" b="1" spc="-10" dirty="0">
                <a:latin typeface="Times New Roman"/>
                <a:cs typeface="Times New Roman"/>
              </a:rPr>
              <a:t>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5" y="3100744"/>
            <a:ext cx="6586855" cy="189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oncl</a:t>
            </a:r>
            <a:r>
              <a:rPr sz="1400" b="1" spc="-15" dirty="0">
                <a:latin typeface="Times New Roman"/>
                <a:cs typeface="Times New Roman"/>
              </a:rPr>
              <a:t>u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titled </a:t>
            </a:r>
            <a:r>
              <a:rPr sz="1200" b="1" dirty="0">
                <a:latin typeface="Times New Roman"/>
                <a:cs typeface="Times New Roman"/>
              </a:rPr>
              <a:t>"V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hi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le Li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nse </a:t>
            </a:r>
            <a:r>
              <a:rPr sz="1200" dirty="0">
                <a:latin typeface="Times New Roman"/>
                <a:cs typeface="Times New Roman"/>
              </a:rPr>
              <a:t>Plate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ti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n"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loped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cc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di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</a:t>
            </a:r>
            <a:r>
              <a:rPr sz="120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41910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xp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lar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app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proje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ntor.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quir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outputs ha</a:t>
            </a:r>
            <a:r>
              <a:rPr sz="1200" b="1" spc="-10" dirty="0">
                <a:latin typeface="Times New Roman"/>
                <a:cs typeface="Times New Roman"/>
              </a:rPr>
              <a:t>v</a:t>
            </a:r>
            <a:r>
              <a:rPr sz="1200" b="1" dirty="0">
                <a:latin typeface="Times New Roman"/>
                <a:cs typeface="Times New Roman"/>
              </a:rPr>
              <a:t>e b</a:t>
            </a:r>
            <a:r>
              <a:rPr sz="1200" b="1" spc="-5" dirty="0">
                <a:latin typeface="Times New Roman"/>
                <a:cs typeface="Times New Roman"/>
              </a:rPr>
              <a:t>ee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</a:pPr>
            <a:r>
              <a:rPr sz="1200" b="1" dirty="0">
                <a:latin typeface="Times New Roman"/>
                <a:cs typeface="Times New Roman"/>
              </a:rPr>
              <a:t>plate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 is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ul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lo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5" dirty="0">
                <a:latin typeface="Times New Roman"/>
                <a:cs typeface="Times New Roman"/>
              </a:rPr>
              <a:t> w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ta 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ee</a:t>
            </a:r>
            <a:r>
              <a:rPr sz="1200" b="1" dirty="0">
                <a:latin typeface="Times New Roman"/>
                <a:cs typeface="Times New Roman"/>
              </a:rPr>
              <a:t>ds </a:t>
            </a:r>
            <a:r>
              <a:rPr sz="1200" dirty="0">
                <a:latin typeface="Times New Roman"/>
                <a:cs typeface="Times New Roman"/>
              </a:rPr>
              <a:t>to be coll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ted 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ly. It is </a:t>
            </a:r>
            <a:r>
              <a:rPr sz="1200" dirty="0">
                <a:latin typeface="Times New Roman"/>
                <a:cs typeface="Times New Roman"/>
              </a:rPr>
              <a:t>tru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is is 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sir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it tak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 time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than the 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 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b="1" dirty="0">
                <a:latin typeface="Times New Roman"/>
                <a:cs typeface="Times New Roman"/>
              </a:rPr>
              <a:t>su</a:t>
            </a:r>
            <a:r>
              <a:rPr sz="1200" b="1" spc="-5" dirty="0">
                <a:latin typeface="Times New Roman"/>
                <a:cs typeface="Times New Roman"/>
              </a:rPr>
              <a:t>cce</a:t>
            </a:r>
            <a:r>
              <a:rPr sz="1200" b="1" dirty="0">
                <a:latin typeface="Times New Roman"/>
                <a:cs typeface="Times New Roman"/>
              </a:rPr>
              <a:t>ss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ully 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ple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d. The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</a:t>
            </a:r>
            <a:r>
              <a:rPr sz="1200" b="1" spc="-5" dirty="0">
                <a:latin typeface="Times New Roman"/>
                <a:cs typeface="Times New Roman"/>
              </a:rPr>
              <a:t>cce</a:t>
            </a:r>
            <a:r>
              <a:rPr sz="1200" b="1" dirty="0">
                <a:latin typeface="Times New Roman"/>
                <a:cs typeface="Times New Roman"/>
              </a:rPr>
              <a:t>ss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ully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le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5" y="5684569"/>
            <a:ext cx="6562090" cy="122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uture W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rk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3200"/>
              </a:lnSpc>
              <a:spcBef>
                <a:spcPts val="795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 are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 to</a:t>
            </a:r>
            <a:r>
              <a:rPr sz="1400" spc="-10" dirty="0">
                <a:latin typeface="Times New Roman"/>
                <a:cs typeface="Times New Roman"/>
              </a:rPr>
              <a:t> d</a:t>
            </a:r>
            <a:r>
              <a:rPr sz="1400" dirty="0">
                <a:latin typeface="Times New Roman"/>
                <a:cs typeface="Times New Roman"/>
              </a:rPr>
              <a:t>ete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ber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la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 so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tu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 can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 v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os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re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 i</a:t>
            </a:r>
            <a:r>
              <a:rPr sz="1400" spc="-1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ber plate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.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 c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de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 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ter</a:t>
            </a:r>
            <a:r>
              <a:rPr sz="1400" spc="-10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ace </a:t>
            </a:r>
            <a:r>
              <a:rPr sz="1400" spc="-10" dirty="0">
                <a:latin typeface="Times New Roman"/>
                <a:cs typeface="Times New Roman"/>
              </a:rPr>
              <a:t>wh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e ea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ier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 use 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2005" y="2438813"/>
            <a:ext cx="3418840" cy="138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Ref</a:t>
            </a:r>
            <a:r>
              <a:rPr sz="1600" b="1" spc="-1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nces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[1]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u="sng" spc="-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u="sng" spc="-2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1200" u="sng" spc="-2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www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y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200" u="sng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u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u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e.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m/</a:t>
            </a:r>
            <a:r>
              <a:rPr sz="1200" u="sng" spc="-2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?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v=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200" u="sng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Y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_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5wl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KY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[2]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u="sng" spc="-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u="sng" spc="-2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1200" u="sng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www</a:t>
            </a:r>
            <a:r>
              <a:rPr sz="1200" u="sng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.geek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f</a:t>
            </a:r>
            <a:r>
              <a:rPr sz="1200" u="sng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rgee</a:t>
            </a:r>
            <a:r>
              <a:rPr sz="1200" u="sng" spc="-20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s.</a:t>
            </a:r>
            <a:r>
              <a:rPr sz="1200" u="sng" spc="-1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rg/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[3]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1200" u="sng" spc="-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1200" u="sng" spc="-2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1200" u="sng" spc="-20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www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.java</a:t>
            </a:r>
            <a:r>
              <a:rPr sz="1200" u="sng" spc="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p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t.</a:t>
            </a:r>
            <a:r>
              <a:rPr sz="1200" u="sng" spc="-10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200" u="sng" spc="-5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1200" u="sng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m/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996" y="3336612"/>
            <a:ext cx="6543675" cy="213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2920" algn="l"/>
              </a:tabLst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NDID</a:t>
            </a:r>
            <a:r>
              <a:rPr sz="1800" b="1" spc="-1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TE</a:t>
            </a:r>
            <a:r>
              <a:rPr sz="1800" b="1" spc="10" dirty="0">
                <a:latin typeface="Times New Roman"/>
                <a:cs typeface="Times New Roman"/>
              </a:rPr>
              <a:t>’</a:t>
            </a:r>
            <a:r>
              <a:rPr sz="1800" b="1" dirty="0">
                <a:latin typeface="Times New Roman"/>
                <a:cs typeface="Times New Roman"/>
              </a:rPr>
              <a:t>S	DE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LA</a:t>
            </a:r>
            <a:r>
              <a:rPr sz="1800" b="1" spc="-10" dirty="0">
                <a:latin typeface="Times New Roman"/>
                <a:cs typeface="Times New Roman"/>
              </a:rPr>
              <a:t>R</a:t>
            </a:r>
            <a:r>
              <a:rPr sz="1800" b="1" spc="5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TION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  <a:spcBef>
                <a:spcPts val="215"/>
              </a:spcBef>
            </a:pPr>
            <a:r>
              <a:rPr sz="1400" dirty="0">
                <a:latin typeface="Times New Roman"/>
                <a:cs typeface="Times New Roman"/>
              </a:rPr>
              <a:t>I her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certify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led </a:t>
            </a:r>
            <a:r>
              <a:rPr sz="1400" b="1" spc="5" dirty="0">
                <a:latin typeface="Times New Roman"/>
                <a:cs typeface="Times New Roman"/>
              </a:rPr>
              <a:t>“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eh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cle 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u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ber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late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ete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”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ti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ul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ll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-5" dirty="0">
                <a:latin typeface="Times New Roman"/>
                <a:cs typeface="Times New Roman"/>
              </a:rPr>
              <a:t>q</a:t>
            </a:r>
            <a:r>
              <a:rPr sz="1400" dirty="0">
                <a:latin typeface="Times New Roman"/>
                <a:cs typeface="Times New Roman"/>
              </a:rPr>
              <a:t>ui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ard of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gree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Ba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lo</a:t>
            </a:r>
            <a:r>
              <a:rPr sz="1400" dirty="0">
                <a:latin typeface="Times New Roman"/>
                <a:cs typeface="Times New Roman"/>
              </a:rPr>
              <a:t>gy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er S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ie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gi</a:t>
            </a:r>
            <a:r>
              <a:rPr sz="1400" dirty="0">
                <a:latin typeface="Times New Roman"/>
                <a:cs typeface="Times New Roman"/>
              </a:rPr>
              <a:t>nee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ic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ra (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2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),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un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ar</a:t>
            </a:r>
            <a:r>
              <a:rPr sz="1400" spc="-10" dirty="0">
                <a:latin typeface="Times New Roman"/>
                <a:cs typeface="Times New Roman"/>
              </a:rPr>
              <a:t>ri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een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shi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 err="1">
                <a:latin typeface="Times New Roman"/>
                <a:cs typeface="Times New Roman"/>
              </a:rPr>
              <a:t>M</a:t>
            </a:r>
            <a:r>
              <a:rPr sz="1400" b="1" dirty="0" err="1">
                <a:latin typeface="Times New Roman"/>
                <a:cs typeface="Times New Roman"/>
              </a:rPr>
              <a:t>a</a:t>
            </a:r>
            <a:r>
              <a:rPr sz="1400" b="1" spc="-10" dirty="0" err="1">
                <a:latin typeface="Times New Roman"/>
                <a:cs typeface="Times New Roman"/>
              </a:rPr>
              <a:t>i</a:t>
            </a:r>
            <a:r>
              <a:rPr sz="1400" b="1" dirty="0" err="1">
                <a:latin typeface="Times New Roman"/>
                <a:cs typeface="Times New Roman"/>
              </a:rPr>
              <a:t>nd</a:t>
            </a:r>
            <a:r>
              <a:rPr sz="1400" b="1" spc="-10" dirty="0" err="1">
                <a:latin typeface="Times New Roman"/>
                <a:cs typeface="Times New Roman"/>
              </a:rPr>
              <a:t>ol</a:t>
            </a:r>
            <a:r>
              <a:rPr lang="en-IN" sz="1400" b="1" spc="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ss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ant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fe</a:t>
            </a:r>
            <a:r>
              <a:rPr sz="1400" b="1" spc="-10" dirty="0">
                <a:latin typeface="Times New Roman"/>
                <a:cs typeface="Times New Roman"/>
              </a:rPr>
              <a:t>sso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ar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puter Sci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nce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gi</a:t>
            </a:r>
            <a:r>
              <a:rPr sz="1400" dirty="0">
                <a:latin typeface="Times New Roman"/>
                <a:cs typeface="Times New Roman"/>
              </a:rPr>
              <a:t>nee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ic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ra (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10" dirty="0">
                <a:latin typeface="Times New Roman"/>
                <a:cs typeface="Times New Roman"/>
              </a:rPr>
              <a:t>Uni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un.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5" y="6620873"/>
            <a:ext cx="1353820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10" dirty="0">
                <a:latin typeface="Calibri"/>
                <a:cs typeface="Calibri"/>
              </a:rPr>
              <a:t>AN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WAT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012" y="6620873"/>
            <a:ext cx="140144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nive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20</a:t>
            </a:r>
            <a:r>
              <a:rPr sz="1400" spc="5" dirty="0">
                <a:latin typeface="Calibri"/>
                <a:cs typeface="Calibri"/>
              </a:rPr>
              <a:t>1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0" dirty="0">
                <a:latin typeface="Calibri"/>
                <a:cs typeface="Calibri"/>
              </a:rPr>
              <a:t>0</a:t>
            </a:r>
            <a:r>
              <a:rPr sz="1400" spc="5" dirty="0">
                <a:latin typeface="Calibri"/>
                <a:cs typeface="Calibri"/>
              </a:rPr>
              <a:t>2</a:t>
            </a:r>
            <a:r>
              <a:rPr sz="14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4645" y="6618774"/>
            <a:ext cx="1160780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ct val="100000"/>
              </a:lnSpc>
            </a:pPr>
            <a:r>
              <a:rPr sz="1400" b="1" dirty="0">
                <a:solidFill>
                  <a:srgbClr val="E7E6E6"/>
                </a:solidFill>
                <a:latin typeface="Times New Roman"/>
                <a:cs typeface="Times New Roman"/>
              </a:rPr>
              <a:t>s</a:t>
            </a:r>
            <a:r>
              <a:rPr sz="1400" b="1" spc="-10" dirty="0">
                <a:solidFill>
                  <a:srgbClr val="E7E6E6"/>
                </a:solidFill>
                <a:latin typeface="Times New Roman"/>
                <a:cs typeface="Times New Roman"/>
              </a:rPr>
              <a:t>i</a:t>
            </a:r>
            <a:r>
              <a:rPr sz="1400" b="1" dirty="0">
                <a:solidFill>
                  <a:srgbClr val="E7E6E6"/>
                </a:solidFill>
                <a:latin typeface="Times New Roman"/>
                <a:cs typeface="Times New Roman"/>
              </a:rPr>
              <a:t>g</a:t>
            </a:r>
            <a:r>
              <a:rPr sz="1400" b="1" spc="-15" dirty="0">
                <a:solidFill>
                  <a:srgbClr val="E7E6E6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E7E6E6"/>
                </a:solidFill>
                <a:latin typeface="Times New Roman"/>
                <a:cs typeface="Times New Roman"/>
              </a:rPr>
              <a:t>ature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Sh</a:t>
            </a:r>
            <a:r>
              <a:rPr sz="140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sha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Rawat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6415" y="1284731"/>
            <a:ext cx="3808110" cy="133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557388" y="1219442"/>
            <a:ext cx="17640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Ta</a:t>
            </a:r>
            <a:r>
              <a:rPr sz="1800" b="1" spc="-10" dirty="0">
                <a:latin typeface="Times New Roman"/>
                <a:cs typeface="Times New Roman"/>
              </a:rPr>
              <a:t>b</a:t>
            </a:r>
            <a:r>
              <a:rPr sz="1800" b="1" dirty="0">
                <a:latin typeface="Times New Roman"/>
                <a:cs typeface="Times New Roman"/>
              </a:rPr>
              <a:t>le of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</a:t>
            </a:r>
            <a:r>
              <a:rPr sz="1800" b="1" spc="-10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nts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5B8E0F-3EC1-1CC1-5D54-01B4C8A7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38027"/>
              </p:ext>
            </p:extLst>
          </p:nvPr>
        </p:nvGraphicFramePr>
        <p:xfrm>
          <a:off x="1187450" y="2070100"/>
          <a:ext cx="50376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834">
                  <a:extLst>
                    <a:ext uri="{9D8B030D-6E8A-4147-A177-3AD203B41FA5}">
                      <a16:colId xmlns:a16="http://schemas.microsoft.com/office/drawing/2014/main" val="3025991882"/>
                    </a:ext>
                  </a:extLst>
                </a:gridCol>
                <a:gridCol w="2518834">
                  <a:extLst>
                    <a:ext uri="{9D8B030D-6E8A-4147-A177-3AD203B41FA5}">
                      <a16:colId xmlns:a16="http://schemas.microsoft.com/office/drawing/2014/main" val="2091487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Chapter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0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Chapter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Chapter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Survey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2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Chapter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Chapter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Calibri(Body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 and Discussion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(Body)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66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Chapter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Conclusion and Future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0007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B341B8E-A249-AF90-0CF3-0CC30C1B2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1223"/>
              </p:ext>
            </p:extLst>
          </p:nvPr>
        </p:nvGraphicFramePr>
        <p:xfrm>
          <a:off x="1187450" y="4564380"/>
          <a:ext cx="503766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667">
                  <a:extLst>
                    <a:ext uri="{9D8B030D-6E8A-4147-A177-3AD203B41FA5}">
                      <a16:colId xmlns:a16="http://schemas.microsoft.com/office/drawing/2014/main" val="2106453105"/>
                    </a:ext>
                  </a:extLst>
                </a:gridCol>
              </a:tblGrid>
              <a:tr h="2156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REFRENCES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473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2005" y="1003300"/>
            <a:ext cx="6305245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C</a:t>
            </a:r>
            <a:r>
              <a:rPr sz="1600" b="1" spc="-20" dirty="0">
                <a:latin typeface="Calibri"/>
                <a:cs typeface="Calibri"/>
              </a:rPr>
              <a:t>h</a:t>
            </a:r>
            <a:r>
              <a:rPr sz="1600" b="1" spc="0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p</a:t>
            </a:r>
            <a:r>
              <a:rPr sz="1600" b="1" spc="-10" dirty="0">
                <a:latin typeface="Calibri"/>
                <a:cs typeface="Calibri"/>
              </a:rPr>
              <a:t>ter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126615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NTRODU</a:t>
            </a:r>
            <a:r>
              <a:rPr sz="2000" b="1" spc="-5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2279473"/>
            <a:ext cx="6486525" cy="6404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815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 </a:t>
            </a:r>
            <a:r>
              <a:rPr sz="1200" dirty="0">
                <a:latin typeface="Times New Roman"/>
                <a:cs typeface="Times New Roman"/>
              </a:rPr>
              <a:t>Plate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(A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R)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hnolo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uses 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rn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nition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"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ad" a 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hicl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's li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plat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. Si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ply 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ut, an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PR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mer</a:t>
            </a:r>
            <a:r>
              <a:rPr sz="1200" b="1" dirty="0">
                <a:latin typeface="Times New Roman"/>
                <a:cs typeface="Times New Roman"/>
              </a:rPr>
              <a:t>a "pic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s"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 </a:t>
            </a:r>
            <a:r>
              <a:rPr sz="1200" dirty="0">
                <a:latin typeface="Times New Roman"/>
                <a:cs typeface="Times New Roman"/>
              </a:rPr>
              <a:t>plat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passing 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hicl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s.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b="1" dirty="0">
                <a:latin typeface="Times New Roman"/>
                <a:cs typeface="Times New Roman"/>
              </a:rPr>
              <a:t>"pic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"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 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tem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xa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ls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hicle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lf.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NPR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onsists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1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omput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te 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a 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hno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opti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ch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ter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to</a:t>
            </a:r>
          </a:p>
          <a:p>
            <a:pPr marL="12700" marR="5080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nse </a:t>
            </a:r>
            <a:r>
              <a:rPr sz="1200" dirty="0">
                <a:latin typeface="Times New Roman"/>
                <a:cs typeface="Times New Roman"/>
              </a:rPr>
              <a:t>plat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hic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ion dat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b="1" dirty="0">
                <a:latin typeface="Times New Roman"/>
                <a:cs typeface="Times New Roman"/>
              </a:rPr>
              <a:t>You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ur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ity 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mer</a:t>
            </a:r>
            <a:r>
              <a:rPr sz="1200" b="1" dirty="0">
                <a:latin typeface="Times New Roman"/>
                <a:cs typeface="Times New Roman"/>
              </a:rPr>
              <a:t>as, 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oad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s, or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sp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ifi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sk.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PR is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law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 </a:t>
            </a:r>
            <a:r>
              <a:rPr sz="1200" b="1" dirty="0">
                <a:latin typeface="Times New Roman"/>
                <a:cs typeface="Times New Roman"/>
              </a:rPr>
              <a:t>pu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pos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by law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rc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 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ound the wo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This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v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yi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that 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he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hicle is 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or li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 is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nic toll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oll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tion 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toll 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ataloging 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ff</a:t>
            </a:r>
            <a:r>
              <a:rPr sz="1200" b="1" dirty="0">
                <a:latin typeface="Times New Roman"/>
                <a:cs typeface="Times New Roman"/>
              </a:rPr>
              <a:t>ic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v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nts, su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 as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hi</a:t>
            </a:r>
            <a:r>
              <a:rPr sz="1200" b="1" spc="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ay </a:t>
            </a:r>
            <a:r>
              <a:rPr sz="1200" b="1" spc="-1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utho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iti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187325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As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hicle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passes by, </a:t>
            </a:r>
            <a:r>
              <a:rPr sz="1200" b="1" spc="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PR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aptu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s the </a:t>
            </a:r>
            <a:r>
              <a:rPr sz="1200" b="1" spc="5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hicl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's 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gist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tion pl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(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ommon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wn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plat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) wi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 a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mer</a:t>
            </a:r>
            <a:r>
              <a:rPr sz="1200" b="1" dirty="0">
                <a:latin typeface="Times New Roman"/>
                <a:cs typeface="Times New Roman"/>
              </a:rPr>
              <a:t>a plac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on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 unit, 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boa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d v</a:t>
            </a:r>
            <a:r>
              <a:rPr sz="1200" b="1" spc="-2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hicl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losed ci</a:t>
            </a:r>
            <a:r>
              <a:rPr sz="1200" b="1" spc="-5" dirty="0">
                <a:latin typeface="Times New Roman"/>
                <a:cs typeface="Times New Roman"/>
              </a:rPr>
              <a:t>rc</a:t>
            </a:r>
            <a:r>
              <a:rPr sz="1200" b="1" dirty="0">
                <a:latin typeface="Times New Roman"/>
                <a:cs typeface="Times New Roman"/>
              </a:rPr>
              <a:t>uit 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levision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(CCT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). </a:t>
            </a:r>
            <a:r>
              <a:rPr sz="1200" b="1" dirty="0">
                <a:latin typeface="Times New Roman"/>
                <a:cs typeface="Times New Roman"/>
              </a:rPr>
              <a:t>"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d"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om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 digital 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29845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te 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n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save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ptu</a:t>
            </a:r>
            <a:r>
              <a:rPr sz="1200" spc="5" dirty="0">
                <a:latin typeface="Times New Roman"/>
                <a:cs typeface="Times New Roman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 and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li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plat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s. S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onfi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to </a:t>
            </a:r>
            <a:r>
              <a:rPr sz="1200" b="1" dirty="0">
                <a:latin typeface="Times New Roman"/>
                <a:cs typeface="Times New Roman"/>
              </a:rPr>
              <a:t>save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pic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r.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typi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ally </a:t>
            </a:r>
            <a:r>
              <a:rPr sz="1200" dirty="0">
                <a:latin typeface="Times New Roman"/>
                <a:cs typeface="Times New Roman"/>
              </a:rPr>
              <a:t>use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inf</a:t>
            </a:r>
            <a:r>
              <a:rPr sz="1200" spc="-5" dirty="0">
                <a:latin typeface="Times New Roman"/>
                <a:cs typeface="Times New Roman"/>
              </a:rPr>
              <a:t>ra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ill</a:t>
            </a:r>
            <a:r>
              <a:rPr sz="1200" b="1" spc="15" dirty="0">
                <a:latin typeface="Times New Roman"/>
                <a:cs typeface="Times New Roman"/>
              </a:rPr>
              <a:t>u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nable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ap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a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nig</a:t>
            </a:r>
            <a:r>
              <a:rPr sz="1200" b="1" spc="5" dirty="0">
                <a:latin typeface="Times New Roman"/>
                <a:cs typeface="Times New Roman"/>
              </a:rPr>
              <a:t>h</a:t>
            </a:r>
            <a:r>
              <a:rPr sz="1200" b="1" dirty="0">
                <a:latin typeface="Times New Roman"/>
                <a:cs typeface="Times New Roman"/>
              </a:rPr>
              <a:t>t.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PR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hni</a:t>
            </a:r>
            <a:r>
              <a:rPr sz="1200" b="1" spc="5" dirty="0">
                <a:latin typeface="Times New Roman"/>
                <a:cs typeface="Times New Roman"/>
              </a:rPr>
              <a:t>q</a:t>
            </a:r>
            <a:r>
              <a:rPr sz="1200" b="1" dirty="0">
                <a:latin typeface="Times New Roman"/>
                <a:cs typeface="Times New Roman"/>
              </a:rPr>
              <a:t>ue 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ust 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acc</a:t>
            </a:r>
            <a:r>
              <a:rPr sz="1200" dirty="0">
                <a:latin typeface="Times New Roman"/>
                <a:cs typeface="Times New Roman"/>
              </a:rPr>
              <a:t>ount pl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b="1" dirty="0">
                <a:latin typeface="Times New Roman"/>
                <a:cs typeface="Times New Roman"/>
              </a:rPr>
              <a:t>dif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ere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</a:t>
            </a:r>
            <a:r>
              <a:rPr sz="1200" b="1" dirty="0">
                <a:latin typeface="Times New Roman"/>
                <a:cs typeface="Times New Roman"/>
              </a:rPr>
              <a:t>si</a:t>
            </a:r>
            <a:r>
              <a:rPr sz="1200" b="1" spc="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b="1" dirty="0">
                <a:latin typeface="Times New Roman"/>
                <a:cs typeface="Times New Roman"/>
              </a:rPr>
              <a:t>sit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1153795">
              <a:lnSpc>
                <a:spcPct val="143900"/>
              </a:lnSpc>
            </a:pPr>
            <a:r>
              <a:rPr sz="1200" b="1" dirty="0">
                <a:latin typeface="Times New Roman"/>
                <a:cs typeface="Times New Roman"/>
              </a:rPr>
              <a:t>Digital i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ag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into </a:t>
            </a:r>
            <a:r>
              <a:rPr sz="1200" b="1" dirty="0">
                <a:latin typeface="Times New Roman"/>
                <a:cs typeface="Times New Roman"/>
              </a:rPr>
              <a:t>data 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hat </a:t>
            </a:r>
            <a:r>
              <a:rPr sz="1200" dirty="0">
                <a:latin typeface="Times New Roman"/>
                <a:cs typeface="Times New Roman"/>
              </a:rPr>
              <a:t>is p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ssed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NPR </a:t>
            </a:r>
            <a:r>
              <a:rPr sz="1200" spc="20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stem.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e prop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thods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on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n, OCR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op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ations,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 of </a:t>
            </a:r>
            <a:r>
              <a:rPr sz="1200" b="1" spc="-5" dirty="0">
                <a:latin typeface="Times New Roman"/>
                <a:cs typeface="Times New Roman"/>
              </a:rPr>
              <a:t>rec</a:t>
            </a:r>
            <a:r>
              <a:rPr sz="1200" b="1" dirty="0">
                <a:latin typeface="Times New Roman"/>
                <a:cs typeface="Times New Roman"/>
              </a:rPr>
              <a:t>tangl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b="1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hicle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ag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s.</a:t>
            </a:r>
            <a:endParaRPr sz="1200" dirty="0">
              <a:latin typeface="Times New Roman"/>
              <a:cs typeface="Times New Roman"/>
            </a:endParaRPr>
          </a:p>
          <a:p>
            <a:pPr marL="12700" marR="38735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Numb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late 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PD)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innovative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hani</a:t>
            </a:r>
            <a:r>
              <a:rPr sz="1200" b="1" spc="10" dirty="0">
                <a:latin typeface="Times New Roman"/>
                <a:cs typeface="Times New Roman"/>
              </a:rPr>
              <a:t>s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advan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d 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hnology to 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y </a:t>
            </a:r>
            <a:r>
              <a:rPr sz="1200" b="1" spc="-15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ic par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s of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ce</a:t>
            </a:r>
            <a:r>
              <a:rPr sz="1200" dirty="0">
                <a:latin typeface="Times New Roman"/>
                <a:cs typeface="Times New Roman"/>
              </a:rPr>
              <a:t>nse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b="1" dirty="0">
                <a:latin typeface="Times New Roman"/>
                <a:cs typeface="Times New Roman"/>
              </a:rPr>
              <a:t>und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stand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s.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75741" y="1314096"/>
            <a:ext cx="303276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Chapter 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400">
              <a:latin typeface="Times New Roman"/>
              <a:cs typeface="Times New Roman"/>
            </a:endParaRPr>
          </a:p>
          <a:p>
            <a:pPr marL="145923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Literature Surv</a:t>
            </a: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spc="-1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450" y="2527300"/>
            <a:ext cx="6781800" cy="5935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 </a:t>
            </a:r>
            <a:r>
              <a:rPr sz="1200" dirty="0">
                <a:latin typeface="Times New Roman"/>
                <a:cs typeface="Times New Roman"/>
              </a:rPr>
              <a:t>Plate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nition (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NPR) Mark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t: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Aut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atic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(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) 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 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10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rc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0" dirty="0">
                <a:latin typeface="Times New Roman"/>
                <a:cs typeface="Times New Roman"/>
              </a:rPr>
              <a:t>ud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lves into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volv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</a:p>
          <a:p>
            <a:pPr marL="12700" marR="43180">
              <a:lnSpc>
                <a:spcPct val="1435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ts 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 a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r>
              <a:rPr sz="1200" b="1" dirty="0">
                <a:latin typeface="Times New Roman"/>
                <a:cs typeface="Times New Roman"/>
              </a:rPr>
              <a:t>ong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ith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hat influ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th. 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his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stu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y fo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on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ajor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lopm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nts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b="1" dirty="0">
                <a:latin typeface="Times New Roman"/>
                <a:cs typeface="Times New Roman"/>
              </a:rPr>
              <a:t>and other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up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lo</a:t>
            </a:r>
            <a:r>
              <a:rPr sz="1200" b="1" spc="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dirty="0">
                <a:latin typeface="Times New Roman"/>
                <a:cs typeface="Times New Roman"/>
              </a:rPr>
              <a:t>nts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Aut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atic 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Syst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 talks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bout v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 ma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ro-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mic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that 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 signi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icant </a:t>
            </a:r>
            <a:r>
              <a:rPr sz="1200" dirty="0">
                <a:latin typeface="Times New Roman"/>
                <a:cs typeface="Times New Roman"/>
              </a:rPr>
              <a:t>imp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 on the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wth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Aut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tic 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Syst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t.</a:t>
            </a: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</a:pPr>
            <a:r>
              <a:rPr sz="1200" b="1" dirty="0">
                <a:latin typeface="Times New Roman"/>
                <a:cs typeface="Times New Roman"/>
              </a:rPr>
              <a:t>Di</a:t>
            </a:r>
            <a:r>
              <a:rPr sz="1200" b="1" spc="-5" dirty="0">
                <a:latin typeface="Times New Roman"/>
                <a:cs typeface="Times New Roman"/>
              </a:rPr>
              <a:t>rec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10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vie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s 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ovi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 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pot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nti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1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rec</a:t>
            </a:r>
            <a:r>
              <a:rPr sz="1200" b="1" dirty="0">
                <a:latin typeface="Times New Roman"/>
                <a:cs typeface="Times New Roman"/>
              </a:rPr>
              <a:t>ision assess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b="1" dirty="0">
                <a:latin typeface="Times New Roman"/>
                <a:cs typeface="Times New Roman"/>
              </a:rPr>
              <a:t>app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as</a:t>
            </a:r>
            <a:r>
              <a:rPr sz="1200" b="1" spc="5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ptions. The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ort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unique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lev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fa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tors that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nifi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 impa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Syste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duri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ca</a:t>
            </a:r>
            <a:r>
              <a:rPr sz="1200" dirty="0">
                <a:latin typeface="Times New Roman"/>
                <a:cs typeface="Times New Roman"/>
              </a:rPr>
              <a:t>st pe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iod.</a:t>
            </a:r>
          </a:p>
          <a:p>
            <a:pPr marL="12700" marR="19685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This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ovi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alth of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tailed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ation to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 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manuf</a:t>
            </a:r>
            <a:r>
              <a:rPr sz="1200" spc="-5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turers </a:t>
            </a:r>
            <a:r>
              <a:rPr sz="1200" b="1" dirty="0">
                <a:latin typeface="Times New Roman"/>
                <a:cs typeface="Times New Roman"/>
              </a:rPr>
              <a:t>und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stand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nsive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ay.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ultiple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holde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in the</a:t>
            </a:r>
          </a:p>
          <a:p>
            <a:pPr marL="12700" marR="837565">
              <a:lnSpc>
                <a:spcPct val="143300"/>
              </a:lnSpc>
              <a:spcBef>
                <a:spcPts val="10"/>
              </a:spcBef>
            </a:pPr>
            <a:r>
              <a:rPr sz="1200" b="1" dirty="0">
                <a:latin typeface="Times New Roman"/>
                <a:cs typeface="Times New Roman"/>
              </a:rPr>
              <a:t>Auto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tic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Syste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c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5" dirty="0">
                <a:latin typeface="Times New Roman"/>
                <a:cs typeface="Times New Roman"/>
              </a:rPr>
              <a:t>da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ovi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this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b="1" dirty="0">
                <a:latin typeface="Times New Roman"/>
                <a:cs typeface="Times New Roman"/>
              </a:rPr>
              <a:t>stu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y to 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ngage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tionable de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isions.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 additi</a:t>
            </a:r>
            <a:r>
              <a:rPr sz="1200" b="1" spc="-1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n, the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mation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ovi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</a:p>
          <a:p>
            <a:pPr marL="12700" marR="560705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Aut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atic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Syst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ill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lso 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lp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xpand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base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t.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lang="en-IN" sz="1200" b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discuss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the histori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and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hapi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th of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Auto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tic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  <a:p>
            <a:pPr marL="12700" marR="347980">
              <a:lnSpc>
                <a:spcPct val="143300"/>
              </a:lnSpc>
              <a:spcBef>
                <a:spcPts val="10"/>
              </a:spcBef>
            </a:pP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Syste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t. The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is 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pic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15" dirty="0">
                <a:latin typeface="Times New Roman"/>
                <a:cs typeface="Times New Roman"/>
              </a:rPr>
              <a:t>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ann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vantag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ous as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ts a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aled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ad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ovi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tailed</a:t>
            </a:r>
          </a:p>
          <a:p>
            <a:pPr marL="12700" marR="27813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outlook </a:t>
            </a:r>
            <a:r>
              <a:rPr sz="1200" b="1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of </a:t>
            </a:r>
            <a:r>
              <a:rPr sz="1200" b="1" dirty="0">
                <a:latin typeface="Times New Roman"/>
                <a:cs typeface="Times New Roman"/>
              </a:rPr>
              <a:t>leading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ompani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op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dust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long with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ir </a:t>
            </a:r>
            <a:r>
              <a:rPr sz="1200" b="1" dirty="0">
                <a:latin typeface="Times New Roman"/>
                <a:cs typeface="Times New Roman"/>
              </a:rPr>
              <a:t>va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io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str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tegi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as of</a:t>
            </a:r>
            <a:r>
              <a:rPr sz="1200" b="1" spc="5" dirty="0">
                <a:latin typeface="Times New Roman"/>
                <a:cs typeface="Times New Roman"/>
              </a:rPr>
              <a:t> 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us.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2010" y="922858"/>
            <a:ext cx="6560184" cy="3919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PR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Ans</a:t>
            </a:r>
            <a:r>
              <a:rPr sz="1200" b="1" spc="10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s to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</a:t>
            </a:r>
            <a:r>
              <a:rPr sz="1200" spc="5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lang="en-IN" sz="1200" b="1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Auto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tic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Syste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 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 Study 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ovi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nsive 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sig</a:t>
            </a:r>
            <a:r>
              <a:rPr sz="1200" b="1" spc="5" dirty="0">
                <a:latin typeface="Times New Roman"/>
                <a:cs typeface="Times New Roman"/>
              </a:rPr>
              <a:t>h</a:t>
            </a:r>
            <a:r>
              <a:rPr sz="1200" b="1" dirty="0">
                <a:latin typeface="Times New Roman"/>
                <a:cs typeface="Times New Roman"/>
              </a:rPr>
              <a:t>ts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ro</a:t>
            </a:r>
            <a:r>
              <a:rPr sz="1200" spc="-10" dirty="0">
                <a:latin typeface="Times New Roman"/>
                <a:cs typeface="Times New Roman"/>
              </a:rPr>
              <a:t>w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 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ise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spc="-1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y to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und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stand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s. 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y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spc="-10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gs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the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y </a:t>
            </a:r>
            <a:r>
              <a:rPr sz="1200" dirty="0">
                <a:latin typeface="Times New Roman"/>
                <a:cs typeface="Times New Roman"/>
              </a:rPr>
              <a:t>qu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stions </a:t>
            </a:r>
            <a:r>
              <a:rPr sz="1200" b="1" dirty="0">
                <a:latin typeface="Times New Roman"/>
                <a:cs typeface="Times New Roman"/>
              </a:rPr>
              <a:t>to help </a:t>
            </a:r>
            <a:r>
              <a:rPr sz="1200" dirty="0">
                <a:latin typeface="Times New Roman"/>
                <a:cs typeface="Times New Roman"/>
              </a:rPr>
              <a:t>stak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holde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b="1" dirty="0">
                <a:latin typeface="Times New Roman"/>
                <a:cs typeface="Times New Roman"/>
              </a:rPr>
              <a:t>assess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ging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oppo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tuniti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200" b="1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pid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usiness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nvironme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the key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wth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iver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Aut</a:t>
            </a:r>
            <a:r>
              <a:rPr sz="1200" b="1" spc="5" dirty="0">
                <a:latin typeface="Times New Roman"/>
                <a:cs typeface="Times New Roman"/>
              </a:rPr>
              <a:t>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atic 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Syst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t?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key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that are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tant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wth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b="1" dirty="0">
                <a:latin typeface="Times New Roman"/>
                <a:cs typeface="Times New Roman"/>
              </a:rPr>
              <a:t>Auto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tic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Syste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t?</a:t>
            </a:r>
            <a:r>
              <a:rPr sz="1200" spc="5" dirty="0">
                <a:latin typeface="Times New Roman"/>
                <a:cs typeface="Times New Roman"/>
              </a:rPr>
              <a:t> W</a:t>
            </a:r>
            <a:r>
              <a:rPr sz="1200" dirty="0">
                <a:latin typeface="Times New Roman"/>
                <a:cs typeface="Times New Roman"/>
              </a:rPr>
              <a:t>hich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promin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ions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rtunities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the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Auto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tic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Syste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t?</a:t>
            </a:r>
            <a:r>
              <a:rPr sz="1200" spc="5" dirty="0">
                <a:latin typeface="Times New Roman"/>
                <a:cs typeface="Times New Roman"/>
              </a:rPr>
              <a:t> 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dif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ere</a:t>
            </a:r>
            <a:r>
              <a:rPr sz="1200" b="1" dirty="0">
                <a:latin typeface="Times New Roman"/>
                <a:cs typeface="Times New Roman"/>
              </a:rPr>
              <a:t>nt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ies 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ployed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jor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rs to 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ir fair 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Automatic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 </a:t>
            </a:r>
            <a:r>
              <a:rPr sz="1200" dirty="0">
                <a:latin typeface="Times New Roman"/>
                <a:cs typeface="Times New Roman"/>
              </a:rPr>
              <a:t>Plate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Syste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t: 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thodo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</a:t>
            </a:r>
          </a:p>
          <a:p>
            <a:pPr marL="12700" marR="68580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A unique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omising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methodol</a:t>
            </a:r>
            <a:r>
              <a:rPr sz="1200" spc="10" dirty="0">
                <a:latin typeface="Times New Roman"/>
                <a:cs typeface="Times New Roman"/>
              </a:rPr>
              <a:t>og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basis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Auto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tic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Lic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e 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ognition Syste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b="1" spc="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rt </a:t>
            </a:r>
            <a:r>
              <a:rPr sz="1200" spc="-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 the 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ec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io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. The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 has</a:t>
            </a:r>
          </a:p>
          <a:p>
            <a:pPr marL="12700" marR="112395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odu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fter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x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nsive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sis of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hat is happ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ng in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15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ti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ulo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sly co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pil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ith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as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ating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02005" y="2076097"/>
            <a:ext cx="294322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Chapter 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400">
              <a:latin typeface="Times New Roman"/>
              <a:cs typeface="Times New Roman"/>
            </a:endParaRPr>
          </a:p>
          <a:p>
            <a:pPr marL="178943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Method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-10" dirty="0">
                <a:latin typeface="Times New Roman"/>
                <a:cs typeface="Times New Roman"/>
              </a:rPr>
              <a:t>logy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51" y="3365500"/>
            <a:ext cx="6477000" cy="5303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Ins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port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req</a:t>
            </a:r>
            <a:r>
              <a:rPr sz="1400" b="1" spc="-20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ired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ac</a:t>
            </a:r>
            <a:r>
              <a:rPr sz="1400" b="1" spc="-15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 marL="12700" marR="4570095">
              <a:lnSpc>
                <a:spcPct val="1438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1.Op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nCV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thon 2.</a:t>
            </a:r>
            <a:r>
              <a:rPr sz="1200" spc="15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plot 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tplotlib 3.Num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y</a:t>
            </a:r>
          </a:p>
          <a:p>
            <a:pPr marL="166370" indent="-153670">
              <a:lnSpc>
                <a:spcPct val="100000"/>
              </a:lnSpc>
              <a:spcBef>
                <a:spcPts val="635"/>
              </a:spcBef>
              <a:buFont typeface="Times New Roman"/>
              <a:buAutoNum type="arabicPeriod" startAt="4"/>
              <a:tabLst>
                <a:tab pos="167005" algn="l"/>
              </a:tabLst>
            </a:pP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mutils</a:t>
            </a: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Font typeface="Times New Roman"/>
              <a:buAutoNum type="arabicPeriod" startAt="4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r</a:t>
            </a: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311785">
              <a:lnSpc>
                <a:spcPct val="144200"/>
              </a:lnSpc>
            </a:pPr>
            <a:r>
              <a:rPr sz="1200" b="1" u="heavy" dirty="0">
                <a:latin typeface="Times New Roman"/>
                <a:cs typeface="Times New Roman"/>
              </a:rPr>
              <a:t>R</a:t>
            </a:r>
            <a:r>
              <a:rPr sz="1200" b="1" u="heavy" spc="-10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ad of</a:t>
            </a:r>
            <a:r>
              <a:rPr sz="1200" b="1" u="heavy" spc="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I</a:t>
            </a:r>
            <a:r>
              <a:rPr sz="1200" b="1" u="heavy" spc="-15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ag</a:t>
            </a:r>
            <a:r>
              <a:rPr sz="1200" b="1" u="heavy" spc="-5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:</a:t>
            </a:r>
            <a:r>
              <a:rPr sz="1200" b="1" u="heavy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 the 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iven 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 is stor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PEG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mat.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it is conv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ca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695"/>
              </a:spcBef>
            </a:pPr>
            <a:r>
              <a:rPr sz="1200" b="1" u="heavy" spc="-15" dirty="0">
                <a:latin typeface="Times New Roman"/>
                <a:cs typeface="Times New Roman"/>
              </a:rPr>
              <a:t>P</a:t>
            </a:r>
            <a:r>
              <a:rPr sz="1200" b="1" u="heavy" spc="5" dirty="0">
                <a:latin typeface="Times New Roman"/>
                <a:cs typeface="Times New Roman"/>
              </a:rPr>
              <a:t>r</a:t>
            </a:r>
            <a:r>
              <a:rPr sz="1200" b="1" u="heavy" spc="-5" dirty="0">
                <a:latin typeface="Times New Roman"/>
                <a:cs typeface="Times New Roman"/>
              </a:rPr>
              <a:t>e-</a:t>
            </a:r>
            <a:r>
              <a:rPr sz="1200" b="1" u="heavy" dirty="0">
                <a:latin typeface="Times New Roman"/>
                <a:cs typeface="Times New Roman"/>
              </a:rPr>
              <a:t>p</a:t>
            </a:r>
            <a:r>
              <a:rPr sz="1200" b="1" u="heavy" spc="-5" dirty="0">
                <a:latin typeface="Times New Roman"/>
                <a:cs typeface="Times New Roman"/>
              </a:rPr>
              <a:t>r</a:t>
            </a:r>
            <a:r>
              <a:rPr sz="1200" b="1" u="heavy" spc="10" dirty="0">
                <a:latin typeface="Times New Roman"/>
                <a:cs typeface="Times New Roman"/>
              </a:rPr>
              <a:t>o</a:t>
            </a:r>
            <a:r>
              <a:rPr sz="1200" b="1" u="heavy" spc="-5" dirty="0">
                <a:latin typeface="Times New Roman"/>
                <a:cs typeface="Times New Roman"/>
              </a:rPr>
              <a:t>ce</a:t>
            </a:r>
            <a:r>
              <a:rPr sz="1200" b="1" u="heavy" dirty="0">
                <a:latin typeface="Times New Roman"/>
                <a:cs typeface="Times New Roman"/>
              </a:rPr>
              <a:t>ssing: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 st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ft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pturi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ssing.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b="1" dirty="0">
                <a:latin typeface="Times New Roman"/>
                <a:cs typeface="Times New Roman"/>
              </a:rPr>
              <a:t>you take a photo,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lot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b="1" dirty="0">
                <a:latin typeface="Times New Roman"/>
                <a:cs typeface="Times New Roman"/>
              </a:rPr>
              <a:t>noise </a:t>
            </a:r>
            <a:r>
              <a:rPr sz="1200" b="1" spc="-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t you can't use prope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ly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b="1" dirty="0">
                <a:latin typeface="Times New Roman"/>
                <a:cs typeface="Times New Roman"/>
              </a:rPr>
              <a:t>your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photo.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b="1" dirty="0">
                <a:latin typeface="Times New Roman"/>
                <a:cs typeface="Times New Roman"/>
              </a:rPr>
              <a:t>Th</a:t>
            </a:r>
            <a:r>
              <a:rPr sz="1200" b="1" spc="-5" dirty="0">
                <a:latin typeface="Times New Roman"/>
                <a:cs typeface="Times New Roman"/>
              </a:rPr>
              <a:t>ere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p,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ee</a:t>
            </a:r>
            <a:r>
              <a:rPr sz="1200" b="1" dirty="0">
                <a:latin typeface="Times New Roman"/>
                <a:cs typeface="Times New Roman"/>
              </a:rPr>
              <a:t>d to 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ove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noi</a:t>
            </a:r>
            <a:r>
              <a:rPr sz="1200" b="1" spc="10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om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cc</a:t>
            </a:r>
            <a:r>
              <a:rPr sz="1200" dirty="0">
                <a:latin typeface="Times New Roman"/>
                <a:cs typeface="Times New Roman"/>
              </a:rPr>
              <a:t>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dirty="0">
                <a:latin typeface="Times New Roman"/>
                <a:cs typeface="Times New Roman"/>
              </a:rPr>
              <a:t>sults.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38735" algn="just">
              <a:lnSpc>
                <a:spcPct val="143900"/>
              </a:lnSpc>
            </a:pPr>
            <a:r>
              <a:rPr sz="1200" b="1" u="heavy" spc="-10" dirty="0">
                <a:latin typeface="Times New Roman"/>
                <a:cs typeface="Times New Roman"/>
              </a:rPr>
              <a:t>G</a:t>
            </a:r>
            <a:r>
              <a:rPr sz="1200" b="1" u="heavy" spc="-5" dirty="0">
                <a:latin typeface="Times New Roman"/>
                <a:cs typeface="Times New Roman"/>
              </a:rPr>
              <a:t>r</a:t>
            </a:r>
            <a:r>
              <a:rPr sz="1200" b="1" u="heavy" dirty="0">
                <a:latin typeface="Times New Roman"/>
                <a:cs typeface="Times New Roman"/>
              </a:rPr>
              <a:t>ay</a:t>
            </a:r>
            <a:r>
              <a:rPr sz="1200" b="1" u="heavy" spc="1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P</a:t>
            </a:r>
            <a:r>
              <a:rPr sz="1200" b="1" u="heavy" spc="-10" dirty="0">
                <a:latin typeface="Times New Roman"/>
                <a:cs typeface="Times New Roman"/>
              </a:rPr>
              <a:t>r</a:t>
            </a:r>
            <a:r>
              <a:rPr sz="1200" b="1" u="heavy" dirty="0">
                <a:latin typeface="Times New Roman"/>
                <a:cs typeface="Times New Roman"/>
              </a:rPr>
              <a:t>o</a:t>
            </a:r>
            <a:r>
              <a:rPr sz="1200" b="1" u="heavy" spc="-5" dirty="0">
                <a:latin typeface="Times New Roman"/>
                <a:cs typeface="Times New Roman"/>
              </a:rPr>
              <a:t>ce</a:t>
            </a:r>
            <a:r>
              <a:rPr sz="1200" b="1" u="heavy" dirty="0">
                <a:latin typeface="Times New Roman"/>
                <a:cs typeface="Times New Roman"/>
              </a:rPr>
              <a:t>ssing:</a:t>
            </a:r>
            <a:r>
              <a:rPr sz="1200" b="1" dirty="0">
                <a:latin typeface="Times New Roman"/>
                <a:cs typeface="Times New Roman"/>
              </a:rPr>
              <a:t> This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onv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ts </a:t>
            </a:r>
            <a:r>
              <a:rPr sz="1200" dirty="0">
                <a:latin typeface="Times New Roman"/>
                <a:cs typeface="Times New Roman"/>
              </a:rPr>
              <a:t>the 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ays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ale. </a:t>
            </a:r>
            <a:r>
              <a:rPr sz="1200" dirty="0">
                <a:latin typeface="Times New Roman"/>
                <a:cs typeface="Times New Roman"/>
              </a:rPr>
              <a:t>Color 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ay 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ag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s.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Cal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ulate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5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ay val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di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R, G, 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age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b="1" dirty="0">
                <a:latin typeface="Times New Roman"/>
                <a:cs typeface="Times New Roman"/>
              </a:rPr>
              <a:t>save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 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tim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 marR="518159">
              <a:lnSpc>
                <a:spcPct val="144200"/>
              </a:lnSpc>
            </a:pPr>
            <a:r>
              <a:rPr sz="1200" b="1" u="heavy" spc="-15" dirty="0">
                <a:latin typeface="Times New Roman"/>
                <a:cs typeface="Times New Roman"/>
              </a:rPr>
              <a:t>F</a:t>
            </a:r>
            <a:r>
              <a:rPr sz="1200" b="1" u="heavy" dirty="0">
                <a:latin typeface="Times New Roman"/>
                <a:cs typeface="Times New Roman"/>
              </a:rPr>
              <a:t>i</a:t>
            </a:r>
            <a:r>
              <a:rPr sz="1200" b="1" u="heavy" spc="5" dirty="0">
                <a:latin typeface="Times New Roman"/>
                <a:cs typeface="Times New Roman"/>
              </a:rPr>
              <a:t>n</a:t>
            </a:r>
            <a:r>
              <a:rPr sz="1200" b="1" u="heavy" dirty="0">
                <a:latin typeface="Times New Roman"/>
                <a:cs typeface="Times New Roman"/>
              </a:rPr>
              <a:t>d</a:t>
            </a:r>
            <a:r>
              <a:rPr sz="1200" b="1" u="heavy" spc="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Contours and ap</a:t>
            </a:r>
            <a:r>
              <a:rPr sz="1200" b="1" u="heavy" spc="-10" dirty="0">
                <a:latin typeface="Times New Roman"/>
                <a:cs typeface="Times New Roman"/>
              </a:rPr>
              <a:t>p</a:t>
            </a:r>
            <a:r>
              <a:rPr sz="1200" b="1" u="heavy" dirty="0">
                <a:latin typeface="Times New Roman"/>
                <a:cs typeface="Times New Roman"/>
              </a:rPr>
              <a:t>ly </a:t>
            </a:r>
            <a:r>
              <a:rPr sz="1200" b="1" u="heavy" spc="-15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as</a:t>
            </a:r>
            <a:r>
              <a:rPr sz="1200" b="1" u="heavy" spc="10" dirty="0">
                <a:latin typeface="Times New Roman"/>
                <a:cs typeface="Times New Roman"/>
              </a:rPr>
              <a:t>k</a:t>
            </a:r>
            <a:r>
              <a:rPr sz="1200" b="1" u="heavy" dirty="0">
                <a:latin typeface="Times New Roman"/>
                <a:cs typeface="Times New Roman"/>
              </a:rPr>
              <a:t>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that I have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obj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 like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find the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ain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ontours in 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his </a:t>
            </a:r>
            <a:r>
              <a:rPr sz="1200" b="1" spc="10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b="1" dirty="0">
                <a:latin typeface="Times New Roman"/>
                <a:cs typeface="Times New Roman"/>
              </a:rPr>
              <a:t>use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v2.findContours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30251" y="850900"/>
            <a:ext cx="6561710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v2.RETR</a:t>
            </a:r>
            <a:r>
              <a:rPr sz="1200" spc="10" dirty="0">
                <a:latin typeface="Times New Roman"/>
                <a:cs typeface="Times New Roman"/>
              </a:rPr>
              <a:t>_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ST,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v2</a:t>
            </a:r>
            <a:r>
              <a:rPr sz="1200" b="1" spc="10" dirty="0">
                <a:latin typeface="Times New Roman"/>
                <a:cs typeface="Times New Roman"/>
              </a:rPr>
              <a:t>.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HAIN_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PP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OX_SI</a:t>
            </a:r>
            <a:r>
              <a:rPr sz="1200" b="1" spc="5" dirty="0">
                <a:latin typeface="Times New Roman"/>
                <a:cs typeface="Times New Roman"/>
              </a:rPr>
              <a:t>M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LE).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Contours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rv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onn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ons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ive </a:t>
            </a:r>
            <a:r>
              <a:rPr sz="1200" dirty="0">
                <a:latin typeface="Times New Roman"/>
                <a:cs typeface="Times New Roman"/>
              </a:rPr>
              <a:t>points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ith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 intensi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olor,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hich are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250" y="1765301"/>
            <a:ext cx="6996744" cy="2595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79120">
              <a:lnSpc>
                <a:spcPct val="144200"/>
              </a:lnSpc>
            </a:pPr>
            <a:r>
              <a:rPr sz="1200" b="1" u="heavy" dirty="0">
                <a:latin typeface="Times New Roman"/>
                <a:cs typeface="Times New Roman"/>
              </a:rPr>
              <a:t>Use</a:t>
            </a:r>
            <a:r>
              <a:rPr sz="1200" b="1" u="heavy" spc="-1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EasyO</a:t>
            </a:r>
            <a:r>
              <a:rPr sz="1200" b="1" u="heavy" spc="-5" dirty="0">
                <a:latin typeface="Times New Roman"/>
                <a:cs typeface="Times New Roman"/>
              </a:rPr>
              <a:t>c</a:t>
            </a:r>
            <a:r>
              <a:rPr sz="1200" b="1" u="heavy" dirty="0">
                <a:latin typeface="Times New Roman"/>
                <a:cs typeface="Times New Roman"/>
              </a:rPr>
              <a:t>r</a:t>
            </a:r>
            <a:r>
              <a:rPr sz="1200" b="1" u="heavy" spc="-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to r</a:t>
            </a:r>
            <a:r>
              <a:rPr sz="1200" b="1" u="heavy" spc="-5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ad text</a:t>
            </a:r>
            <a:r>
              <a:rPr sz="1200" b="1" u="heavy" spc="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this </a:t>
            </a: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p,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ill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 </a:t>
            </a: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nnota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pon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 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O/P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plat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isolate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 </a:t>
            </a:r>
            <a:r>
              <a:rPr sz="1200" b="1" dirty="0">
                <a:latin typeface="Times New Roman"/>
                <a:cs typeface="Times New Roman"/>
              </a:rPr>
              <a:t>le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split </a:t>
            </a:r>
            <a:r>
              <a:rPr sz="1200" b="1" dirty="0">
                <a:latin typeface="Times New Roman"/>
                <a:cs typeface="Times New Roman"/>
              </a:rPr>
              <a:t>all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te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dirty="0">
                <a:latin typeface="Times New Roman"/>
                <a:cs typeface="Times New Roman"/>
              </a:rPr>
              <a:t>in</a:t>
            </a:r>
          </a:p>
          <a:p>
            <a:pPr marL="469265" marR="5080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nse </a:t>
            </a:r>
            <a:r>
              <a:rPr sz="1200" dirty="0">
                <a:latin typeface="Times New Roman"/>
                <a:cs typeface="Times New Roman"/>
              </a:rPr>
              <a:t>plate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ag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Also 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li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nse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plate</a:t>
            </a:r>
            <a:r>
              <a:rPr sz="1200" b="1" spc="-10" dirty="0">
                <a:latin typeface="Times New Roman"/>
                <a:cs typeface="Times New Roman"/>
              </a:rPr>
              <a:t> 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ngth to fi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rre</a:t>
            </a:r>
            <a:r>
              <a:rPr sz="1200" b="1" dirty="0">
                <a:latin typeface="Times New Roman"/>
                <a:cs typeface="Times New Roman"/>
              </a:rPr>
              <a:t>lations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b="1" dirty="0">
                <a:latin typeface="Times New Roman"/>
                <a:cs typeface="Times New Roman"/>
              </a:rPr>
              <a:t>databases. Both val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, it </a:t>
            </a:r>
            <a:r>
              <a:rPr sz="1200" b="1" spc="10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odu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0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9 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Z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fin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onv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ts </a:t>
            </a:r>
            <a:r>
              <a:rPr sz="1200" dirty="0">
                <a:latin typeface="Times New Roman"/>
                <a:cs typeface="Times New Roman"/>
              </a:rPr>
              <a:t>the 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lue</a:t>
            </a:r>
          </a:p>
          <a:p>
            <a:pPr marL="469265" indent="-635">
              <a:lnSpc>
                <a:spcPct val="100000"/>
              </a:lnSpc>
              <a:spcBef>
                <a:spcPts val="445"/>
              </a:spcBef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b="1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 display in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 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dit box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this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sav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 the 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s </a:t>
            </a:r>
            <a:r>
              <a:rPr sz="1200" b="1" spc="5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o a 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xt fil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spc="10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200" b="1" u="heavy" spc="-15" dirty="0">
                <a:latin typeface="Times New Roman"/>
                <a:cs typeface="Times New Roman"/>
              </a:rPr>
              <a:t>P</a:t>
            </a:r>
            <a:r>
              <a:rPr sz="1200" b="1" u="heavy" dirty="0">
                <a:latin typeface="Times New Roman"/>
                <a:cs typeface="Times New Roman"/>
              </a:rPr>
              <a:t>olt </a:t>
            </a:r>
            <a:r>
              <a:rPr sz="1200" b="1" u="heavy" spc="-5" dirty="0">
                <a:latin typeface="Times New Roman"/>
                <a:cs typeface="Times New Roman"/>
              </a:rPr>
              <a:t>t</a:t>
            </a:r>
            <a:r>
              <a:rPr sz="1200" b="1" u="heavy" dirty="0">
                <a:latin typeface="Times New Roman"/>
                <a:cs typeface="Times New Roman"/>
              </a:rPr>
              <a:t>he</a:t>
            </a:r>
            <a:r>
              <a:rPr sz="1200" b="1" u="heavy" spc="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re</a:t>
            </a:r>
            <a:r>
              <a:rPr sz="1200" b="1" u="heavy" dirty="0">
                <a:latin typeface="Times New Roman"/>
                <a:cs typeface="Times New Roman"/>
              </a:rPr>
              <a:t>sult: </a:t>
            </a:r>
            <a:r>
              <a:rPr sz="1200" b="1" u="heavy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w dete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ted im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ble .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 will det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hicle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rom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 uplo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fil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14" y="4913162"/>
            <a:ext cx="452882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048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cr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pt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omprises 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 module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ir sub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modul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follows: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10" y="6043053"/>
            <a:ext cx="71183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Wingdings"/>
              <a:buChar char=""/>
              <a:tabLst>
                <a:tab pos="241300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USER: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10" y="6315735"/>
            <a:ext cx="1117600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35"/>
              </a:spcBef>
              <a:tabLst>
                <a:tab pos="697865" algn="l"/>
              </a:tabLst>
            </a:pPr>
            <a:r>
              <a:rPr sz="1200" dirty="0">
                <a:latin typeface="Courier New"/>
                <a:cs typeface="Courier New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10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R="135255" algn="r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933" y="6850851"/>
            <a:ext cx="26047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to upload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 im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1832775"/>
            <a:ext cx="30238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ata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Flo</a:t>
            </a:r>
            <a:r>
              <a:rPr sz="1400" b="1" dirty="0">
                <a:latin typeface="Times New Roman"/>
                <a:cs typeface="Times New Roman"/>
              </a:rPr>
              <a:t>w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</a:t>
            </a:r>
            <a:r>
              <a:rPr sz="1400" b="1" dirty="0">
                <a:latin typeface="Times New Roman"/>
                <a:cs typeface="Times New Roman"/>
              </a:rPr>
              <a:t>ag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am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 p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op</a:t>
            </a:r>
            <a:r>
              <a:rPr sz="1400" b="1" spc="-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sed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y</a:t>
            </a:r>
            <a:r>
              <a:rPr sz="1400" b="1" dirty="0">
                <a:latin typeface="Times New Roman"/>
                <a:cs typeface="Times New Roman"/>
              </a:rPr>
              <a:t>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474" y="8181112"/>
            <a:ext cx="2011680" cy="1332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u="heavy" dirty="0">
                <a:latin typeface="Times New Roman"/>
                <a:cs typeface="Times New Roman"/>
              </a:rPr>
              <a:t>S</a:t>
            </a:r>
            <a:r>
              <a:rPr sz="1200" b="1" i="1" u="heavy" spc="-5" dirty="0">
                <a:latin typeface="Times New Roman"/>
                <a:cs typeface="Times New Roman"/>
              </a:rPr>
              <a:t>y</a:t>
            </a:r>
            <a:r>
              <a:rPr sz="1200" b="1" i="1" u="heavy" dirty="0">
                <a:latin typeface="Times New Roman"/>
                <a:cs typeface="Times New Roman"/>
              </a:rPr>
              <a:t>st</a:t>
            </a:r>
            <a:r>
              <a:rPr sz="1200" b="1" i="1" u="heavy" spc="-15" dirty="0">
                <a:latin typeface="Times New Roman"/>
                <a:cs typeface="Times New Roman"/>
              </a:rPr>
              <a:t>e</a:t>
            </a:r>
            <a:r>
              <a:rPr sz="1200" b="1" i="1" u="heavy" dirty="0">
                <a:latin typeface="Times New Roman"/>
                <a:cs typeface="Times New Roman"/>
              </a:rPr>
              <a:t>m</a:t>
            </a:r>
            <a:r>
              <a:rPr sz="1200" b="1" i="1" u="heavy" spc="10" dirty="0">
                <a:latin typeface="Times New Roman"/>
                <a:cs typeface="Times New Roman"/>
              </a:rPr>
              <a:t> </a:t>
            </a:r>
            <a:r>
              <a:rPr sz="1200" b="1" i="1" u="heavy" dirty="0">
                <a:latin typeface="Times New Roman"/>
                <a:cs typeface="Times New Roman"/>
              </a:rPr>
              <a:t>R</a:t>
            </a:r>
            <a:r>
              <a:rPr sz="1200" b="1" i="1" u="heavy" spc="-5" dirty="0">
                <a:latin typeface="Times New Roman"/>
                <a:cs typeface="Times New Roman"/>
              </a:rPr>
              <a:t>e</a:t>
            </a:r>
            <a:r>
              <a:rPr sz="1200" b="1" i="1" u="heavy" dirty="0">
                <a:latin typeface="Times New Roman"/>
                <a:cs typeface="Times New Roman"/>
              </a:rPr>
              <a:t>quir</a:t>
            </a:r>
            <a:r>
              <a:rPr sz="1200" b="1" i="1" u="heavy" spc="-15" dirty="0">
                <a:latin typeface="Times New Roman"/>
                <a:cs typeface="Times New Roman"/>
              </a:rPr>
              <a:t>e</a:t>
            </a:r>
            <a:r>
              <a:rPr sz="1200" b="1" i="1" u="heavy" dirty="0">
                <a:latin typeface="Times New Roman"/>
                <a:cs typeface="Times New Roman"/>
              </a:rPr>
              <a:t>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512445" indent="-326390">
              <a:lnSpc>
                <a:spcPct val="100000"/>
              </a:lnSpc>
              <a:spcBef>
                <a:spcPts val="745"/>
              </a:spcBef>
              <a:buFont typeface="Times New Roman"/>
              <a:buAutoNum type="romanUcPeriod"/>
              <a:tabLst>
                <a:tab pos="513080" algn="l"/>
              </a:tabLst>
            </a:pPr>
            <a:r>
              <a:rPr sz="1200" b="1" i="1" u="heavy" dirty="0">
                <a:latin typeface="Times New Roman"/>
                <a:cs typeface="Times New Roman"/>
              </a:rPr>
              <a:t>Hardware</a:t>
            </a:r>
            <a:r>
              <a:rPr sz="1200" b="1" i="1" u="heavy" spc="-5" dirty="0">
                <a:latin typeface="Times New Roman"/>
                <a:cs typeface="Times New Roman"/>
              </a:rPr>
              <a:t> </a:t>
            </a:r>
            <a:r>
              <a:rPr sz="1200" b="1" i="1" u="heavy" dirty="0">
                <a:latin typeface="Times New Roman"/>
                <a:cs typeface="Times New Roman"/>
              </a:rPr>
              <a:t>R</a:t>
            </a:r>
            <a:r>
              <a:rPr sz="1200" b="1" i="1" u="heavy" spc="-5" dirty="0">
                <a:latin typeface="Times New Roman"/>
                <a:cs typeface="Times New Roman"/>
              </a:rPr>
              <a:t>e</a:t>
            </a:r>
            <a:r>
              <a:rPr sz="1200" b="1" i="1" u="heavy" dirty="0">
                <a:latin typeface="Times New Roman"/>
                <a:cs typeface="Times New Roman"/>
              </a:rPr>
              <a:t>quir</a:t>
            </a:r>
            <a:r>
              <a:rPr sz="1200" b="1" i="1" u="heavy" spc="-15" dirty="0">
                <a:latin typeface="Times New Roman"/>
                <a:cs typeface="Times New Roman"/>
              </a:rPr>
              <a:t>e</a:t>
            </a:r>
            <a:r>
              <a:rPr sz="1200" b="1" i="1" u="heavy" spc="10" dirty="0">
                <a:latin typeface="Times New Roman"/>
                <a:cs typeface="Times New Roman"/>
              </a:rPr>
              <a:t>m</a:t>
            </a:r>
            <a:r>
              <a:rPr sz="1200" b="1" i="1" u="heavy" spc="-5" dirty="0">
                <a:latin typeface="Times New Roman"/>
                <a:cs typeface="Times New Roman"/>
              </a:rPr>
              <a:t>e</a:t>
            </a:r>
            <a:r>
              <a:rPr sz="1200" b="1" i="1" u="heavy" dirty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UcPeriod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Times New Roman"/>
              <a:buAutoNum type="romanUcPeriod"/>
            </a:pPr>
            <a:endParaRPr sz="1100">
              <a:latin typeface="Times New Roman"/>
              <a:cs typeface="Times New Roman"/>
            </a:endParaRPr>
          </a:p>
          <a:p>
            <a:pPr marL="727710" lvl="1" indent="-309880">
              <a:lnSpc>
                <a:spcPct val="100000"/>
              </a:lnSpc>
              <a:buFont typeface="Times New Roman"/>
              <a:buAutoNum type="romanLcPeriod"/>
              <a:tabLst>
                <a:tab pos="728345" algn="l"/>
              </a:tabLst>
            </a:pPr>
            <a:r>
              <a:rPr sz="1200" b="1" dirty="0">
                <a:latin typeface="Times New Roman"/>
                <a:cs typeface="Times New Roman"/>
              </a:rPr>
              <a:t>Laptop or </a:t>
            </a:r>
            <a:r>
              <a:rPr sz="1200" b="1" spc="-20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788664"/>
            <a:ext cx="6291193" cy="3611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1752</Words>
  <Application>Microsoft Office PowerPoint</Application>
  <PresentationFormat>Custom</PresentationFormat>
  <Paragraphs>177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Bookman Old Style</vt:lpstr>
      <vt:lpstr>Calibri</vt:lpstr>
      <vt:lpstr>Calibri(Body)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Shishank Rawat</cp:lastModifiedBy>
  <cp:revision>3</cp:revision>
  <dcterms:created xsi:type="dcterms:W3CDTF">2023-01-06T18:52:50Z</dcterms:created>
  <dcterms:modified xsi:type="dcterms:W3CDTF">2023-01-06T18:10:39Z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2023-01-06T00:00:00Z</vt:filetime>
  </property>
  <property fmtid="{D5CDD505-2E9C-101B-9397-08002B2CF9AE}" pid="3" name="LastSaved">
    <vt:filetime>2023-01-06T00:00:00Z</vt:filetime>
  </property>
</Properties>
</file>