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b28d65eb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b28d65eb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b28d65eb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b28d65eb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b28d65eb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b28d65eb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b28d65eb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b28d65eb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b28d65eb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b28d65eb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b28d65eb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b28d65eb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b28d65eb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b28d65eb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b28d65eb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b28d65eb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b28d65eb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b28d65eb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b28d65eb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b28d65eb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b28d65eb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b28d65eb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b28d65eb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b28d65eb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b28d65eb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b28d65eb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b28d65eb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b28d65eb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b28d65eb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b28d65eb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b28d65eb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b28d65eb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b28d65eb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b28d65eb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28d65eb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28d65eb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b28d65eb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b28d65eb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b28d65eb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b28d65eb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28d65eb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28d65eb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28d65eb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28d65eb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b28d65eb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b28d65eb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Multicultural Society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Buddhist culture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The doctrine of Lord Buddha discloses the way for a better life and to achieve spiritual freedom.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Five precepts are the compulsory precepts to be followed by laymen.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The custom of the Buddhists is to lead day-to-day life by doing religious observances, appreciating the qualities of the Buddha.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The most important three religious festivals of the Buddhists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2750" lvl="0" marL="457200" rtl="0" algn="l">
              <a:spcBef>
                <a:spcPts val="1600"/>
              </a:spcBef>
              <a:spcAft>
                <a:spcPts val="0"/>
              </a:spcAft>
              <a:buSzPts val="2900"/>
              <a:buFont typeface="Times New Roman"/>
              <a:buChar char="●"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Vesak festival 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Char char="●"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Poson festival 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Char char="●"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Esala festival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eligious festivals of the Buddhists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Vesak festival is very important for the Buddhists since it is for commemorating three events of Buddha; the birth, the enlightenment and the Parinibbana (Passing away).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It is believed that the Buddhist mission led by Arahath Mahinda Thero arrived in Sri Lanka on a Poson full Moon Poya Day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100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After attaining the Great Buddhahood, Lord Buddha preached his first sermon on an Esala Poya Day. </a:t>
            </a: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Hindu culture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The Tamils whose religion is Hinduism perform their religious observances according to Hindu culture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The Hindus conduct Poojas for their gods such as Shiva, Vishnu, Ganesha and goddess Kali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Some of the religious festivals of the Hindus are as follows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Thai-pongal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Deepavali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Maha Shivarathri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Catholic/Christian culture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Festivals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Christmas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Easter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Feasts of saints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Catholic/Christian culture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Christmas is held on the 25th of December in order to celebrate the birth of Jesus Christ.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Good Friday is for the commemoration of the Crucifixion and Easter is for the Resurrection of Jesus Christ.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Baptizing a child and making him a child of God is an important religious custom of every Catholic/ Christian.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Engagements as well as weddings and all other important occasions are done in church.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Islamic culture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Milad un-Nabi festival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Ramadan festival (Id-ul-Fitr)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Haj festival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Islamic Culture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Giving alms to the poor and beggars to commemorate the birth of Mohammed Nabi is done in Milad un-Nabi festival.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Fasting from the dawn of the day to dusk continuously for a period of 30 days is a custom followed during the Ramadan period.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At the end of the fasting period, Ramadan festival is held.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Haj festival is held to celebrate the holy pilgrimage of the Prophet Mohammed's to Macca, the holy land of the Muslims.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Other multicultural countries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India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United States of America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Canada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ethnic and religious composition of India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25" y="1152475"/>
            <a:ext cx="832947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What is culture?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Culture is that complex whole which includes knowledge, belief, art, morals, law, customs and any other capabilities and habits acquired by a human as a member of society.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E.B.Tylor (Primary Culture)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How india ensures harmony among different ethnic groups: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Treating all ethnic, religious and language groups equally.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 Using English and Hindi as official languages (Tamil Nadu state does not accept Hindi as an official language.)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Having knowledge on another language except the official languages by every citizen. 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Taking steps to safeguard the rights and freedom of individuals to follow their own religion.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Multicultural nature of the United States of America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50" y="1200150"/>
            <a:ext cx="8303300" cy="33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411950" y="445025"/>
            <a:ext cx="85206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taken by the United States of America to maintain multicultural nature of the count</a:t>
            </a:r>
            <a:r>
              <a:rPr lang="en" sz="2300">
                <a:solidFill>
                  <a:schemeClr val="dk2"/>
                </a:solidFill>
              </a:rPr>
              <a:t>ry</a:t>
            </a:r>
            <a:endParaRPr sz="3300"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Recognizing English as the official language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Not recognizing any religion as the state religion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Granting equal rights for all citizens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Accepting democracy and working according to it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Cultural identity 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Every ethnic, religious and language group has its own special culture. A particular culture can be distinguished from that of another through cultural identity.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Advantages of building national harmony and sustainable peace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Conflicts are minimized by working with mutual trust and understanding ²\ Harmony is ensured among ethnic groups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Everyone contributes for the development of the country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People are compelled to work collectively and harmoniously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People contribute to the development of the country as they engage in productive economic activities.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One is compelled to fulfil one’s duties while respecting cultural diversity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What is culture?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Culture is the way of collective living of people who are in a particular area. Rituals, customs, habits, morals, social institutions, arts and religion depict their culture.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Prof. Wimal Dissanayake (Critiques)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Culture is the totality of whole, acquired by man on knowledge, beliefs, customs, arts and livelihood.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What is a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multicultural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society?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 society with diverse ethnicity, religions, languages, arts, beliefs and rituals is called a multicultural society.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Migration related to tourism, education, trade and development projects cause the complexity of cultural diversity.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of a multicultural society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consists of different ethnic groups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has different religions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uses different languages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has different customs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has different cultural heritage</a:t>
            </a:r>
            <a:r>
              <a:rPr lang="en"/>
              <a:t>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Cultural diversity in Sri Lanka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Different ethnic groups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e.g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Sinhala, Tamil, Muslims, Malay, Burghers and other communities.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Different languages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Sinhala, Tamil, English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 Different religions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Buddhism, Hindu, Islam, Roman Catholic, Christian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 Different cultural traditions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Customs of weddings/funerals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 Lanka is a multi cultural society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Customs and traditions related to different religions and their festivals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○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Buddhism - Vesak, Poson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○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Hindu - Thaipongal, Deepavali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○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Islam - Ramalan, Hajj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○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Christian - Christmas, Good Friday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Reasons for having a multicultural society in Sri Lanka 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Geographical location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Migration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Invasion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Trade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Cultural relationships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Cultures based on religion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Buddhist culture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Hindu culture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Catholic/ Christian culture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Islam culture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