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71" r:id="rId7"/>
    <p:sldId id="259" r:id="rId8"/>
    <p:sldId id="265" r:id="rId9"/>
    <p:sldId id="266" r:id="rId10"/>
    <p:sldId id="262" r:id="rId11"/>
    <p:sldId id="267" r:id="rId12"/>
    <p:sldId id="268" r:id="rId13"/>
    <p:sldId id="263" r:id="rId14"/>
    <p:sldId id="270" r:id="rId15"/>
    <p:sldId id="26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11A8B-1BE8-43A5-A968-C5172662F63F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EA871D-8794-4E43-B427-4D35BCE8B64D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CE41B34-6B62-437E-8880-7955E0F9F430}" type="parTrans" cxnId="{0AD6E3F1-2311-478B-B02C-6B6467A78124}">
      <dgm:prSet/>
      <dgm:spPr/>
      <dgm:t>
        <a:bodyPr/>
        <a:lstStyle/>
        <a:p>
          <a:endParaRPr lang="en-US"/>
        </a:p>
      </dgm:t>
    </dgm:pt>
    <dgm:pt modelId="{5D704129-150A-4CA3-B447-16A5F5015DC7}" type="sibTrans" cxnId="{0AD6E3F1-2311-478B-B02C-6B6467A78124}">
      <dgm:prSet/>
      <dgm:spPr/>
      <dgm:t>
        <a:bodyPr/>
        <a:lstStyle/>
        <a:p>
          <a:endParaRPr lang="en-US"/>
        </a:p>
      </dgm:t>
    </dgm:pt>
    <dgm:pt modelId="{729AF254-D39F-48E3-B3AF-B9FEE1111913}">
      <dgm:prSet/>
      <dgm:spPr/>
      <dgm:t>
        <a:bodyPr/>
        <a:lstStyle/>
        <a:p>
          <a:r>
            <a:rPr lang="en-US" dirty="0"/>
            <a:t>Binary Classification Data Sets </a:t>
          </a:r>
        </a:p>
      </dgm:t>
    </dgm:pt>
    <dgm:pt modelId="{5E3C2DA5-857D-4F8B-8820-C8E7A91BA7C9}" type="parTrans" cxnId="{EADCADF2-BD19-4EB5-9B58-4A61CFE5148B}">
      <dgm:prSet/>
      <dgm:spPr/>
      <dgm:t>
        <a:bodyPr/>
        <a:lstStyle/>
        <a:p>
          <a:endParaRPr lang="en-US"/>
        </a:p>
      </dgm:t>
    </dgm:pt>
    <dgm:pt modelId="{98F5C4F2-20F7-4535-8BD0-34BA376875B4}" type="sibTrans" cxnId="{EADCADF2-BD19-4EB5-9B58-4A61CFE5148B}">
      <dgm:prSet/>
      <dgm:spPr/>
      <dgm:t>
        <a:bodyPr/>
        <a:lstStyle/>
        <a:p>
          <a:endParaRPr lang="en-US"/>
        </a:p>
      </dgm:t>
    </dgm:pt>
    <dgm:pt modelId="{57369575-8019-4B68-8514-9D12D50CB5F7}">
      <dgm:prSet/>
      <dgm:spPr/>
      <dgm:t>
        <a:bodyPr/>
        <a:lstStyle/>
        <a:p>
          <a:r>
            <a:rPr lang="en-IN" dirty="0"/>
            <a:t>Encoding</a:t>
          </a:r>
          <a:endParaRPr lang="en-US" dirty="0"/>
        </a:p>
      </dgm:t>
    </dgm:pt>
    <dgm:pt modelId="{15183504-264C-4635-8139-6373E47322D4}" type="parTrans" cxnId="{B111599E-2902-4491-8DAB-F0A6C8A01A8B}">
      <dgm:prSet/>
      <dgm:spPr/>
      <dgm:t>
        <a:bodyPr/>
        <a:lstStyle/>
        <a:p>
          <a:endParaRPr lang="en-US"/>
        </a:p>
      </dgm:t>
    </dgm:pt>
    <dgm:pt modelId="{E814810F-B370-496C-8919-7FF23DC668BF}" type="sibTrans" cxnId="{B111599E-2902-4491-8DAB-F0A6C8A01A8B}">
      <dgm:prSet/>
      <dgm:spPr/>
      <dgm:t>
        <a:bodyPr/>
        <a:lstStyle/>
        <a:p>
          <a:endParaRPr lang="en-US"/>
        </a:p>
      </dgm:t>
    </dgm:pt>
    <dgm:pt modelId="{5AF44E63-7C67-4B44-A4D7-699463A52451}">
      <dgm:prSet/>
      <dgm:spPr/>
      <dgm:t>
        <a:bodyPr/>
        <a:lstStyle/>
        <a:p>
          <a:r>
            <a:rPr lang="en-IN"/>
            <a:t>Various Encoding Scheme and Comparison with Standard Encoding Scheme</a:t>
          </a:r>
          <a:endParaRPr lang="en-US"/>
        </a:p>
      </dgm:t>
    </dgm:pt>
    <dgm:pt modelId="{31F13370-743A-4032-BA73-86B6DFD82CB3}" type="parTrans" cxnId="{9C560B0E-FCA5-460D-A02C-66B30719E76F}">
      <dgm:prSet/>
      <dgm:spPr/>
      <dgm:t>
        <a:bodyPr/>
        <a:lstStyle/>
        <a:p>
          <a:endParaRPr lang="en-US"/>
        </a:p>
      </dgm:t>
    </dgm:pt>
    <dgm:pt modelId="{866D68FF-7EA6-4B4C-A6FB-FA4EC0BD9B71}" type="sibTrans" cxnId="{9C560B0E-FCA5-460D-A02C-66B30719E76F}">
      <dgm:prSet/>
      <dgm:spPr/>
      <dgm:t>
        <a:bodyPr/>
        <a:lstStyle/>
        <a:p>
          <a:endParaRPr lang="en-US"/>
        </a:p>
      </dgm:t>
    </dgm:pt>
    <dgm:pt modelId="{B15643FA-D202-4EEE-BB08-7F61E668E60D}">
      <dgm:prSet/>
      <dgm:spPr/>
      <dgm:t>
        <a:bodyPr/>
        <a:lstStyle/>
        <a:p>
          <a:r>
            <a:rPr lang="en-IN"/>
            <a:t>Ansatz</a:t>
          </a:r>
          <a:endParaRPr lang="en-US"/>
        </a:p>
      </dgm:t>
    </dgm:pt>
    <dgm:pt modelId="{30266C10-9B21-4C1F-BA33-BDA9B1B99692}" type="parTrans" cxnId="{B15E16CE-E22C-4CE4-B7CB-28E580EAE667}">
      <dgm:prSet/>
      <dgm:spPr/>
      <dgm:t>
        <a:bodyPr/>
        <a:lstStyle/>
        <a:p>
          <a:endParaRPr lang="en-US"/>
        </a:p>
      </dgm:t>
    </dgm:pt>
    <dgm:pt modelId="{F476D0E0-8F64-45D2-9A6D-3B4EDF4B6ED5}" type="sibTrans" cxnId="{B15E16CE-E22C-4CE4-B7CB-28E580EAE667}">
      <dgm:prSet/>
      <dgm:spPr/>
      <dgm:t>
        <a:bodyPr/>
        <a:lstStyle/>
        <a:p>
          <a:endParaRPr lang="en-US"/>
        </a:p>
      </dgm:t>
    </dgm:pt>
    <dgm:pt modelId="{681DE96C-61A0-4A90-B4C4-34AF5EDAAB05}">
      <dgm:prSet/>
      <dgm:spPr/>
      <dgm:t>
        <a:bodyPr/>
        <a:lstStyle/>
        <a:p>
          <a:r>
            <a:rPr lang="en-IN"/>
            <a:t>Customized Ansatz using Rotation Gates and Comparison with Standard Ansatz</a:t>
          </a:r>
          <a:endParaRPr lang="en-US"/>
        </a:p>
      </dgm:t>
    </dgm:pt>
    <dgm:pt modelId="{380B47B5-F10B-45E9-88E1-8709AF0B52EB}" type="parTrans" cxnId="{E446CF6F-AEA8-46F6-B18C-BAF252755B9B}">
      <dgm:prSet/>
      <dgm:spPr/>
      <dgm:t>
        <a:bodyPr/>
        <a:lstStyle/>
        <a:p>
          <a:endParaRPr lang="en-US"/>
        </a:p>
      </dgm:t>
    </dgm:pt>
    <dgm:pt modelId="{D57DB891-E67B-44DC-80B6-A7B0145B20E4}" type="sibTrans" cxnId="{E446CF6F-AEA8-46F6-B18C-BAF252755B9B}">
      <dgm:prSet/>
      <dgm:spPr/>
      <dgm:t>
        <a:bodyPr/>
        <a:lstStyle/>
        <a:p>
          <a:endParaRPr lang="en-US"/>
        </a:p>
      </dgm:t>
    </dgm:pt>
    <dgm:pt modelId="{382A7B32-1419-4954-BC97-6F78069C845D}">
      <dgm:prSet/>
      <dgm:spPr/>
      <dgm:t>
        <a:bodyPr/>
        <a:lstStyle/>
        <a:p>
          <a:r>
            <a:rPr lang="en-IN"/>
            <a:t>Algorithm</a:t>
          </a:r>
          <a:endParaRPr lang="en-US"/>
        </a:p>
      </dgm:t>
    </dgm:pt>
    <dgm:pt modelId="{058C3A08-BCC0-476C-8E7D-D52D899D374A}" type="parTrans" cxnId="{58F0E410-D342-4FB3-8ADF-E6E0CA7E9D9C}">
      <dgm:prSet/>
      <dgm:spPr/>
      <dgm:t>
        <a:bodyPr/>
        <a:lstStyle/>
        <a:p>
          <a:endParaRPr lang="en-US"/>
        </a:p>
      </dgm:t>
    </dgm:pt>
    <dgm:pt modelId="{89CEBDFA-4EF3-48ED-A492-2F3C7CE143ED}" type="sibTrans" cxnId="{58F0E410-D342-4FB3-8ADF-E6E0CA7E9D9C}">
      <dgm:prSet/>
      <dgm:spPr/>
      <dgm:t>
        <a:bodyPr/>
        <a:lstStyle/>
        <a:p>
          <a:endParaRPr lang="en-US"/>
        </a:p>
      </dgm:t>
    </dgm:pt>
    <dgm:pt modelId="{E1EE1BCE-069F-4C1E-902C-E9F2833DE75A}">
      <dgm:prSet/>
      <dgm:spPr/>
      <dgm:t>
        <a:bodyPr/>
        <a:lstStyle/>
        <a:p>
          <a:r>
            <a:rPr lang="en-IN"/>
            <a:t>Algorithm Implementation using Sampler and Estimator QNN and Comparison with VQC Class and Classical ML Algorithms</a:t>
          </a:r>
          <a:endParaRPr lang="en-US"/>
        </a:p>
      </dgm:t>
    </dgm:pt>
    <dgm:pt modelId="{694AC6B1-13D3-4EFC-B668-72B56F4C0F6E}" type="parTrans" cxnId="{7DA74ACE-CE9A-4EE0-B61B-0FC235EE7736}">
      <dgm:prSet/>
      <dgm:spPr/>
      <dgm:t>
        <a:bodyPr/>
        <a:lstStyle/>
        <a:p>
          <a:endParaRPr lang="en-US"/>
        </a:p>
      </dgm:t>
    </dgm:pt>
    <dgm:pt modelId="{FFCCD25E-235A-43F7-A211-9B62D1DA97C2}" type="sibTrans" cxnId="{7DA74ACE-CE9A-4EE0-B61B-0FC235EE7736}">
      <dgm:prSet/>
      <dgm:spPr/>
      <dgm:t>
        <a:bodyPr/>
        <a:lstStyle/>
        <a:p>
          <a:endParaRPr lang="en-US"/>
        </a:p>
      </dgm:t>
    </dgm:pt>
    <dgm:pt modelId="{A1EDDC8C-9600-4396-BA5F-163880C2B2BE}" type="pres">
      <dgm:prSet presAssocID="{A4411A8B-1BE8-43A5-A968-C5172662F63F}" presName="linearFlow" presStyleCnt="0">
        <dgm:presLayoutVars>
          <dgm:dir/>
          <dgm:animLvl val="lvl"/>
          <dgm:resizeHandles val="exact"/>
        </dgm:presLayoutVars>
      </dgm:prSet>
      <dgm:spPr/>
    </dgm:pt>
    <dgm:pt modelId="{C57CC0A5-1C30-4BD2-A219-02E9E0AEABF9}" type="pres">
      <dgm:prSet presAssocID="{C6EA871D-8794-4E43-B427-4D35BCE8B64D}" presName="composite" presStyleCnt="0"/>
      <dgm:spPr/>
    </dgm:pt>
    <dgm:pt modelId="{C59AEDAD-6337-4E0C-967C-A9BFBC5D4D60}" type="pres">
      <dgm:prSet presAssocID="{C6EA871D-8794-4E43-B427-4D35BCE8B64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58971C5-6B88-4104-9424-491BBA45E0B8}" type="pres">
      <dgm:prSet presAssocID="{C6EA871D-8794-4E43-B427-4D35BCE8B64D}" presName="descendantText" presStyleLbl="alignAcc1" presStyleIdx="0" presStyleCnt="4">
        <dgm:presLayoutVars>
          <dgm:bulletEnabled val="1"/>
        </dgm:presLayoutVars>
      </dgm:prSet>
      <dgm:spPr/>
    </dgm:pt>
    <dgm:pt modelId="{8CE73923-9FB6-4FE6-B641-DF92593A757A}" type="pres">
      <dgm:prSet presAssocID="{5D704129-150A-4CA3-B447-16A5F5015DC7}" presName="sp" presStyleCnt="0"/>
      <dgm:spPr/>
    </dgm:pt>
    <dgm:pt modelId="{E5E3291A-DF6B-42F0-8FFB-DE21A58DD34A}" type="pres">
      <dgm:prSet presAssocID="{57369575-8019-4B68-8514-9D12D50CB5F7}" presName="composite" presStyleCnt="0"/>
      <dgm:spPr/>
    </dgm:pt>
    <dgm:pt modelId="{07807081-20CF-4DA8-BA09-2A110B73BC0C}" type="pres">
      <dgm:prSet presAssocID="{57369575-8019-4B68-8514-9D12D50CB5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690FD44-3EFE-4573-A988-E91FAA2C7728}" type="pres">
      <dgm:prSet presAssocID="{57369575-8019-4B68-8514-9D12D50CB5F7}" presName="descendantText" presStyleLbl="alignAcc1" presStyleIdx="1" presStyleCnt="4">
        <dgm:presLayoutVars>
          <dgm:bulletEnabled val="1"/>
        </dgm:presLayoutVars>
      </dgm:prSet>
      <dgm:spPr/>
    </dgm:pt>
    <dgm:pt modelId="{7A70B9F3-0E41-4FE2-B4FA-A29A6E49D894}" type="pres">
      <dgm:prSet presAssocID="{E814810F-B370-496C-8919-7FF23DC668BF}" presName="sp" presStyleCnt="0"/>
      <dgm:spPr/>
    </dgm:pt>
    <dgm:pt modelId="{D963E862-4AF6-4A2D-BCFD-04A7F02F91FA}" type="pres">
      <dgm:prSet presAssocID="{B15643FA-D202-4EEE-BB08-7F61E668E60D}" presName="composite" presStyleCnt="0"/>
      <dgm:spPr/>
    </dgm:pt>
    <dgm:pt modelId="{692F796D-2AD1-48EA-AA81-7BE1EF965FA5}" type="pres">
      <dgm:prSet presAssocID="{B15643FA-D202-4EEE-BB08-7F61E668E60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7F03BD4-C809-46E0-93FB-BF1A532751B5}" type="pres">
      <dgm:prSet presAssocID="{B15643FA-D202-4EEE-BB08-7F61E668E60D}" presName="descendantText" presStyleLbl="alignAcc1" presStyleIdx="2" presStyleCnt="4">
        <dgm:presLayoutVars>
          <dgm:bulletEnabled val="1"/>
        </dgm:presLayoutVars>
      </dgm:prSet>
      <dgm:spPr/>
    </dgm:pt>
    <dgm:pt modelId="{2174B452-2F6D-4C04-92A5-9E078A975903}" type="pres">
      <dgm:prSet presAssocID="{F476D0E0-8F64-45D2-9A6D-3B4EDF4B6ED5}" presName="sp" presStyleCnt="0"/>
      <dgm:spPr/>
    </dgm:pt>
    <dgm:pt modelId="{FDE7C892-ADC8-4BAE-A92D-6997B8A39C09}" type="pres">
      <dgm:prSet presAssocID="{382A7B32-1419-4954-BC97-6F78069C845D}" presName="composite" presStyleCnt="0"/>
      <dgm:spPr/>
    </dgm:pt>
    <dgm:pt modelId="{BC7C7DE8-3645-4171-A9D9-4DAB62C65209}" type="pres">
      <dgm:prSet presAssocID="{382A7B32-1419-4954-BC97-6F78069C84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5C16AFA-B350-4A0F-9843-A2E6078D8C46}" type="pres">
      <dgm:prSet presAssocID="{382A7B32-1419-4954-BC97-6F78069C84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ED8A404-DF8F-4B41-993F-F31CB9D435BE}" type="presOf" srcId="{B15643FA-D202-4EEE-BB08-7F61E668E60D}" destId="{692F796D-2AD1-48EA-AA81-7BE1EF965FA5}" srcOrd="0" destOrd="0" presId="urn:microsoft.com/office/officeart/2005/8/layout/chevron2"/>
    <dgm:cxn modelId="{9C560B0E-FCA5-460D-A02C-66B30719E76F}" srcId="{57369575-8019-4B68-8514-9D12D50CB5F7}" destId="{5AF44E63-7C67-4B44-A4D7-699463A52451}" srcOrd="0" destOrd="0" parTransId="{31F13370-743A-4032-BA73-86B6DFD82CB3}" sibTransId="{866D68FF-7EA6-4B4C-A6FB-FA4EC0BD9B71}"/>
    <dgm:cxn modelId="{58F0E410-D342-4FB3-8ADF-E6E0CA7E9D9C}" srcId="{A4411A8B-1BE8-43A5-A968-C5172662F63F}" destId="{382A7B32-1419-4954-BC97-6F78069C845D}" srcOrd="3" destOrd="0" parTransId="{058C3A08-BCC0-476C-8E7D-D52D899D374A}" sibTransId="{89CEBDFA-4EF3-48ED-A492-2F3C7CE143ED}"/>
    <dgm:cxn modelId="{EC93AE2D-C37E-4C35-99AC-018C07BD0FF7}" type="presOf" srcId="{E1EE1BCE-069F-4C1E-902C-E9F2833DE75A}" destId="{E5C16AFA-B350-4A0F-9843-A2E6078D8C46}" srcOrd="0" destOrd="0" presId="urn:microsoft.com/office/officeart/2005/8/layout/chevron2"/>
    <dgm:cxn modelId="{9D41793B-8C3A-4A6F-B96A-5D3AC902FEBF}" type="presOf" srcId="{C6EA871D-8794-4E43-B427-4D35BCE8B64D}" destId="{C59AEDAD-6337-4E0C-967C-A9BFBC5D4D60}" srcOrd="0" destOrd="0" presId="urn:microsoft.com/office/officeart/2005/8/layout/chevron2"/>
    <dgm:cxn modelId="{98E5D13C-8DAF-4580-8FD6-268EC6AB76C3}" type="presOf" srcId="{382A7B32-1419-4954-BC97-6F78069C845D}" destId="{BC7C7DE8-3645-4171-A9D9-4DAB62C65209}" srcOrd="0" destOrd="0" presId="urn:microsoft.com/office/officeart/2005/8/layout/chevron2"/>
    <dgm:cxn modelId="{E446CF6F-AEA8-46F6-B18C-BAF252755B9B}" srcId="{B15643FA-D202-4EEE-BB08-7F61E668E60D}" destId="{681DE96C-61A0-4A90-B4C4-34AF5EDAAB05}" srcOrd="0" destOrd="0" parTransId="{380B47B5-F10B-45E9-88E1-8709AF0B52EB}" sibTransId="{D57DB891-E67B-44DC-80B6-A7B0145B20E4}"/>
    <dgm:cxn modelId="{A4F5FD77-9EDB-4A8B-814A-8200A81A969C}" type="presOf" srcId="{681DE96C-61A0-4A90-B4C4-34AF5EDAAB05}" destId="{D7F03BD4-C809-46E0-93FB-BF1A532751B5}" srcOrd="0" destOrd="0" presId="urn:microsoft.com/office/officeart/2005/8/layout/chevron2"/>
    <dgm:cxn modelId="{2F373D98-F304-4A62-A0A5-5AA177A357E4}" type="presOf" srcId="{729AF254-D39F-48E3-B3AF-B9FEE1111913}" destId="{358971C5-6B88-4104-9424-491BBA45E0B8}" srcOrd="0" destOrd="0" presId="urn:microsoft.com/office/officeart/2005/8/layout/chevron2"/>
    <dgm:cxn modelId="{F60A7098-0996-4528-AFDD-2B1AEC25FA82}" type="presOf" srcId="{5AF44E63-7C67-4B44-A4D7-699463A52451}" destId="{8690FD44-3EFE-4573-A988-E91FAA2C7728}" srcOrd="0" destOrd="0" presId="urn:microsoft.com/office/officeart/2005/8/layout/chevron2"/>
    <dgm:cxn modelId="{B111599E-2902-4491-8DAB-F0A6C8A01A8B}" srcId="{A4411A8B-1BE8-43A5-A968-C5172662F63F}" destId="{57369575-8019-4B68-8514-9D12D50CB5F7}" srcOrd="1" destOrd="0" parTransId="{15183504-264C-4635-8139-6373E47322D4}" sibTransId="{E814810F-B370-496C-8919-7FF23DC668BF}"/>
    <dgm:cxn modelId="{B15E16CE-E22C-4CE4-B7CB-28E580EAE667}" srcId="{A4411A8B-1BE8-43A5-A968-C5172662F63F}" destId="{B15643FA-D202-4EEE-BB08-7F61E668E60D}" srcOrd="2" destOrd="0" parTransId="{30266C10-9B21-4C1F-BA33-BDA9B1B99692}" sibTransId="{F476D0E0-8F64-45D2-9A6D-3B4EDF4B6ED5}"/>
    <dgm:cxn modelId="{7DA74ACE-CE9A-4EE0-B61B-0FC235EE7736}" srcId="{382A7B32-1419-4954-BC97-6F78069C845D}" destId="{E1EE1BCE-069F-4C1E-902C-E9F2833DE75A}" srcOrd="0" destOrd="0" parTransId="{694AC6B1-13D3-4EFC-B668-72B56F4C0F6E}" sibTransId="{FFCCD25E-235A-43F7-A211-9B62D1DA97C2}"/>
    <dgm:cxn modelId="{9A174CD7-1A43-4B14-AD2A-A15AD89F7121}" type="presOf" srcId="{57369575-8019-4B68-8514-9D12D50CB5F7}" destId="{07807081-20CF-4DA8-BA09-2A110B73BC0C}" srcOrd="0" destOrd="0" presId="urn:microsoft.com/office/officeart/2005/8/layout/chevron2"/>
    <dgm:cxn modelId="{EE93D3D8-AA04-4CDD-B265-DAB135AD5043}" type="presOf" srcId="{A4411A8B-1BE8-43A5-A968-C5172662F63F}" destId="{A1EDDC8C-9600-4396-BA5F-163880C2B2BE}" srcOrd="0" destOrd="0" presId="urn:microsoft.com/office/officeart/2005/8/layout/chevron2"/>
    <dgm:cxn modelId="{0AD6E3F1-2311-478B-B02C-6B6467A78124}" srcId="{A4411A8B-1BE8-43A5-A968-C5172662F63F}" destId="{C6EA871D-8794-4E43-B427-4D35BCE8B64D}" srcOrd="0" destOrd="0" parTransId="{ACE41B34-6B62-437E-8880-7955E0F9F430}" sibTransId="{5D704129-150A-4CA3-B447-16A5F5015DC7}"/>
    <dgm:cxn modelId="{EADCADF2-BD19-4EB5-9B58-4A61CFE5148B}" srcId="{C6EA871D-8794-4E43-B427-4D35BCE8B64D}" destId="{729AF254-D39F-48E3-B3AF-B9FEE1111913}" srcOrd="0" destOrd="0" parTransId="{5E3C2DA5-857D-4F8B-8820-C8E7A91BA7C9}" sibTransId="{98F5C4F2-20F7-4535-8BD0-34BA376875B4}"/>
    <dgm:cxn modelId="{2E07D572-D198-453C-ABDC-8681C2B589C7}" type="presParOf" srcId="{A1EDDC8C-9600-4396-BA5F-163880C2B2BE}" destId="{C57CC0A5-1C30-4BD2-A219-02E9E0AEABF9}" srcOrd="0" destOrd="0" presId="urn:microsoft.com/office/officeart/2005/8/layout/chevron2"/>
    <dgm:cxn modelId="{6C7995A5-833E-4AC9-8040-D59AC04B8052}" type="presParOf" srcId="{C57CC0A5-1C30-4BD2-A219-02E9E0AEABF9}" destId="{C59AEDAD-6337-4E0C-967C-A9BFBC5D4D60}" srcOrd="0" destOrd="0" presId="urn:microsoft.com/office/officeart/2005/8/layout/chevron2"/>
    <dgm:cxn modelId="{E817881C-A899-4CCA-A708-7938188F84E4}" type="presParOf" srcId="{C57CC0A5-1C30-4BD2-A219-02E9E0AEABF9}" destId="{358971C5-6B88-4104-9424-491BBA45E0B8}" srcOrd="1" destOrd="0" presId="urn:microsoft.com/office/officeart/2005/8/layout/chevron2"/>
    <dgm:cxn modelId="{7654C549-0E3D-448B-BF76-23EB68D40594}" type="presParOf" srcId="{A1EDDC8C-9600-4396-BA5F-163880C2B2BE}" destId="{8CE73923-9FB6-4FE6-B641-DF92593A757A}" srcOrd="1" destOrd="0" presId="urn:microsoft.com/office/officeart/2005/8/layout/chevron2"/>
    <dgm:cxn modelId="{E3E048FB-3CDA-4B47-B3B0-53A0917E1626}" type="presParOf" srcId="{A1EDDC8C-9600-4396-BA5F-163880C2B2BE}" destId="{E5E3291A-DF6B-42F0-8FFB-DE21A58DD34A}" srcOrd="2" destOrd="0" presId="urn:microsoft.com/office/officeart/2005/8/layout/chevron2"/>
    <dgm:cxn modelId="{DB592881-8FB7-4B8E-9106-7B08B01703A3}" type="presParOf" srcId="{E5E3291A-DF6B-42F0-8FFB-DE21A58DD34A}" destId="{07807081-20CF-4DA8-BA09-2A110B73BC0C}" srcOrd="0" destOrd="0" presId="urn:microsoft.com/office/officeart/2005/8/layout/chevron2"/>
    <dgm:cxn modelId="{23320281-C827-467D-A74B-8EFBDF5C9C90}" type="presParOf" srcId="{E5E3291A-DF6B-42F0-8FFB-DE21A58DD34A}" destId="{8690FD44-3EFE-4573-A988-E91FAA2C7728}" srcOrd="1" destOrd="0" presId="urn:microsoft.com/office/officeart/2005/8/layout/chevron2"/>
    <dgm:cxn modelId="{95A4B3FE-84DF-4392-B716-0094924C1028}" type="presParOf" srcId="{A1EDDC8C-9600-4396-BA5F-163880C2B2BE}" destId="{7A70B9F3-0E41-4FE2-B4FA-A29A6E49D894}" srcOrd="3" destOrd="0" presId="urn:microsoft.com/office/officeart/2005/8/layout/chevron2"/>
    <dgm:cxn modelId="{B2B59794-9DE2-4CCF-A1F3-17FDA5C5935A}" type="presParOf" srcId="{A1EDDC8C-9600-4396-BA5F-163880C2B2BE}" destId="{D963E862-4AF6-4A2D-BCFD-04A7F02F91FA}" srcOrd="4" destOrd="0" presId="urn:microsoft.com/office/officeart/2005/8/layout/chevron2"/>
    <dgm:cxn modelId="{FF838E2A-1464-4C4D-85DD-21ED5FACB90B}" type="presParOf" srcId="{D963E862-4AF6-4A2D-BCFD-04A7F02F91FA}" destId="{692F796D-2AD1-48EA-AA81-7BE1EF965FA5}" srcOrd="0" destOrd="0" presId="urn:microsoft.com/office/officeart/2005/8/layout/chevron2"/>
    <dgm:cxn modelId="{79B41CEB-7A59-49AC-A7FF-952A09F0DA18}" type="presParOf" srcId="{D963E862-4AF6-4A2D-BCFD-04A7F02F91FA}" destId="{D7F03BD4-C809-46E0-93FB-BF1A532751B5}" srcOrd="1" destOrd="0" presId="urn:microsoft.com/office/officeart/2005/8/layout/chevron2"/>
    <dgm:cxn modelId="{3E1A4B00-2550-4CD6-849A-BA7A8FE62C41}" type="presParOf" srcId="{A1EDDC8C-9600-4396-BA5F-163880C2B2BE}" destId="{2174B452-2F6D-4C04-92A5-9E078A975903}" srcOrd="5" destOrd="0" presId="urn:microsoft.com/office/officeart/2005/8/layout/chevron2"/>
    <dgm:cxn modelId="{AF33D2C8-A4A3-40A9-B097-9492F4DDCBB9}" type="presParOf" srcId="{A1EDDC8C-9600-4396-BA5F-163880C2B2BE}" destId="{FDE7C892-ADC8-4BAE-A92D-6997B8A39C09}" srcOrd="6" destOrd="0" presId="urn:microsoft.com/office/officeart/2005/8/layout/chevron2"/>
    <dgm:cxn modelId="{F7B1C3CA-9FBD-4BBF-B793-29181571B12D}" type="presParOf" srcId="{FDE7C892-ADC8-4BAE-A92D-6997B8A39C09}" destId="{BC7C7DE8-3645-4171-A9D9-4DAB62C65209}" srcOrd="0" destOrd="0" presId="urn:microsoft.com/office/officeart/2005/8/layout/chevron2"/>
    <dgm:cxn modelId="{A71CA17A-C1B5-4199-A2FB-F54E0B400AA1}" type="presParOf" srcId="{FDE7C892-ADC8-4BAE-A92D-6997B8A39C09}" destId="{E5C16AFA-B350-4A0F-9843-A2E6078D8C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4A3FA-1E32-485D-967C-7A7DB81A37B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F277E-4B04-4CE2-88D1-B8E8DBD8BD08}">
      <dgm:prSet/>
      <dgm:spPr/>
      <dgm:t>
        <a:bodyPr/>
        <a:lstStyle/>
        <a:p>
          <a:r>
            <a:rPr lang="en-US"/>
            <a:t>We have Used Two Different Data Sets.</a:t>
          </a:r>
        </a:p>
      </dgm:t>
    </dgm:pt>
    <dgm:pt modelId="{FBD57984-326E-4547-A892-FA27FEB914D4}" type="parTrans" cxnId="{C6E00EF6-B173-4D1C-9AE3-05EC1BEB0D6F}">
      <dgm:prSet/>
      <dgm:spPr/>
      <dgm:t>
        <a:bodyPr/>
        <a:lstStyle/>
        <a:p>
          <a:endParaRPr lang="en-US"/>
        </a:p>
      </dgm:t>
    </dgm:pt>
    <dgm:pt modelId="{B84E96F7-D985-40BA-899F-88AEBAE79D34}" type="sibTrans" cxnId="{C6E00EF6-B173-4D1C-9AE3-05EC1BEB0D6F}">
      <dgm:prSet/>
      <dgm:spPr/>
      <dgm:t>
        <a:bodyPr/>
        <a:lstStyle/>
        <a:p>
          <a:endParaRPr lang="en-US"/>
        </a:p>
      </dgm:t>
    </dgm:pt>
    <dgm:pt modelId="{1B5E4F14-9314-4D5D-94AF-F73B0D0D3445}">
      <dgm:prSet/>
      <dgm:spPr/>
      <dgm:t>
        <a:bodyPr/>
        <a:lstStyle/>
        <a:p>
          <a:r>
            <a:rPr lang="en-US"/>
            <a:t>MNIST (Only 4 and 9 Digits) {0.8 Splitting Ratio}</a:t>
          </a:r>
        </a:p>
      </dgm:t>
    </dgm:pt>
    <dgm:pt modelId="{DA709619-F84E-4D98-A712-D0544A89D375}" type="parTrans" cxnId="{37E6792E-2BDE-4330-88D2-D83C3DFBBE36}">
      <dgm:prSet/>
      <dgm:spPr/>
      <dgm:t>
        <a:bodyPr/>
        <a:lstStyle/>
        <a:p>
          <a:endParaRPr lang="en-US"/>
        </a:p>
      </dgm:t>
    </dgm:pt>
    <dgm:pt modelId="{2A07AE05-6B0A-4CCC-8648-ABC02D20A848}" type="sibTrans" cxnId="{37E6792E-2BDE-4330-88D2-D83C3DFBBE36}">
      <dgm:prSet/>
      <dgm:spPr/>
      <dgm:t>
        <a:bodyPr/>
        <a:lstStyle/>
        <a:p>
          <a:endParaRPr lang="en-US"/>
        </a:p>
      </dgm:t>
    </dgm:pt>
    <dgm:pt modelId="{1362F9F8-0E30-460F-BFFA-3BA4A7ABC32B}">
      <dgm:prSet/>
      <dgm:spPr/>
      <dgm:t>
        <a:bodyPr/>
        <a:lstStyle/>
        <a:p>
          <a:r>
            <a:rPr lang="en-US"/>
            <a:t>Citrus {0.8 Splitting Ratio}</a:t>
          </a:r>
        </a:p>
      </dgm:t>
    </dgm:pt>
    <dgm:pt modelId="{096C5B6E-7E83-490B-8351-89F6141F564A}" type="parTrans" cxnId="{4FA8DFEA-38C3-431E-B57F-FBD78DEE907B}">
      <dgm:prSet/>
      <dgm:spPr/>
      <dgm:t>
        <a:bodyPr/>
        <a:lstStyle/>
        <a:p>
          <a:endParaRPr lang="en-US"/>
        </a:p>
      </dgm:t>
    </dgm:pt>
    <dgm:pt modelId="{E82E4B3D-DA84-48E0-B4CE-831E9C4E9C2E}" type="sibTrans" cxnId="{4FA8DFEA-38C3-431E-B57F-FBD78DEE907B}">
      <dgm:prSet/>
      <dgm:spPr/>
      <dgm:t>
        <a:bodyPr/>
        <a:lstStyle/>
        <a:p>
          <a:endParaRPr lang="en-US"/>
        </a:p>
      </dgm:t>
    </dgm:pt>
    <dgm:pt modelId="{9D57D521-05A7-4376-AE3C-BA2AECA8C73A}">
      <dgm:prSet/>
      <dgm:spPr/>
      <dgm:t>
        <a:bodyPr/>
        <a:lstStyle/>
        <a:p>
          <a:r>
            <a:rPr lang="en-US"/>
            <a:t>The Data sets are also Analyzed by various Classical ML Algorithms for Benchmarking.</a:t>
          </a:r>
        </a:p>
      </dgm:t>
    </dgm:pt>
    <dgm:pt modelId="{3D1113D9-DD5F-4A6B-AE1F-C6D1090EDF3A}" type="parTrans" cxnId="{6A5067F2-D230-4244-BE0C-E190DC703464}">
      <dgm:prSet/>
      <dgm:spPr/>
      <dgm:t>
        <a:bodyPr/>
        <a:lstStyle/>
        <a:p>
          <a:endParaRPr lang="en-US"/>
        </a:p>
      </dgm:t>
    </dgm:pt>
    <dgm:pt modelId="{35626B22-A7FB-442A-8E5E-BB9D75B6CE19}" type="sibTrans" cxnId="{6A5067F2-D230-4244-BE0C-E190DC703464}">
      <dgm:prSet/>
      <dgm:spPr/>
      <dgm:t>
        <a:bodyPr/>
        <a:lstStyle/>
        <a:p>
          <a:endParaRPr lang="en-US"/>
        </a:p>
      </dgm:t>
    </dgm:pt>
    <dgm:pt modelId="{19EE9975-3C80-4C16-8D20-ACA4AC818740}" type="pres">
      <dgm:prSet presAssocID="{4124A3FA-1E32-485D-967C-7A7DB81A37BF}" presName="Name0" presStyleCnt="0">
        <dgm:presLayoutVars>
          <dgm:dir/>
          <dgm:animLvl val="lvl"/>
          <dgm:resizeHandles val="exact"/>
        </dgm:presLayoutVars>
      </dgm:prSet>
      <dgm:spPr/>
    </dgm:pt>
    <dgm:pt modelId="{F7B8801F-B5E7-4AF2-9C03-1116FEAE4779}" type="pres">
      <dgm:prSet presAssocID="{9D57D521-05A7-4376-AE3C-BA2AECA8C73A}" presName="boxAndChildren" presStyleCnt="0"/>
      <dgm:spPr/>
    </dgm:pt>
    <dgm:pt modelId="{DCB7D667-70A0-40A6-9481-2D16BFCA9900}" type="pres">
      <dgm:prSet presAssocID="{9D57D521-05A7-4376-AE3C-BA2AECA8C73A}" presName="parentTextBox" presStyleLbl="node1" presStyleIdx="0" presStyleCnt="2"/>
      <dgm:spPr/>
    </dgm:pt>
    <dgm:pt modelId="{8F6269B4-3458-48BA-AB50-9EFD14B761B0}" type="pres">
      <dgm:prSet presAssocID="{B84E96F7-D985-40BA-899F-88AEBAE79D34}" presName="sp" presStyleCnt="0"/>
      <dgm:spPr/>
    </dgm:pt>
    <dgm:pt modelId="{0FD28C4D-4FB4-4F5C-8B78-D4876F9DCC05}" type="pres">
      <dgm:prSet presAssocID="{E54F277E-4B04-4CE2-88D1-B8E8DBD8BD08}" presName="arrowAndChildren" presStyleCnt="0"/>
      <dgm:spPr/>
    </dgm:pt>
    <dgm:pt modelId="{A85F0B98-38FA-4886-996D-113CFBD0EA19}" type="pres">
      <dgm:prSet presAssocID="{E54F277E-4B04-4CE2-88D1-B8E8DBD8BD08}" presName="parentTextArrow" presStyleLbl="node1" presStyleIdx="0" presStyleCnt="2"/>
      <dgm:spPr/>
    </dgm:pt>
    <dgm:pt modelId="{672806F8-5A65-4C20-97D2-C13B1EB6CED4}" type="pres">
      <dgm:prSet presAssocID="{E54F277E-4B04-4CE2-88D1-B8E8DBD8BD08}" presName="arrow" presStyleLbl="node1" presStyleIdx="1" presStyleCnt="2"/>
      <dgm:spPr/>
    </dgm:pt>
    <dgm:pt modelId="{07A5B896-AFD8-42DD-89CF-478E94B0A742}" type="pres">
      <dgm:prSet presAssocID="{E54F277E-4B04-4CE2-88D1-B8E8DBD8BD08}" presName="descendantArrow" presStyleCnt="0"/>
      <dgm:spPr/>
    </dgm:pt>
    <dgm:pt modelId="{B43AE834-9D64-473A-9413-0B69C413A164}" type="pres">
      <dgm:prSet presAssocID="{1B5E4F14-9314-4D5D-94AF-F73B0D0D3445}" presName="childTextArrow" presStyleLbl="fgAccFollowNode1" presStyleIdx="0" presStyleCnt="2">
        <dgm:presLayoutVars>
          <dgm:bulletEnabled val="1"/>
        </dgm:presLayoutVars>
      </dgm:prSet>
      <dgm:spPr/>
    </dgm:pt>
    <dgm:pt modelId="{DCA238E1-75A8-4520-8DEB-5D09763A6055}" type="pres">
      <dgm:prSet presAssocID="{1362F9F8-0E30-460F-BFFA-3BA4A7ABC32B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EC03DD1C-F785-4467-BDF8-8E4FD3290C58}" type="presOf" srcId="{1B5E4F14-9314-4D5D-94AF-F73B0D0D3445}" destId="{B43AE834-9D64-473A-9413-0B69C413A164}" srcOrd="0" destOrd="0" presId="urn:microsoft.com/office/officeart/2005/8/layout/process4"/>
    <dgm:cxn modelId="{37E6792E-2BDE-4330-88D2-D83C3DFBBE36}" srcId="{E54F277E-4B04-4CE2-88D1-B8E8DBD8BD08}" destId="{1B5E4F14-9314-4D5D-94AF-F73B0D0D3445}" srcOrd="0" destOrd="0" parTransId="{DA709619-F84E-4D98-A712-D0544A89D375}" sibTransId="{2A07AE05-6B0A-4CCC-8648-ABC02D20A848}"/>
    <dgm:cxn modelId="{A8E06B76-5150-46EF-BA7B-6A88C9E8FE74}" type="presOf" srcId="{9D57D521-05A7-4376-AE3C-BA2AECA8C73A}" destId="{DCB7D667-70A0-40A6-9481-2D16BFCA9900}" srcOrd="0" destOrd="0" presId="urn:microsoft.com/office/officeart/2005/8/layout/process4"/>
    <dgm:cxn modelId="{74A30891-507D-451A-BAC8-53431B47F467}" type="presOf" srcId="{E54F277E-4B04-4CE2-88D1-B8E8DBD8BD08}" destId="{672806F8-5A65-4C20-97D2-C13B1EB6CED4}" srcOrd="1" destOrd="0" presId="urn:microsoft.com/office/officeart/2005/8/layout/process4"/>
    <dgm:cxn modelId="{0D2E83D3-0E5F-4933-9E67-6434516C07FD}" type="presOf" srcId="{1362F9F8-0E30-460F-BFFA-3BA4A7ABC32B}" destId="{DCA238E1-75A8-4520-8DEB-5D09763A6055}" srcOrd="0" destOrd="0" presId="urn:microsoft.com/office/officeart/2005/8/layout/process4"/>
    <dgm:cxn modelId="{5FBE2AD5-850B-43FA-9DD6-E7A843437F3F}" type="presOf" srcId="{4124A3FA-1E32-485D-967C-7A7DB81A37BF}" destId="{19EE9975-3C80-4C16-8D20-ACA4AC818740}" srcOrd="0" destOrd="0" presId="urn:microsoft.com/office/officeart/2005/8/layout/process4"/>
    <dgm:cxn modelId="{D6FCF5E7-1F54-4B7B-8D41-423CABCCDD9C}" type="presOf" srcId="{E54F277E-4B04-4CE2-88D1-B8E8DBD8BD08}" destId="{A85F0B98-38FA-4886-996D-113CFBD0EA19}" srcOrd="0" destOrd="0" presId="urn:microsoft.com/office/officeart/2005/8/layout/process4"/>
    <dgm:cxn modelId="{4FA8DFEA-38C3-431E-B57F-FBD78DEE907B}" srcId="{E54F277E-4B04-4CE2-88D1-B8E8DBD8BD08}" destId="{1362F9F8-0E30-460F-BFFA-3BA4A7ABC32B}" srcOrd="1" destOrd="0" parTransId="{096C5B6E-7E83-490B-8351-89F6141F564A}" sibTransId="{E82E4B3D-DA84-48E0-B4CE-831E9C4E9C2E}"/>
    <dgm:cxn modelId="{6A5067F2-D230-4244-BE0C-E190DC703464}" srcId="{4124A3FA-1E32-485D-967C-7A7DB81A37BF}" destId="{9D57D521-05A7-4376-AE3C-BA2AECA8C73A}" srcOrd="1" destOrd="0" parTransId="{3D1113D9-DD5F-4A6B-AE1F-C6D1090EDF3A}" sibTransId="{35626B22-A7FB-442A-8E5E-BB9D75B6CE19}"/>
    <dgm:cxn modelId="{C6E00EF6-B173-4D1C-9AE3-05EC1BEB0D6F}" srcId="{4124A3FA-1E32-485D-967C-7A7DB81A37BF}" destId="{E54F277E-4B04-4CE2-88D1-B8E8DBD8BD08}" srcOrd="0" destOrd="0" parTransId="{FBD57984-326E-4547-A892-FA27FEB914D4}" sibTransId="{B84E96F7-D985-40BA-899F-88AEBAE79D34}"/>
    <dgm:cxn modelId="{2B73AFE5-7789-4D52-9931-8794D1EF1DD8}" type="presParOf" srcId="{19EE9975-3C80-4C16-8D20-ACA4AC818740}" destId="{F7B8801F-B5E7-4AF2-9C03-1116FEAE4779}" srcOrd="0" destOrd="0" presId="urn:microsoft.com/office/officeart/2005/8/layout/process4"/>
    <dgm:cxn modelId="{30EF69A6-02F5-4EF5-95BA-05803CA5DE2A}" type="presParOf" srcId="{F7B8801F-B5E7-4AF2-9C03-1116FEAE4779}" destId="{DCB7D667-70A0-40A6-9481-2D16BFCA9900}" srcOrd="0" destOrd="0" presId="urn:microsoft.com/office/officeart/2005/8/layout/process4"/>
    <dgm:cxn modelId="{300387BE-7C3F-45E0-8181-C85D7A04BC3B}" type="presParOf" srcId="{19EE9975-3C80-4C16-8D20-ACA4AC818740}" destId="{8F6269B4-3458-48BA-AB50-9EFD14B761B0}" srcOrd="1" destOrd="0" presId="urn:microsoft.com/office/officeart/2005/8/layout/process4"/>
    <dgm:cxn modelId="{FF916F3F-58E6-4C8D-90D7-B895D935AE00}" type="presParOf" srcId="{19EE9975-3C80-4C16-8D20-ACA4AC818740}" destId="{0FD28C4D-4FB4-4F5C-8B78-D4876F9DCC05}" srcOrd="2" destOrd="0" presId="urn:microsoft.com/office/officeart/2005/8/layout/process4"/>
    <dgm:cxn modelId="{FD7B8C8E-3505-4508-A677-7419C4AF7263}" type="presParOf" srcId="{0FD28C4D-4FB4-4F5C-8B78-D4876F9DCC05}" destId="{A85F0B98-38FA-4886-996D-113CFBD0EA19}" srcOrd="0" destOrd="0" presId="urn:microsoft.com/office/officeart/2005/8/layout/process4"/>
    <dgm:cxn modelId="{2A41F402-FCD4-4D8E-8022-8AA83A057E3D}" type="presParOf" srcId="{0FD28C4D-4FB4-4F5C-8B78-D4876F9DCC05}" destId="{672806F8-5A65-4C20-97D2-C13B1EB6CED4}" srcOrd="1" destOrd="0" presId="urn:microsoft.com/office/officeart/2005/8/layout/process4"/>
    <dgm:cxn modelId="{D5C71F76-CE21-4056-9F0A-CBB7F1B54F91}" type="presParOf" srcId="{0FD28C4D-4FB4-4F5C-8B78-D4876F9DCC05}" destId="{07A5B896-AFD8-42DD-89CF-478E94B0A742}" srcOrd="2" destOrd="0" presId="urn:microsoft.com/office/officeart/2005/8/layout/process4"/>
    <dgm:cxn modelId="{D4956BC2-4883-47DA-9476-CB0FFBDD0A88}" type="presParOf" srcId="{07A5B896-AFD8-42DD-89CF-478E94B0A742}" destId="{B43AE834-9D64-473A-9413-0B69C413A164}" srcOrd="0" destOrd="0" presId="urn:microsoft.com/office/officeart/2005/8/layout/process4"/>
    <dgm:cxn modelId="{A63FC3FF-9176-4712-B13F-1BFA25CD44E0}" type="presParOf" srcId="{07A5B896-AFD8-42DD-89CF-478E94B0A742}" destId="{DCA238E1-75A8-4520-8DEB-5D09763A605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20E9E1-4474-46C5-B0CC-67CFB8311D7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E37986-FFEA-4A0F-9CAF-32B0A05C3D01}">
      <dgm:prSet/>
      <dgm:spPr/>
      <dgm:t>
        <a:bodyPr/>
        <a:lstStyle/>
        <a:p>
          <a:r>
            <a:rPr lang="en-US" dirty="0"/>
            <a:t>We’ll be using Various Data Encoding Schemes such as..</a:t>
          </a:r>
        </a:p>
        <a:p>
          <a:r>
            <a:rPr lang="en-US" dirty="0"/>
            <a:t>{Custom_FeatureMap_1;Custom_FeatureMap_2}</a:t>
          </a:r>
        </a:p>
      </dgm:t>
    </dgm:pt>
    <dgm:pt modelId="{4530B397-9D5F-4CA3-A110-B8CDD9BF386C}" type="parTrans" cxnId="{DA3D6FB5-D3A0-4B94-A2AA-7ED1011BC57E}">
      <dgm:prSet/>
      <dgm:spPr/>
      <dgm:t>
        <a:bodyPr/>
        <a:lstStyle/>
        <a:p>
          <a:endParaRPr lang="en-US"/>
        </a:p>
      </dgm:t>
    </dgm:pt>
    <dgm:pt modelId="{058913C2-D374-4DA0-91A3-69940FA19C25}" type="sibTrans" cxnId="{DA3D6FB5-D3A0-4B94-A2AA-7ED1011BC57E}">
      <dgm:prSet/>
      <dgm:spPr/>
      <dgm:t>
        <a:bodyPr/>
        <a:lstStyle/>
        <a:p>
          <a:endParaRPr lang="en-US"/>
        </a:p>
      </dgm:t>
    </dgm:pt>
    <dgm:pt modelId="{98449851-C42B-4955-BDBA-1640A8180DCD}">
      <dgm:prSet/>
      <dgm:spPr/>
      <dgm:t>
        <a:bodyPr/>
        <a:lstStyle/>
        <a:p>
          <a:r>
            <a:rPr lang="en-US"/>
            <a:t>We’ll also Compare these Encoding Schemes with</a:t>
          </a:r>
        </a:p>
      </dgm:t>
    </dgm:pt>
    <dgm:pt modelId="{4AF80816-A14A-4A17-88BC-6AA325BFD760}" type="parTrans" cxnId="{E8D0076C-8CED-4642-95CC-7D3932EDCDE3}">
      <dgm:prSet/>
      <dgm:spPr/>
      <dgm:t>
        <a:bodyPr/>
        <a:lstStyle/>
        <a:p>
          <a:endParaRPr lang="en-US"/>
        </a:p>
      </dgm:t>
    </dgm:pt>
    <dgm:pt modelId="{5C030F7B-4C6C-4607-8818-CF9BB1991352}" type="sibTrans" cxnId="{E8D0076C-8CED-4642-95CC-7D3932EDCDE3}">
      <dgm:prSet/>
      <dgm:spPr/>
      <dgm:t>
        <a:bodyPr/>
        <a:lstStyle/>
        <a:p>
          <a:endParaRPr lang="en-US"/>
        </a:p>
      </dgm:t>
    </dgm:pt>
    <dgm:pt modelId="{E64DB6B1-BC32-40BF-9525-A9065286CA08}">
      <dgm:prSet/>
      <dgm:spPr/>
      <dgm:t>
        <a:bodyPr/>
        <a:lstStyle/>
        <a:p>
          <a:r>
            <a:rPr lang="en-US" dirty="0"/>
            <a:t>ZZFeatureMap</a:t>
          </a:r>
        </a:p>
      </dgm:t>
    </dgm:pt>
    <dgm:pt modelId="{E19E2A44-3181-46A4-BFF9-CEBC7D32A286}" type="parTrans" cxnId="{33EBD221-A9FE-475F-AF55-3E23EDBC6EA8}">
      <dgm:prSet/>
      <dgm:spPr/>
      <dgm:t>
        <a:bodyPr/>
        <a:lstStyle/>
        <a:p>
          <a:endParaRPr lang="en-US"/>
        </a:p>
      </dgm:t>
    </dgm:pt>
    <dgm:pt modelId="{046F296F-95FE-4E5D-B8F9-73ABA40B9EC0}" type="sibTrans" cxnId="{33EBD221-A9FE-475F-AF55-3E23EDBC6EA8}">
      <dgm:prSet/>
      <dgm:spPr/>
      <dgm:t>
        <a:bodyPr/>
        <a:lstStyle/>
        <a:p>
          <a:endParaRPr lang="en-US"/>
        </a:p>
      </dgm:t>
    </dgm:pt>
    <dgm:pt modelId="{D61470B7-6299-4212-8C6F-D0CCDF7E709D}" type="pres">
      <dgm:prSet presAssocID="{6920E9E1-4474-46C5-B0CC-67CFB8311D78}" presName="Name0" presStyleCnt="0">
        <dgm:presLayoutVars>
          <dgm:dir/>
          <dgm:animLvl val="lvl"/>
          <dgm:resizeHandles val="exact"/>
        </dgm:presLayoutVars>
      </dgm:prSet>
      <dgm:spPr/>
    </dgm:pt>
    <dgm:pt modelId="{30290D8C-0179-4C4A-AE48-0BCE257D7050}" type="pres">
      <dgm:prSet presAssocID="{98449851-C42B-4955-BDBA-1640A8180DCD}" presName="boxAndChildren" presStyleCnt="0"/>
      <dgm:spPr/>
    </dgm:pt>
    <dgm:pt modelId="{EEFEDC3F-9634-432A-917E-404BC366090D}" type="pres">
      <dgm:prSet presAssocID="{98449851-C42B-4955-BDBA-1640A8180DCD}" presName="parentTextBox" presStyleLbl="node1" presStyleIdx="0" presStyleCnt="2"/>
      <dgm:spPr/>
    </dgm:pt>
    <dgm:pt modelId="{8F5CDB81-B194-4CE1-8431-9BB832F22CC7}" type="pres">
      <dgm:prSet presAssocID="{98449851-C42B-4955-BDBA-1640A8180DCD}" presName="entireBox" presStyleLbl="node1" presStyleIdx="0" presStyleCnt="2"/>
      <dgm:spPr/>
    </dgm:pt>
    <dgm:pt modelId="{F1412D36-2B9E-44EE-B2D4-C80F87291513}" type="pres">
      <dgm:prSet presAssocID="{98449851-C42B-4955-BDBA-1640A8180DCD}" presName="descendantBox" presStyleCnt="0"/>
      <dgm:spPr/>
    </dgm:pt>
    <dgm:pt modelId="{FFBCC853-0C39-4787-9A1E-ED5CCA21173C}" type="pres">
      <dgm:prSet presAssocID="{E64DB6B1-BC32-40BF-9525-A9065286CA08}" presName="childTextBox" presStyleLbl="fgAccFollowNode1" presStyleIdx="0" presStyleCnt="1">
        <dgm:presLayoutVars>
          <dgm:bulletEnabled val="1"/>
        </dgm:presLayoutVars>
      </dgm:prSet>
      <dgm:spPr/>
    </dgm:pt>
    <dgm:pt modelId="{9F215600-2B52-4A17-B813-41783A133F34}" type="pres">
      <dgm:prSet presAssocID="{058913C2-D374-4DA0-91A3-69940FA19C25}" presName="sp" presStyleCnt="0"/>
      <dgm:spPr/>
    </dgm:pt>
    <dgm:pt modelId="{D19E7CF5-147B-40D2-9CB0-7267AA10E9EE}" type="pres">
      <dgm:prSet presAssocID="{A6E37986-FFEA-4A0F-9CAF-32B0A05C3D01}" presName="arrowAndChildren" presStyleCnt="0"/>
      <dgm:spPr/>
    </dgm:pt>
    <dgm:pt modelId="{2F55AB84-1ED4-4C29-8989-FA2E105299F4}" type="pres">
      <dgm:prSet presAssocID="{A6E37986-FFEA-4A0F-9CAF-32B0A05C3D01}" presName="parentTextArrow" presStyleLbl="node1" presStyleIdx="1" presStyleCnt="2"/>
      <dgm:spPr/>
    </dgm:pt>
  </dgm:ptLst>
  <dgm:cxnLst>
    <dgm:cxn modelId="{5745331D-BE9D-4B5F-8123-1BA6973F7B74}" type="presOf" srcId="{A6E37986-FFEA-4A0F-9CAF-32B0A05C3D01}" destId="{2F55AB84-1ED4-4C29-8989-FA2E105299F4}" srcOrd="0" destOrd="0" presId="urn:microsoft.com/office/officeart/2005/8/layout/process4"/>
    <dgm:cxn modelId="{965A2A1E-6B8C-49D7-9D4A-1997FDBAA63C}" type="presOf" srcId="{98449851-C42B-4955-BDBA-1640A8180DCD}" destId="{EEFEDC3F-9634-432A-917E-404BC366090D}" srcOrd="0" destOrd="0" presId="urn:microsoft.com/office/officeart/2005/8/layout/process4"/>
    <dgm:cxn modelId="{33EBD221-A9FE-475F-AF55-3E23EDBC6EA8}" srcId="{98449851-C42B-4955-BDBA-1640A8180DCD}" destId="{E64DB6B1-BC32-40BF-9525-A9065286CA08}" srcOrd="0" destOrd="0" parTransId="{E19E2A44-3181-46A4-BFF9-CEBC7D32A286}" sibTransId="{046F296F-95FE-4E5D-B8F9-73ABA40B9EC0}"/>
    <dgm:cxn modelId="{E8D0076C-8CED-4642-95CC-7D3932EDCDE3}" srcId="{6920E9E1-4474-46C5-B0CC-67CFB8311D78}" destId="{98449851-C42B-4955-BDBA-1640A8180DCD}" srcOrd="1" destOrd="0" parTransId="{4AF80816-A14A-4A17-88BC-6AA325BFD760}" sibTransId="{5C030F7B-4C6C-4607-8818-CF9BB1991352}"/>
    <dgm:cxn modelId="{83A1F954-D985-4823-A071-1759788A5181}" type="presOf" srcId="{98449851-C42B-4955-BDBA-1640A8180DCD}" destId="{8F5CDB81-B194-4CE1-8431-9BB832F22CC7}" srcOrd="1" destOrd="0" presId="urn:microsoft.com/office/officeart/2005/8/layout/process4"/>
    <dgm:cxn modelId="{A3AA2881-6D61-402D-AD07-19413C6C97B2}" type="presOf" srcId="{E64DB6B1-BC32-40BF-9525-A9065286CA08}" destId="{FFBCC853-0C39-4787-9A1E-ED5CCA21173C}" srcOrd="0" destOrd="0" presId="urn:microsoft.com/office/officeart/2005/8/layout/process4"/>
    <dgm:cxn modelId="{2699A8B4-63F5-4BDD-8465-B5E4922C574A}" type="presOf" srcId="{6920E9E1-4474-46C5-B0CC-67CFB8311D78}" destId="{D61470B7-6299-4212-8C6F-D0CCDF7E709D}" srcOrd="0" destOrd="0" presId="urn:microsoft.com/office/officeart/2005/8/layout/process4"/>
    <dgm:cxn modelId="{DA3D6FB5-D3A0-4B94-A2AA-7ED1011BC57E}" srcId="{6920E9E1-4474-46C5-B0CC-67CFB8311D78}" destId="{A6E37986-FFEA-4A0F-9CAF-32B0A05C3D01}" srcOrd="0" destOrd="0" parTransId="{4530B397-9D5F-4CA3-A110-B8CDD9BF386C}" sibTransId="{058913C2-D374-4DA0-91A3-69940FA19C25}"/>
    <dgm:cxn modelId="{99B1EEE4-6874-4F7A-93D9-5F7CFF175041}" type="presParOf" srcId="{D61470B7-6299-4212-8C6F-D0CCDF7E709D}" destId="{30290D8C-0179-4C4A-AE48-0BCE257D7050}" srcOrd="0" destOrd="0" presId="urn:microsoft.com/office/officeart/2005/8/layout/process4"/>
    <dgm:cxn modelId="{F2A5661C-55A6-4B0C-8B52-427E6E186007}" type="presParOf" srcId="{30290D8C-0179-4C4A-AE48-0BCE257D7050}" destId="{EEFEDC3F-9634-432A-917E-404BC366090D}" srcOrd="0" destOrd="0" presId="urn:microsoft.com/office/officeart/2005/8/layout/process4"/>
    <dgm:cxn modelId="{EEC99118-6058-4838-8A98-95A247CB911F}" type="presParOf" srcId="{30290D8C-0179-4C4A-AE48-0BCE257D7050}" destId="{8F5CDB81-B194-4CE1-8431-9BB832F22CC7}" srcOrd="1" destOrd="0" presId="urn:microsoft.com/office/officeart/2005/8/layout/process4"/>
    <dgm:cxn modelId="{17191A1F-B67C-41AB-B3D1-234424CEC0DC}" type="presParOf" srcId="{30290D8C-0179-4C4A-AE48-0BCE257D7050}" destId="{F1412D36-2B9E-44EE-B2D4-C80F87291513}" srcOrd="2" destOrd="0" presId="urn:microsoft.com/office/officeart/2005/8/layout/process4"/>
    <dgm:cxn modelId="{5360E31D-20DE-46F2-85F1-B25D4B51D791}" type="presParOf" srcId="{F1412D36-2B9E-44EE-B2D4-C80F87291513}" destId="{FFBCC853-0C39-4787-9A1E-ED5CCA21173C}" srcOrd="0" destOrd="0" presId="urn:microsoft.com/office/officeart/2005/8/layout/process4"/>
    <dgm:cxn modelId="{3BA9DC9D-12E3-4359-A20C-A763167C22F1}" type="presParOf" srcId="{D61470B7-6299-4212-8C6F-D0CCDF7E709D}" destId="{9F215600-2B52-4A17-B813-41783A133F34}" srcOrd="1" destOrd="0" presId="urn:microsoft.com/office/officeart/2005/8/layout/process4"/>
    <dgm:cxn modelId="{A5454071-5984-46AE-946D-55146A3A0CA5}" type="presParOf" srcId="{D61470B7-6299-4212-8C6F-D0CCDF7E709D}" destId="{D19E7CF5-147B-40D2-9CB0-7267AA10E9EE}" srcOrd="2" destOrd="0" presId="urn:microsoft.com/office/officeart/2005/8/layout/process4"/>
    <dgm:cxn modelId="{5F6221D7-4718-4A9D-ABC7-CA4F3CB294A5}" type="presParOf" srcId="{D19E7CF5-147B-40D2-9CB0-7267AA10E9EE}" destId="{2F55AB84-1ED4-4C29-8989-FA2E105299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D4C86-A96A-41F1-96F6-BA0F91274AB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4F5FC0-2B0B-48ED-894F-DA0FD6BA530E}">
      <dgm:prSet/>
      <dgm:spPr/>
      <dgm:t>
        <a:bodyPr/>
        <a:lstStyle/>
        <a:p>
          <a:r>
            <a:rPr lang="en-US" dirty="0"/>
            <a:t>A Customized Variational Circuit is prepared using Rotation Gates.</a:t>
          </a:r>
        </a:p>
        <a:p>
          <a:r>
            <a:rPr lang="en-US" dirty="0"/>
            <a:t>{Custom_Var_1;Custom_Var_2}</a:t>
          </a:r>
        </a:p>
      </dgm:t>
    </dgm:pt>
    <dgm:pt modelId="{0BB55341-37C1-42E4-AF48-40DDA6A1F293}" type="parTrans" cxnId="{B720C6D2-6512-4AB7-9B1A-77BFE7E1EC97}">
      <dgm:prSet/>
      <dgm:spPr/>
      <dgm:t>
        <a:bodyPr/>
        <a:lstStyle/>
        <a:p>
          <a:endParaRPr lang="en-US"/>
        </a:p>
      </dgm:t>
    </dgm:pt>
    <dgm:pt modelId="{6735676F-D18E-4CE7-AC15-153FE41CC53F}" type="sibTrans" cxnId="{B720C6D2-6512-4AB7-9B1A-77BFE7E1EC97}">
      <dgm:prSet/>
      <dgm:spPr/>
      <dgm:t>
        <a:bodyPr/>
        <a:lstStyle/>
        <a:p>
          <a:endParaRPr lang="en-US"/>
        </a:p>
      </dgm:t>
    </dgm:pt>
    <dgm:pt modelId="{AE588756-3C10-45EF-B12B-D473D7546299}">
      <dgm:prSet/>
      <dgm:spPr/>
      <dgm:t>
        <a:bodyPr/>
        <a:lstStyle/>
        <a:p>
          <a:r>
            <a:rPr lang="en-US"/>
            <a:t>It is then compared with</a:t>
          </a:r>
        </a:p>
      </dgm:t>
    </dgm:pt>
    <dgm:pt modelId="{D1548513-6922-4861-B8D3-54F7A073EF65}" type="parTrans" cxnId="{480F9665-CEFC-4B89-ABA5-7B4C876F58DA}">
      <dgm:prSet/>
      <dgm:spPr/>
      <dgm:t>
        <a:bodyPr/>
        <a:lstStyle/>
        <a:p>
          <a:endParaRPr lang="en-US"/>
        </a:p>
      </dgm:t>
    </dgm:pt>
    <dgm:pt modelId="{7C2B9431-3479-4977-A1C8-7A2F418D8957}" type="sibTrans" cxnId="{480F9665-CEFC-4B89-ABA5-7B4C876F58DA}">
      <dgm:prSet/>
      <dgm:spPr/>
      <dgm:t>
        <a:bodyPr/>
        <a:lstStyle/>
        <a:p>
          <a:endParaRPr lang="en-US"/>
        </a:p>
      </dgm:t>
    </dgm:pt>
    <dgm:pt modelId="{5B57CE53-0DFB-433A-8ECF-77CE63683FFB}">
      <dgm:prSet/>
      <dgm:spPr/>
      <dgm:t>
        <a:bodyPr/>
        <a:lstStyle/>
        <a:p>
          <a:r>
            <a:rPr lang="en-US"/>
            <a:t>EfficientSU2</a:t>
          </a:r>
        </a:p>
      </dgm:t>
    </dgm:pt>
    <dgm:pt modelId="{D7472002-7601-4A9D-8D77-FCFDED11E199}" type="parTrans" cxnId="{A25989A6-DF28-4BCE-AE29-8ED812DBE477}">
      <dgm:prSet/>
      <dgm:spPr/>
      <dgm:t>
        <a:bodyPr/>
        <a:lstStyle/>
        <a:p>
          <a:endParaRPr lang="en-US"/>
        </a:p>
      </dgm:t>
    </dgm:pt>
    <dgm:pt modelId="{21EFC939-C54A-4E83-890B-8B78C7E159A1}" type="sibTrans" cxnId="{A25989A6-DF28-4BCE-AE29-8ED812DBE477}">
      <dgm:prSet/>
      <dgm:spPr/>
      <dgm:t>
        <a:bodyPr/>
        <a:lstStyle/>
        <a:p>
          <a:endParaRPr lang="en-US"/>
        </a:p>
      </dgm:t>
    </dgm:pt>
    <dgm:pt modelId="{5383451F-DD1B-4297-A813-F0DABC54CBFA}">
      <dgm:prSet/>
      <dgm:spPr/>
      <dgm:t>
        <a:bodyPr/>
        <a:lstStyle/>
        <a:p>
          <a:r>
            <a:rPr lang="en-US"/>
            <a:t>TwoLocal</a:t>
          </a:r>
        </a:p>
      </dgm:t>
    </dgm:pt>
    <dgm:pt modelId="{1B20A6E7-A765-4AA1-AFF6-E28371A06EFE}" type="parTrans" cxnId="{0C54B009-42DB-48DA-A0D6-444414AD9F68}">
      <dgm:prSet/>
      <dgm:spPr/>
      <dgm:t>
        <a:bodyPr/>
        <a:lstStyle/>
        <a:p>
          <a:endParaRPr lang="en-US"/>
        </a:p>
      </dgm:t>
    </dgm:pt>
    <dgm:pt modelId="{B98478E0-58C5-46D0-8FD8-7F515A3CFEB6}" type="sibTrans" cxnId="{0C54B009-42DB-48DA-A0D6-444414AD9F68}">
      <dgm:prSet/>
      <dgm:spPr/>
      <dgm:t>
        <a:bodyPr/>
        <a:lstStyle/>
        <a:p>
          <a:endParaRPr lang="en-US"/>
        </a:p>
      </dgm:t>
    </dgm:pt>
    <dgm:pt modelId="{2B96A245-E259-425F-9227-82148AD479CB}" type="pres">
      <dgm:prSet presAssocID="{896D4C86-A96A-41F1-96F6-BA0F91274ABD}" presName="Name0" presStyleCnt="0">
        <dgm:presLayoutVars>
          <dgm:dir/>
          <dgm:animLvl val="lvl"/>
          <dgm:resizeHandles val="exact"/>
        </dgm:presLayoutVars>
      </dgm:prSet>
      <dgm:spPr/>
    </dgm:pt>
    <dgm:pt modelId="{DD4DBBA0-3AAC-41D9-A9D9-CC545E0F1482}" type="pres">
      <dgm:prSet presAssocID="{AE588756-3C10-45EF-B12B-D473D7546299}" presName="boxAndChildren" presStyleCnt="0"/>
      <dgm:spPr/>
    </dgm:pt>
    <dgm:pt modelId="{100BADE0-ED2B-4F69-ADE6-494846B4890F}" type="pres">
      <dgm:prSet presAssocID="{AE588756-3C10-45EF-B12B-D473D7546299}" presName="parentTextBox" presStyleLbl="node1" presStyleIdx="0" presStyleCnt="2"/>
      <dgm:spPr/>
    </dgm:pt>
    <dgm:pt modelId="{1FAEA666-03D3-4644-83DE-0E1B86E7FF95}" type="pres">
      <dgm:prSet presAssocID="{AE588756-3C10-45EF-B12B-D473D7546299}" presName="entireBox" presStyleLbl="node1" presStyleIdx="0" presStyleCnt="2"/>
      <dgm:spPr/>
    </dgm:pt>
    <dgm:pt modelId="{57BDA416-A767-4792-B78B-7CE88E40FC89}" type="pres">
      <dgm:prSet presAssocID="{AE588756-3C10-45EF-B12B-D473D7546299}" presName="descendantBox" presStyleCnt="0"/>
      <dgm:spPr/>
    </dgm:pt>
    <dgm:pt modelId="{B8EA2FEC-7C8B-4801-95B4-F0A1E666B960}" type="pres">
      <dgm:prSet presAssocID="{5B57CE53-0DFB-433A-8ECF-77CE63683FFB}" presName="childTextBox" presStyleLbl="fgAccFollowNode1" presStyleIdx="0" presStyleCnt="2">
        <dgm:presLayoutVars>
          <dgm:bulletEnabled val="1"/>
        </dgm:presLayoutVars>
      </dgm:prSet>
      <dgm:spPr/>
    </dgm:pt>
    <dgm:pt modelId="{EF7CE953-E063-4D90-A66C-BC511DE6FB35}" type="pres">
      <dgm:prSet presAssocID="{5383451F-DD1B-4297-A813-F0DABC54CBFA}" presName="childTextBox" presStyleLbl="fgAccFollowNode1" presStyleIdx="1" presStyleCnt="2">
        <dgm:presLayoutVars>
          <dgm:bulletEnabled val="1"/>
        </dgm:presLayoutVars>
      </dgm:prSet>
      <dgm:spPr/>
    </dgm:pt>
    <dgm:pt modelId="{D33CDED1-9C28-4FB3-A00B-F29155A0E8E1}" type="pres">
      <dgm:prSet presAssocID="{6735676F-D18E-4CE7-AC15-153FE41CC53F}" presName="sp" presStyleCnt="0"/>
      <dgm:spPr/>
    </dgm:pt>
    <dgm:pt modelId="{89875D58-5795-4A08-960A-87DF93DFD42D}" type="pres">
      <dgm:prSet presAssocID="{154F5FC0-2B0B-48ED-894F-DA0FD6BA530E}" presName="arrowAndChildren" presStyleCnt="0"/>
      <dgm:spPr/>
    </dgm:pt>
    <dgm:pt modelId="{E7B0CBD9-676C-4129-9C87-7AA3C54F7832}" type="pres">
      <dgm:prSet presAssocID="{154F5FC0-2B0B-48ED-894F-DA0FD6BA530E}" presName="parentTextArrow" presStyleLbl="node1" presStyleIdx="1" presStyleCnt="2"/>
      <dgm:spPr/>
    </dgm:pt>
  </dgm:ptLst>
  <dgm:cxnLst>
    <dgm:cxn modelId="{62415E06-BC27-46B4-942B-7955BE4698EF}" type="presOf" srcId="{5B57CE53-0DFB-433A-8ECF-77CE63683FFB}" destId="{B8EA2FEC-7C8B-4801-95B4-F0A1E666B960}" srcOrd="0" destOrd="0" presId="urn:microsoft.com/office/officeart/2005/8/layout/process4"/>
    <dgm:cxn modelId="{0C54B009-42DB-48DA-A0D6-444414AD9F68}" srcId="{AE588756-3C10-45EF-B12B-D473D7546299}" destId="{5383451F-DD1B-4297-A813-F0DABC54CBFA}" srcOrd="1" destOrd="0" parTransId="{1B20A6E7-A765-4AA1-AFF6-E28371A06EFE}" sibTransId="{B98478E0-58C5-46D0-8FD8-7F515A3CFEB6}"/>
    <dgm:cxn modelId="{CDF5A33C-8199-4AFF-955B-6F99521B0E67}" type="presOf" srcId="{AE588756-3C10-45EF-B12B-D473D7546299}" destId="{1FAEA666-03D3-4644-83DE-0E1B86E7FF95}" srcOrd="1" destOrd="0" presId="urn:microsoft.com/office/officeart/2005/8/layout/process4"/>
    <dgm:cxn modelId="{480F9665-CEFC-4B89-ABA5-7B4C876F58DA}" srcId="{896D4C86-A96A-41F1-96F6-BA0F91274ABD}" destId="{AE588756-3C10-45EF-B12B-D473D7546299}" srcOrd="1" destOrd="0" parTransId="{D1548513-6922-4861-B8D3-54F7A073EF65}" sibTransId="{7C2B9431-3479-4977-A1C8-7A2F418D8957}"/>
    <dgm:cxn modelId="{F7D9146C-DAFD-4122-A2CF-FCA52B0BD115}" type="presOf" srcId="{AE588756-3C10-45EF-B12B-D473D7546299}" destId="{100BADE0-ED2B-4F69-ADE6-494846B4890F}" srcOrd="0" destOrd="0" presId="urn:microsoft.com/office/officeart/2005/8/layout/process4"/>
    <dgm:cxn modelId="{0AF4D14F-D97B-4592-A9E3-6441DDB0F928}" type="presOf" srcId="{5383451F-DD1B-4297-A813-F0DABC54CBFA}" destId="{EF7CE953-E063-4D90-A66C-BC511DE6FB35}" srcOrd="0" destOrd="0" presId="urn:microsoft.com/office/officeart/2005/8/layout/process4"/>
    <dgm:cxn modelId="{07724B50-AA28-4410-B6D8-CDDAB4B0A771}" type="presOf" srcId="{896D4C86-A96A-41F1-96F6-BA0F91274ABD}" destId="{2B96A245-E259-425F-9227-82148AD479CB}" srcOrd="0" destOrd="0" presId="urn:microsoft.com/office/officeart/2005/8/layout/process4"/>
    <dgm:cxn modelId="{DFEFC255-2B90-49FE-A920-5F95341DA56D}" type="presOf" srcId="{154F5FC0-2B0B-48ED-894F-DA0FD6BA530E}" destId="{E7B0CBD9-676C-4129-9C87-7AA3C54F7832}" srcOrd="0" destOrd="0" presId="urn:microsoft.com/office/officeart/2005/8/layout/process4"/>
    <dgm:cxn modelId="{A25989A6-DF28-4BCE-AE29-8ED812DBE477}" srcId="{AE588756-3C10-45EF-B12B-D473D7546299}" destId="{5B57CE53-0DFB-433A-8ECF-77CE63683FFB}" srcOrd="0" destOrd="0" parTransId="{D7472002-7601-4A9D-8D77-FCFDED11E199}" sibTransId="{21EFC939-C54A-4E83-890B-8B78C7E159A1}"/>
    <dgm:cxn modelId="{B720C6D2-6512-4AB7-9B1A-77BFE7E1EC97}" srcId="{896D4C86-A96A-41F1-96F6-BA0F91274ABD}" destId="{154F5FC0-2B0B-48ED-894F-DA0FD6BA530E}" srcOrd="0" destOrd="0" parTransId="{0BB55341-37C1-42E4-AF48-40DDA6A1F293}" sibTransId="{6735676F-D18E-4CE7-AC15-153FE41CC53F}"/>
    <dgm:cxn modelId="{955659E4-3755-4A0C-AF51-DF2353E28E22}" type="presParOf" srcId="{2B96A245-E259-425F-9227-82148AD479CB}" destId="{DD4DBBA0-3AAC-41D9-A9D9-CC545E0F1482}" srcOrd="0" destOrd="0" presId="urn:microsoft.com/office/officeart/2005/8/layout/process4"/>
    <dgm:cxn modelId="{8A8AE8DD-E821-4567-B2FC-D52FD2478D73}" type="presParOf" srcId="{DD4DBBA0-3AAC-41D9-A9D9-CC545E0F1482}" destId="{100BADE0-ED2B-4F69-ADE6-494846B4890F}" srcOrd="0" destOrd="0" presId="urn:microsoft.com/office/officeart/2005/8/layout/process4"/>
    <dgm:cxn modelId="{5F56CBF3-6160-4E98-BDAB-DD187963ED32}" type="presParOf" srcId="{DD4DBBA0-3AAC-41D9-A9D9-CC545E0F1482}" destId="{1FAEA666-03D3-4644-83DE-0E1B86E7FF95}" srcOrd="1" destOrd="0" presId="urn:microsoft.com/office/officeart/2005/8/layout/process4"/>
    <dgm:cxn modelId="{4DF1E5E6-2538-450C-80CE-AF951A61E82A}" type="presParOf" srcId="{DD4DBBA0-3AAC-41D9-A9D9-CC545E0F1482}" destId="{57BDA416-A767-4792-B78B-7CE88E40FC89}" srcOrd="2" destOrd="0" presId="urn:microsoft.com/office/officeart/2005/8/layout/process4"/>
    <dgm:cxn modelId="{1324B43B-FC76-45CA-882F-A702BC2DFBAE}" type="presParOf" srcId="{57BDA416-A767-4792-B78B-7CE88E40FC89}" destId="{B8EA2FEC-7C8B-4801-95B4-F0A1E666B960}" srcOrd="0" destOrd="0" presId="urn:microsoft.com/office/officeart/2005/8/layout/process4"/>
    <dgm:cxn modelId="{F8500A55-DD1A-459F-90BF-5D8A15548D22}" type="presParOf" srcId="{57BDA416-A767-4792-B78B-7CE88E40FC89}" destId="{EF7CE953-E063-4D90-A66C-BC511DE6FB35}" srcOrd="1" destOrd="0" presId="urn:microsoft.com/office/officeart/2005/8/layout/process4"/>
    <dgm:cxn modelId="{18156109-DBB9-4A98-A08D-23A61675BDE4}" type="presParOf" srcId="{2B96A245-E259-425F-9227-82148AD479CB}" destId="{D33CDED1-9C28-4FB3-A00B-F29155A0E8E1}" srcOrd="1" destOrd="0" presId="urn:microsoft.com/office/officeart/2005/8/layout/process4"/>
    <dgm:cxn modelId="{AD2358EE-404B-4043-B7F6-19A7309AD08D}" type="presParOf" srcId="{2B96A245-E259-425F-9227-82148AD479CB}" destId="{89875D58-5795-4A08-960A-87DF93DFD42D}" srcOrd="2" destOrd="0" presId="urn:microsoft.com/office/officeart/2005/8/layout/process4"/>
    <dgm:cxn modelId="{17E1F93F-7675-40F1-AFDE-4922A73C3169}" type="presParOf" srcId="{89875D58-5795-4A08-960A-87DF93DFD42D}" destId="{E7B0CBD9-676C-4129-9C87-7AA3C54F78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577389-04A1-481B-9AF5-D0CFA05858D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6BC35D-00A4-424D-A923-A82706EDA0AE}">
      <dgm:prSet/>
      <dgm:spPr/>
      <dgm:t>
        <a:bodyPr/>
        <a:lstStyle/>
        <a:p>
          <a:r>
            <a:rPr lang="en-US"/>
            <a:t>Lastly Algorithm consist of two Different Classes</a:t>
          </a:r>
        </a:p>
      </dgm:t>
    </dgm:pt>
    <dgm:pt modelId="{F223DA60-202D-4947-ADA5-D25AD77E334F}" type="parTrans" cxnId="{D8591D42-2D78-49FD-8C8F-04057AD7657E}">
      <dgm:prSet/>
      <dgm:spPr/>
      <dgm:t>
        <a:bodyPr/>
        <a:lstStyle/>
        <a:p>
          <a:endParaRPr lang="en-US"/>
        </a:p>
      </dgm:t>
    </dgm:pt>
    <dgm:pt modelId="{8DA10327-9AEF-4370-B47D-B23C78E2C414}" type="sibTrans" cxnId="{D8591D42-2D78-49FD-8C8F-04057AD7657E}">
      <dgm:prSet/>
      <dgm:spPr/>
      <dgm:t>
        <a:bodyPr/>
        <a:lstStyle/>
        <a:p>
          <a:endParaRPr lang="en-US"/>
        </a:p>
      </dgm:t>
    </dgm:pt>
    <dgm:pt modelId="{520AA3C5-0DDE-4FEC-95CB-994401C71664}">
      <dgm:prSet/>
      <dgm:spPr/>
      <dgm:t>
        <a:bodyPr/>
        <a:lstStyle/>
        <a:p>
          <a:r>
            <a:rPr lang="en-US"/>
            <a:t>Estimator QNN</a:t>
          </a:r>
        </a:p>
      </dgm:t>
    </dgm:pt>
    <dgm:pt modelId="{7D6CD550-1A4E-4CC3-A5C3-CF2BA8738AB5}" type="parTrans" cxnId="{13B18C66-D552-4D65-976F-6D1D0B505F62}">
      <dgm:prSet/>
      <dgm:spPr/>
      <dgm:t>
        <a:bodyPr/>
        <a:lstStyle/>
        <a:p>
          <a:endParaRPr lang="en-US"/>
        </a:p>
      </dgm:t>
    </dgm:pt>
    <dgm:pt modelId="{32D9AC07-6CFE-420E-8AC2-31103C09FE46}" type="sibTrans" cxnId="{13B18C66-D552-4D65-976F-6D1D0B505F62}">
      <dgm:prSet/>
      <dgm:spPr/>
      <dgm:t>
        <a:bodyPr/>
        <a:lstStyle/>
        <a:p>
          <a:endParaRPr lang="en-US"/>
        </a:p>
      </dgm:t>
    </dgm:pt>
    <dgm:pt modelId="{45395142-9F17-4FFD-9AE1-AFDD3AC934AA}">
      <dgm:prSet/>
      <dgm:spPr/>
      <dgm:t>
        <a:bodyPr/>
        <a:lstStyle/>
        <a:p>
          <a:r>
            <a:rPr lang="en-US"/>
            <a:t>Sampler QNN</a:t>
          </a:r>
        </a:p>
      </dgm:t>
    </dgm:pt>
    <dgm:pt modelId="{AB3F1CB2-ED73-4FCD-9C14-BE8C9F771986}" type="parTrans" cxnId="{640EE4C4-B45A-48E9-A763-745ADD148D63}">
      <dgm:prSet/>
      <dgm:spPr/>
      <dgm:t>
        <a:bodyPr/>
        <a:lstStyle/>
        <a:p>
          <a:endParaRPr lang="en-US"/>
        </a:p>
      </dgm:t>
    </dgm:pt>
    <dgm:pt modelId="{780810BF-DEF1-402F-B986-4B3E0AEA9301}" type="sibTrans" cxnId="{640EE4C4-B45A-48E9-A763-745ADD148D63}">
      <dgm:prSet/>
      <dgm:spPr/>
      <dgm:t>
        <a:bodyPr/>
        <a:lstStyle/>
        <a:p>
          <a:endParaRPr lang="en-US"/>
        </a:p>
      </dgm:t>
    </dgm:pt>
    <dgm:pt modelId="{3ADF2898-C305-4893-8469-37578A10F917}">
      <dgm:prSet/>
      <dgm:spPr/>
      <dgm:t>
        <a:bodyPr/>
        <a:lstStyle/>
        <a:p>
          <a:r>
            <a:rPr lang="en-US"/>
            <a:t>Results are Compared with VQC Class and Classical ML Algorithm</a:t>
          </a:r>
        </a:p>
      </dgm:t>
    </dgm:pt>
    <dgm:pt modelId="{92A007C6-0B5C-4249-BEA8-E5C67744933A}" type="parTrans" cxnId="{EA8BAFE6-AEB1-4430-8969-719CF930ED58}">
      <dgm:prSet/>
      <dgm:spPr/>
      <dgm:t>
        <a:bodyPr/>
        <a:lstStyle/>
        <a:p>
          <a:endParaRPr lang="en-US"/>
        </a:p>
      </dgm:t>
    </dgm:pt>
    <dgm:pt modelId="{C0574272-BBDF-41A7-A915-CB9845E03BD3}" type="sibTrans" cxnId="{EA8BAFE6-AEB1-4430-8969-719CF930ED58}">
      <dgm:prSet/>
      <dgm:spPr/>
      <dgm:t>
        <a:bodyPr/>
        <a:lstStyle/>
        <a:p>
          <a:endParaRPr lang="en-US"/>
        </a:p>
      </dgm:t>
    </dgm:pt>
    <dgm:pt modelId="{4311177C-0C23-4C65-BD15-A3500400B019}" type="pres">
      <dgm:prSet presAssocID="{D1577389-04A1-481B-9AF5-D0CFA05858D4}" presName="Name0" presStyleCnt="0">
        <dgm:presLayoutVars>
          <dgm:dir/>
          <dgm:animLvl val="lvl"/>
          <dgm:resizeHandles val="exact"/>
        </dgm:presLayoutVars>
      </dgm:prSet>
      <dgm:spPr/>
    </dgm:pt>
    <dgm:pt modelId="{9979F1DC-7935-4814-90F6-DDC38208F3F6}" type="pres">
      <dgm:prSet presAssocID="{3ADF2898-C305-4893-8469-37578A10F917}" presName="boxAndChildren" presStyleCnt="0"/>
      <dgm:spPr/>
    </dgm:pt>
    <dgm:pt modelId="{D1F63469-09A7-427F-BF52-A54D300DF2B3}" type="pres">
      <dgm:prSet presAssocID="{3ADF2898-C305-4893-8469-37578A10F917}" presName="parentTextBox" presStyleLbl="node1" presStyleIdx="0" presStyleCnt="2"/>
      <dgm:spPr/>
    </dgm:pt>
    <dgm:pt modelId="{568441FE-ACD4-4180-BA69-73A4EE806018}" type="pres">
      <dgm:prSet presAssocID="{8DA10327-9AEF-4370-B47D-B23C78E2C414}" presName="sp" presStyleCnt="0"/>
      <dgm:spPr/>
    </dgm:pt>
    <dgm:pt modelId="{B73DCF16-5F6E-4D12-9F81-466BCC0A843C}" type="pres">
      <dgm:prSet presAssocID="{A16BC35D-00A4-424D-A923-A82706EDA0AE}" presName="arrowAndChildren" presStyleCnt="0"/>
      <dgm:spPr/>
    </dgm:pt>
    <dgm:pt modelId="{60F82770-2FC5-49D2-B015-92B01817B9AE}" type="pres">
      <dgm:prSet presAssocID="{A16BC35D-00A4-424D-A923-A82706EDA0AE}" presName="parentTextArrow" presStyleLbl="node1" presStyleIdx="0" presStyleCnt="2"/>
      <dgm:spPr/>
    </dgm:pt>
    <dgm:pt modelId="{EC4C6A4F-CCBD-44A3-9A0F-5ECA7081DDA2}" type="pres">
      <dgm:prSet presAssocID="{A16BC35D-00A4-424D-A923-A82706EDA0AE}" presName="arrow" presStyleLbl="node1" presStyleIdx="1" presStyleCnt="2"/>
      <dgm:spPr/>
    </dgm:pt>
    <dgm:pt modelId="{03D3D32D-C206-4B61-8E88-66B1C7C3202D}" type="pres">
      <dgm:prSet presAssocID="{A16BC35D-00A4-424D-A923-A82706EDA0AE}" presName="descendantArrow" presStyleCnt="0"/>
      <dgm:spPr/>
    </dgm:pt>
    <dgm:pt modelId="{2102AEEC-8476-42F5-BEB5-B24DF3587885}" type="pres">
      <dgm:prSet presAssocID="{520AA3C5-0DDE-4FEC-95CB-994401C71664}" presName="childTextArrow" presStyleLbl="fgAccFollowNode1" presStyleIdx="0" presStyleCnt="2">
        <dgm:presLayoutVars>
          <dgm:bulletEnabled val="1"/>
        </dgm:presLayoutVars>
      </dgm:prSet>
      <dgm:spPr/>
    </dgm:pt>
    <dgm:pt modelId="{595F5C99-49EF-4B85-8666-E5331A3E6B49}" type="pres">
      <dgm:prSet presAssocID="{45395142-9F17-4FFD-9AE1-AFDD3AC934AA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D8591D42-2D78-49FD-8C8F-04057AD7657E}" srcId="{D1577389-04A1-481B-9AF5-D0CFA05858D4}" destId="{A16BC35D-00A4-424D-A923-A82706EDA0AE}" srcOrd="0" destOrd="0" parTransId="{F223DA60-202D-4947-ADA5-D25AD77E334F}" sibTransId="{8DA10327-9AEF-4370-B47D-B23C78E2C414}"/>
    <dgm:cxn modelId="{13B18C66-D552-4D65-976F-6D1D0B505F62}" srcId="{A16BC35D-00A4-424D-A923-A82706EDA0AE}" destId="{520AA3C5-0DDE-4FEC-95CB-994401C71664}" srcOrd="0" destOrd="0" parTransId="{7D6CD550-1A4E-4CC3-A5C3-CF2BA8738AB5}" sibTransId="{32D9AC07-6CFE-420E-8AC2-31103C09FE46}"/>
    <dgm:cxn modelId="{5E683952-4B7B-405D-ACB6-A816AB970AFB}" type="presOf" srcId="{A16BC35D-00A4-424D-A923-A82706EDA0AE}" destId="{EC4C6A4F-CCBD-44A3-9A0F-5ECA7081DDA2}" srcOrd="1" destOrd="0" presId="urn:microsoft.com/office/officeart/2005/8/layout/process4"/>
    <dgm:cxn modelId="{FF0D0673-1474-4304-821C-A7D491864E36}" type="presOf" srcId="{A16BC35D-00A4-424D-A923-A82706EDA0AE}" destId="{60F82770-2FC5-49D2-B015-92B01817B9AE}" srcOrd="0" destOrd="0" presId="urn:microsoft.com/office/officeart/2005/8/layout/process4"/>
    <dgm:cxn modelId="{40CE379F-598E-42C4-9CC8-14298DC4893A}" type="presOf" srcId="{45395142-9F17-4FFD-9AE1-AFDD3AC934AA}" destId="{595F5C99-49EF-4B85-8666-E5331A3E6B49}" srcOrd="0" destOrd="0" presId="urn:microsoft.com/office/officeart/2005/8/layout/process4"/>
    <dgm:cxn modelId="{732BEFA6-3DCB-4915-83F7-973338030437}" type="presOf" srcId="{D1577389-04A1-481B-9AF5-D0CFA05858D4}" destId="{4311177C-0C23-4C65-BD15-A3500400B019}" srcOrd="0" destOrd="0" presId="urn:microsoft.com/office/officeart/2005/8/layout/process4"/>
    <dgm:cxn modelId="{640EE4C4-B45A-48E9-A763-745ADD148D63}" srcId="{A16BC35D-00A4-424D-A923-A82706EDA0AE}" destId="{45395142-9F17-4FFD-9AE1-AFDD3AC934AA}" srcOrd="1" destOrd="0" parTransId="{AB3F1CB2-ED73-4FCD-9C14-BE8C9F771986}" sibTransId="{780810BF-DEF1-402F-B986-4B3E0AEA9301}"/>
    <dgm:cxn modelId="{4DBA2CDB-7174-47DD-9687-C24A2859BFC6}" type="presOf" srcId="{3ADF2898-C305-4893-8469-37578A10F917}" destId="{D1F63469-09A7-427F-BF52-A54D300DF2B3}" srcOrd="0" destOrd="0" presId="urn:microsoft.com/office/officeart/2005/8/layout/process4"/>
    <dgm:cxn modelId="{EA8BAFE6-AEB1-4430-8969-719CF930ED58}" srcId="{D1577389-04A1-481B-9AF5-D0CFA05858D4}" destId="{3ADF2898-C305-4893-8469-37578A10F917}" srcOrd="1" destOrd="0" parTransId="{92A007C6-0B5C-4249-BEA8-E5C67744933A}" sibTransId="{C0574272-BBDF-41A7-A915-CB9845E03BD3}"/>
    <dgm:cxn modelId="{451350F7-C1BF-415C-AA9E-8B0DD98C70DC}" type="presOf" srcId="{520AA3C5-0DDE-4FEC-95CB-994401C71664}" destId="{2102AEEC-8476-42F5-BEB5-B24DF3587885}" srcOrd="0" destOrd="0" presId="urn:microsoft.com/office/officeart/2005/8/layout/process4"/>
    <dgm:cxn modelId="{E650F5D0-B043-4C22-82CF-D60E25C9D17C}" type="presParOf" srcId="{4311177C-0C23-4C65-BD15-A3500400B019}" destId="{9979F1DC-7935-4814-90F6-DDC38208F3F6}" srcOrd="0" destOrd="0" presId="urn:microsoft.com/office/officeart/2005/8/layout/process4"/>
    <dgm:cxn modelId="{388AA0AA-20DD-4450-A738-702DB6F4F84D}" type="presParOf" srcId="{9979F1DC-7935-4814-90F6-DDC38208F3F6}" destId="{D1F63469-09A7-427F-BF52-A54D300DF2B3}" srcOrd="0" destOrd="0" presId="urn:microsoft.com/office/officeart/2005/8/layout/process4"/>
    <dgm:cxn modelId="{374F762E-C619-4E00-8CCF-E5171C8AB046}" type="presParOf" srcId="{4311177C-0C23-4C65-BD15-A3500400B019}" destId="{568441FE-ACD4-4180-BA69-73A4EE806018}" srcOrd="1" destOrd="0" presId="urn:microsoft.com/office/officeart/2005/8/layout/process4"/>
    <dgm:cxn modelId="{FB71AB15-50B7-4187-85FB-48F260B1BBC6}" type="presParOf" srcId="{4311177C-0C23-4C65-BD15-A3500400B019}" destId="{B73DCF16-5F6E-4D12-9F81-466BCC0A843C}" srcOrd="2" destOrd="0" presId="urn:microsoft.com/office/officeart/2005/8/layout/process4"/>
    <dgm:cxn modelId="{FAB39485-D7A0-4037-B1D5-3FA6805FD56E}" type="presParOf" srcId="{B73DCF16-5F6E-4D12-9F81-466BCC0A843C}" destId="{60F82770-2FC5-49D2-B015-92B01817B9AE}" srcOrd="0" destOrd="0" presId="urn:microsoft.com/office/officeart/2005/8/layout/process4"/>
    <dgm:cxn modelId="{520F44C7-7125-4307-B30D-9323A8B07B2D}" type="presParOf" srcId="{B73DCF16-5F6E-4D12-9F81-466BCC0A843C}" destId="{EC4C6A4F-CCBD-44A3-9A0F-5ECA7081DDA2}" srcOrd="1" destOrd="0" presId="urn:microsoft.com/office/officeart/2005/8/layout/process4"/>
    <dgm:cxn modelId="{3BF10EC8-40A1-4163-A084-D5D2A906C406}" type="presParOf" srcId="{B73DCF16-5F6E-4D12-9F81-466BCC0A843C}" destId="{03D3D32D-C206-4B61-8E88-66B1C7C3202D}" srcOrd="2" destOrd="0" presId="urn:microsoft.com/office/officeart/2005/8/layout/process4"/>
    <dgm:cxn modelId="{7BEC7482-9C25-4525-A8C3-E42C00A4F5D4}" type="presParOf" srcId="{03D3D32D-C206-4B61-8E88-66B1C7C3202D}" destId="{2102AEEC-8476-42F5-BEB5-B24DF3587885}" srcOrd="0" destOrd="0" presId="urn:microsoft.com/office/officeart/2005/8/layout/process4"/>
    <dgm:cxn modelId="{E441FDA5-6220-4352-9C6E-461B0EE939C2}" type="presParOf" srcId="{03D3D32D-C206-4B61-8E88-66B1C7C3202D}" destId="{595F5C99-49EF-4B85-8666-E5331A3E6B4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411A8B-1BE8-43A5-A968-C5172662F63F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EA871D-8794-4E43-B427-4D35BCE8B64D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CE41B34-6B62-437E-8880-7955E0F9F430}" type="parTrans" cxnId="{0AD6E3F1-2311-478B-B02C-6B6467A78124}">
      <dgm:prSet/>
      <dgm:spPr/>
      <dgm:t>
        <a:bodyPr/>
        <a:lstStyle/>
        <a:p>
          <a:endParaRPr lang="en-US"/>
        </a:p>
      </dgm:t>
    </dgm:pt>
    <dgm:pt modelId="{5D704129-150A-4CA3-B447-16A5F5015DC7}" type="sibTrans" cxnId="{0AD6E3F1-2311-478B-B02C-6B6467A78124}">
      <dgm:prSet/>
      <dgm:spPr/>
      <dgm:t>
        <a:bodyPr/>
        <a:lstStyle/>
        <a:p>
          <a:endParaRPr lang="en-US"/>
        </a:p>
      </dgm:t>
    </dgm:pt>
    <dgm:pt modelId="{729AF254-D39F-48E3-B3AF-B9FEE1111913}">
      <dgm:prSet/>
      <dgm:spPr/>
      <dgm:t>
        <a:bodyPr/>
        <a:lstStyle/>
        <a:p>
          <a:r>
            <a:rPr lang="en-US" dirty="0"/>
            <a:t>Various encoding and comparing matrices – entanglement capacity, </a:t>
          </a:r>
          <a:r>
            <a:rPr lang="en-US" dirty="0" err="1"/>
            <a:t>expressibility</a:t>
          </a:r>
          <a:r>
            <a:rPr lang="en-US" dirty="0"/>
            <a:t>, circuit cost.</a:t>
          </a:r>
        </a:p>
      </dgm:t>
    </dgm:pt>
    <dgm:pt modelId="{5E3C2DA5-857D-4F8B-8820-C8E7A91BA7C9}" type="parTrans" cxnId="{EADCADF2-BD19-4EB5-9B58-4A61CFE5148B}">
      <dgm:prSet/>
      <dgm:spPr/>
      <dgm:t>
        <a:bodyPr/>
        <a:lstStyle/>
        <a:p>
          <a:endParaRPr lang="en-US"/>
        </a:p>
      </dgm:t>
    </dgm:pt>
    <dgm:pt modelId="{98F5C4F2-20F7-4535-8BD0-34BA376875B4}" type="sibTrans" cxnId="{EADCADF2-BD19-4EB5-9B58-4A61CFE5148B}">
      <dgm:prSet/>
      <dgm:spPr/>
      <dgm:t>
        <a:bodyPr/>
        <a:lstStyle/>
        <a:p>
          <a:endParaRPr lang="en-US"/>
        </a:p>
      </dgm:t>
    </dgm:pt>
    <dgm:pt modelId="{57369575-8019-4B68-8514-9D12D50CB5F7}">
      <dgm:prSet/>
      <dgm:spPr/>
      <dgm:t>
        <a:bodyPr/>
        <a:lstStyle/>
        <a:p>
          <a:r>
            <a:rPr lang="en-IN" dirty="0"/>
            <a:t>Encoding</a:t>
          </a:r>
          <a:endParaRPr lang="en-US" dirty="0"/>
        </a:p>
      </dgm:t>
    </dgm:pt>
    <dgm:pt modelId="{15183504-264C-4635-8139-6373E47322D4}" type="parTrans" cxnId="{B111599E-2902-4491-8DAB-F0A6C8A01A8B}">
      <dgm:prSet/>
      <dgm:spPr/>
      <dgm:t>
        <a:bodyPr/>
        <a:lstStyle/>
        <a:p>
          <a:endParaRPr lang="en-US"/>
        </a:p>
      </dgm:t>
    </dgm:pt>
    <dgm:pt modelId="{E814810F-B370-496C-8919-7FF23DC668BF}" type="sibTrans" cxnId="{B111599E-2902-4491-8DAB-F0A6C8A01A8B}">
      <dgm:prSet/>
      <dgm:spPr/>
      <dgm:t>
        <a:bodyPr/>
        <a:lstStyle/>
        <a:p>
          <a:endParaRPr lang="en-US"/>
        </a:p>
      </dgm:t>
    </dgm:pt>
    <dgm:pt modelId="{5AF44E63-7C67-4B44-A4D7-699463A52451}">
      <dgm:prSet/>
      <dgm:spPr/>
      <dgm:t>
        <a:bodyPr/>
        <a:lstStyle/>
        <a:p>
          <a:r>
            <a:rPr lang="en-IN" dirty="0"/>
            <a:t>Improving accuracy and reducing circuit depth</a:t>
          </a:r>
          <a:endParaRPr lang="en-US" dirty="0"/>
        </a:p>
      </dgm:t>
    </dgm:pt>
    <dgm:pt modelId="{31F13370-743A-4032-BA73-86B6DFD82CB3}" type="parTrans" cxnId="{9C560B0E-FCA5-460D-A02C-66B30719E76F}">
      <dgm:prSet/>
      <dgm:spPr/>
      <dgm:t>
        <a:bodyPr/>
        <a:lstStyle/>
        <a:p>
          <a:endParaRPr lang="en-US"/>
        </a:p>
      </dgm:t>
    </dgm:pt>
    <dgm:pt modelId="{866D68FF-7EA6-4B4C-A6FB-FA4EC0BD9B71}" type="sibTrans" cxnId="{9C560B0E-FCA5-460D-A02C-66B30719E76F}">
      <dgm:prSet/>
      <dgm:spPr/>
      <dgm:t>
        <a:bodyPr/>
        <a:lstStyle/>
        <a:p>
          <a:endParaRPr lang="en-US"/>
        </a:p>
      </dgm:t>
    </dgm:pt>
    <dgm:pt modelId="{B15643FA-D202-4EEE-BB08-7F61E668E60D}">
      <dgm:prSet/>
      <dgm:spPr/>
      <dgm:t>
        <a:bodyPr/>
        <a:lstStyle/>
        <a:p>
          <a:r>
            <a:rPr lang="en-IN"/>
            <a:t>Ansatz</a:t>
          </a:r>
          <a:endParaRPr lang="en-US"/>
        </a:p>
      </dgm:t>
    </dgm:pt>
    <dgm:pt modelId="{30266C10-9B21-4C1F-BA33-BDA9B1B99692}" type="parTrans" cxnId="{B15E16CE-E22C-4CE4-B7CB-28E580EAE667}">
      <dgm:prSet/>
      <dgm:spPr/>
      <dgm:t>
        <a:bodyPr/>
        <a:lstStyle/>
        <a:p>
          <a:endParaRPr lang="en-US"/>
        </a:p>
      </dgm:t>
    </dgm:pt>
    <dgm:pt modelId="{F476D0E0-8F64-45D2-9A6D-3B4EDF4B6ED5}" type="sibTrans" cxnId="{B15E16CE-E22C-4CE4-B7CB-28E580EAE667}">
      <dgm:prSet/>
      <dgm:spPr/>
      <dgm:t>
        <a:bodyPr/>
        <a:lstStyle/>
        <a:p>
          <a:endParaRPr lang="en-US"/>
        </a:p>
      </dgm:t>
    </dgm:pt>
    <dgm:pt modelId="{681DE96C-61A0-4A90-B4C4-34AF5EDAAB05}">
      <dgm:prSet/>
      <dgm:spPr/>
      <dgm:t>
        <a:bodyPr/>
        <a:lstStyle/>
        <a:p>
          <a:r>
            <a:rPr lang="en-IN" dirty="0"/>
            <a:t>Executing code in different hardware</a:t>
          </a:r>
          <a:endParaRPr lang="en-US" dirty="0"/>
        </a:p>
      </dgm:t>
    </dgm:pt>
    <dgm:pt modelId="{380B47B5-F10B-45E9-88E1-8709AF0B52EB}" type="parTrans" cxnId="{E446CF6F-AEA8-46F6-B18C-BAF252755B9B}">
      <dgm:prSet/>
      <dgm:spPr/>
      <dgm:t>
        <a:bodyPr/>
        <a:lstStyle/>
        <a:p>
          <a:endParaRPr lang="en-US"/>
        </a:p>
      </dgm:t>
    </dgm:pt>
    <dgm:pt modelId="{D57DB891-E67B-44DC-80B6-A7B0145B20E4}" type="sibTrans" cxnId="{E446CF6F-AEA8-46F6-B18C-BAF252755B9B}">
      <dgm:prSet/>
      <dgm:spPr/>
      <dgm:t>
        <a:bodyPr/>
        <a:lstStyle/>
        <a:p>
          <a:endParaRPr lang="en-US"/>
        </a:p>
      </dgm:t>
    </dgm:pt>
    <dgm:pt modelId="{382A7B32-1419-4954-BC97-6F78069C845D}">
      <dgm:prSet/>
      <dgm:spPr/>
      <dgm:t>
        <a:bodyPr/>
        <a:lstStyle/>
        <a:p>
          <a:r>
            <a:rPr lang="en-IN"/>
            <a:t>Algorithm</a:t>
          </a:r>
          <a:endParaRPr lang="en-US"/>
        </a:p>
      </dgm:t>
    </dgm:pt>
    <dgm:pt modelId="{058C3A08-BCC0-476C-8E7D-D52D899D374A}" type="parTrans" cxnId="{58F0E410-D342-4FB3-8ADF-E6E0CA7E9D9C}">
      <dgm:prSet/>
      <dgm:spPr/>
      <dgm:t>
        <a:bodyPr/>
        <a:lstStyle/>
        <a:p>
          <a:endParaRPr lang="en-US"/>
        </a:p>
      </dgm:t>
    </dgm:pt>
    <dgm:pt modelId="{89CEBDFA-4EF3-48ED-A492-2F3C7CE143ED}" type="sibTrans" cxnId="{58F0E410-D342-4FB3-8ADF-E6E0CA7E9D9C}">
      <dgm:prSet/>
      <dgm:spPr/>
      <dgm:t>
        <a:bodyPr/>
        <a:lstStyle/>
        <a:p>
          <a:endParaRPr lang="en-US"/>
        </a:p>
      </dgm:t>
    </dgm:pt>
    <dgm:pt modelId="{E1EE1BCE-069F-4C1E-902C-E9F2833DE75A}">
      <dgm:prSet/>
      <dgm:spPr/>
      <dgm:t>
        <a:bodyPr/>
        <a:lstStyle/>
        <a:p>
          <a:r>
            <a:rPr lang="en-IN" dirty="0"/>
            <a:t>Runtime error mitigation</a:t>
          </a:r>
          <a:endParaRPr lang="en-US" dirty="0"/>
        </a:p>
      </dgm:t>
    </dgm:pt>
    <dgm:pt modelId="{694AC6B1-13D3-4EFC-B668-72B56F4C0F6E}" type="parTrans" cxnId="{7DA74ACE-CE9A-4EE0-B61B-0FC235EE7736}">
      <dgm:prSet/>
      <dgm:spPr/>
      <dgm:t>
        <a:bodyPr/>
        <a:lstStyle/>
        <a:p>
          <a:endParaRPr lang="en-US"/>
        </a:p>
      </dgm:t>
    </dgm:pt>
    <dgm:pt modelId="{FFCCD25E-235A-43F7-A211-9B62D1DA97C2}" type="sibTrans" cxnId="{7DA74ACE-CE9A-4EE0-B61B-0FC235EE7736}">
      <dgm:prSet/>
      <dgm:spPr/>
      <dgm:t>
        <a:bodyPr/>
        <a:lstStyle/>
        <a:p>
          <a:endParaRPr lang="en-US"/>
        </a:p>
      </dgm:t>
    </dgm:pt>
    <dgm:pt modelId="{A1EDDC8C-9600-4396-BA5F-163880C2B2BE}" type="pres">
      <dgm:prSet presAssocID="{A4411A8B-1BE8-43A5-A968-C5172662F63F}" presName="linearFlow" presStyleCnt="0">
        <dgm:presLayoutVars>
          <dgm:dir/>
          <dgm:animLvl val="lvl"/>
          <dgm:resizeHandles val="exact"/>
        </dgm:presLayoutVars>
      </dgm:prSet>
      <dgm:spPr/>
    </dgm:pt>
    <dgm:pt modelId="{C57CC0A5-1C30-4BD2-A219-02E9E0AEABF9}" type="pres">
      <dgm:prSet presAssocID="{C6EA871D-8794-4E43-B427-4D35BCE8B64D}" presName="composite" presStyleCnt="0"/>
      <dgm:spPr/>
    </dgm:pt>
    <dgm:pt modelId="{C59AEDAD-6337-4E0C-967C-A9BFBC5D4D60}" type="pres">
      <dgm:prSet presAssocID="{C6EA871D-8794-4E43-B427-4D35BCE8B64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58971C5-6B88-4104-9424-491BBA45E0B8}" type="pres">
      <dgm:prSet presAssocID="{C6EA871D-8794-4E43-B427-4D35BCE8B64D}" presName="descendantText" presStyleLbl="alignAcc1" presStyleIdx="0" presStyleCnt="4">
        <dgm:presLayoutVars>
          <dgm:bulletEnabled val="1"/>
        </dgm:presLayoutVars>
      </dgm:prSet>
      <dgm:spPr/>
    </dgm:pt>
    <dgm:pt modelId="{8CE73923-9FB6-4FE6-B641-DF92593A757A}" type="pres">
      <dgm:prSet presAssocID="{5D704129-150A-4CA3-B447-16A5F5015DC7}" presName="sp" presStyleCnt="0"/>
      <dgm:spPr/>
    </dgm:pt>
    <dgm:pt modelId="{E5E3291A-DF6B-42F0-8FFB-DE21A58DD34A}" type="pres">
      <dgm:prSet presAssocID="{57369575-8019-4B68-8514-9D12D50CB5F7}" presName="composite" presStyleCnt="0"/>
      <dgm:spPr/>
    </dgm:pt>
    <dgm:pt modelId="{07807081-20CF-4DA8-BA09-2A110B73BC0C}" type="pres">
      <dgm:prSet presAssocID="{57369575-8019-4B68-8514-9D12D50CB5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690FD44-3EFE-4573-A988-E91FAA2C7728}" type="pres">
      <dgm:prSet presAssocID="{57369575-8019-4B68-8514-9D12D50CB5F7}" presName="descendantText" presStyleLbl="alignAcc1" presStyleIdx="1" presStyleCnt="4">
        <dgm:presLayoutVars>
          <dgm:bulletEnabled val="1"/>
        </dgm:presLayoutVars>
      </dgm:prSet>
      <dgm:spPr/>
    </dgm:pt>
    <dgm:pt modelId="{7A70B9F3-0E41-4FE2-B4FA-A29A6E49D894}" type="pres">
      <dgm:prSet presAssocID="{E814810F-B370-496C-8919-7FF23DC668BF}" presName="sp" presStyleCnt="0"/>
      <dgm:spPr/>
    </dgm:pt>
    <dgm:pt modelId="{D963E862-4AF6-4A2D-BCFD-04A7F02F91FA}" type="pres">
      <dgm:prSet presAssocID="{B15643FA-D202-4EEE-BB08-7F61E668E60D}" presName="composite" presStyleCnt="0"/>
      <dgm:spPr/>
    </dgm:pt>
    <dgm:pt modelId="{692F796D-2AD1-48EA-AA81-7BE1EF965FA5}" type="pres">
      <dgm:prSet presAssocID="{B15643FA-D202-4EEE-BB08-7F61E668E60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7F03BD4-C809-46E0-93FB-BF1A532751B5}" type="pres">
      <dgm:prSet presAssocID="{B15643FA-D202-4EEE-BB08-7F61E668E60D}" presName="descendantText" presStyleLbl="alignAcc1" presStyleIdx="2" presStyleCnt="4">
        <dgm:presLayoutVars>
          <dgm:bulletEnabled val="1"/>
        </dgm:presLayoutVars>
      </dgm:prSet>
      <dgm:spPr/>
    </dgm:pt>
    <dgm:pt modelId="{2174B452-2F6D-4C04-92A5-9E078A975903}" type="pres">
      <dgm:prSet presAssocID="{F476D0E0-8F64-45D2-9A6D-3B4EDF4B6ED5}" presName="sp" presStyleCnt="0"/>
      <dgm:spPr/>
    </dgm:pt>
    <dgm:pt modelId="{FDE7C892-ADC8-4BAE-A92D-6997B8A39C09}" type="pres">
      <dgm:prSet presAssocID="{382A7B32-1419-4954-BC97-6F78069C845D}" presName="composite" presStyleCnt="0"/>
      <dgm:spPr/>
    </dgm:pt>
    <dgm:pt modelId="{BC7C7DE8-3645-4171-A9D9-4DAB62C65209}" type="pres">
      <dgm:prSet presAssocID="{382A7B32-1419-4954-BC97-6F78069C84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5C16AFA-B350-4A0F-9843-A2E6078D8C46}" type="pres">
      <dgm:prSet presAssocID="{382A7B32-1419-4954-BC97-6F78069C84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ED8A404-DF8F-4B41-993F-F31CB9D435BE}" type="presOf" srcId="{B15643FA-D202-4EEE-BB08-7F61E668E60D}" destId="{692F796D-2AD1-48EA-AA81-7BE1EF965FA5}" srcOrd="0" destOrd="0" presId="urn:microsoft.com/office/officeart/2005/8/layout/chevron2"/>
    <dgm:cxn modelId="{9C560B0E-FCA5-460D-A02C-66B30719E76F}" srcId="{57369575-8019-4B68-8514-9D12D50CB5F7}" destId="{5AF44E63-7C67-4B44-A4D7-699463A52451}" srcOrd="0" destOrd="0" parTransId="{31F13370-743A-4032-BA73-86B6DFD82CB3}" sibTransId="{866D68FF-7EA6-4B4C-A6FB-FA4EC0BD9B71}"/>
    <dgm:cxn modelId="{58F0E410-D342-4FB3-8ADF-E6E0CA7E9D9C}" srcId="{A4411A8B-1BE8-43A5-A968-C5172662F63F}" destId="{382A7B32-1419-4954-BC97-6F78069C845D}" srcOrd="3" destOrd="0" parTransId="{058C3A08-BCC0-476C-8E7D-D52D899D374A}" sibTransId="{89CEBDFA-4EF3-48ED-A492-2F3C7CE143ED}"/>
    <dgm:cxn modelId="{EC93AE2D-C37E-4C35-99AC-018C07BD0FF7}" type="presOf" srcId="{E1EE1BCE-069F-4C1E-902C-E9F2833DE75A}" destId="{E5C16AFA-B350-4A0F-9843-A2E6078D8C46}" srcOrd="0" destOrd="0" presId="urn:microsoft.com/office/officeart/2005/8/layout/chevron2"/>
    <dgm:cxn modelId="{9D41793B-8C3A-4A6F-B96A-5D3AC902FEBF}" type="presOf" srcId="{C6EA871D-8794-4E43-B427-4D35BCE8B64D}" destId="{C59AEDAD-6337-4E0C-967C-A9BFBC5D4D60}" srcOrd="0" destOrd="0" presId="urn:microsoft.com/office/officeart/2005/8/layout/chevron2"/>
    <dgm:cxn modelId="{98E5D13C-8DAF-4580-8FD6-268EC6AB76C3}" type="presOf" srcId="{382A7B32-1419-4954-BC97-6F78069C845D}" destId="{BC7C7DE8-3645-4171-A9D9-4DAB62C65209}" srcOrd="0" destOrd="0" presId="urn:microsoft.com/office/officeart/2005/8/layout/chevron2"/>
    <dgm:cxn modelId="{E446CF6F-AEA8-46F6-B18C-BAF252755B9B}" srcId="{B15643FA-D202-4EEE-BB08-7F61E668E60D}" destId="{681DE96C-61A0-4A90-B4C4-34AF5EDAAB05}" srcOrd="0" destOrd="0" parTransId="{380B47B5-F10B-45E9-88E1-8709AF0B52EB}" sibTransId="{D57DB891-E67B-44DC-80B6-A7B0145B20E4}"/>
    <dgm:cxn modelId="{A4F5FD77-9EDB-4A8B-814A-8200A81A969C}" type="presOf" srcId="{681DE96C-61A0-4A90-B4C4-34AF5EDAAB05}" destId="{D7F03BD4-C809-46E0-93FB-BF1A532751B5}" srcOrd="0" destOrd="0" presId="urn:microsoft.com/office/officeart/2005/8/layout/chevron2"/>
    <dgm:cxn modelId="{2F373D98-F304-4A62-A0A5-5AA177A357E4}" type="presOf" srcId="{729AF254-D39F-48E3-B3AF-B9FEE1111913}" destId="{358971C5-6B88-4104-9424-491BBA45E0B8}" srcOrd="0" destOrd="0" presId="urn:microsoft.com/office/officeart/2005/8/layout/chevron2"/>
    <dgm:cxn modelId="{F60A7098-0996-4528-AFDD-2B1AEC25FA82}" type="presOf" srcId="{5AF44E63-7C67-4B44-A4D7-699463A52451}" destId="{8690FD44-3EFE-4573-A988-E91FAA2C7728}" srcOrd="0" destOrd="0" presId="urn:microsoft.com/office/officeart/2005/8/layout/chevron2"/>
    <dgm:cxn modelId="{B111599E-2902-4491-8DAB-F0A6C8A01A8B}" srcId="{A4411A8B-1BE8-43A5-A968-C5172662F63F}" destId="{57369575-8019-4B68-8514-9D12D50CB5F7}" srcOrd="1" destOrd="0" parTransId="{15183504-264C-4635-8139-6373E47322D4}" sibTransId="{E814810F-B370-496C-8919-7FF23DC668BF}"/>
    <dgm:cxn modelId="{B15E16CE-E22C-4CE4-B7CB-28E580EAE667}" srcId="{A4411A8B-1BE8-43A5-A968-C5172662F63F}" destId="{B15643FA-D202-4EEE-BB08-7F61E668E60D}" srcOrd="2" destOrd="0" parTransId="{30266C10-9B21-4C1F-BA33-BDA9B1B99692}" sibTransId="{F476D0E0-8F64-45D2-9A6D-3B4EDF4B6ED5}"/>
    <dgm:cxn modelId="{7DA74ACE-CE9A-4EE0-B61B-0FC235EE7736}" srcId="{382A7B32-1419-4954-BC97-6F78069C845D}" destId="{E1EE1BCE-069F-4C1E-902C-E9F2833DE75A}" srcOrd="0" destOrd="0" parTransId="{694AC6B1-13D3-4EFC-B668-72B56F4C0F6E}" sibTransId="{FFCCD25E-235A-43F7-A211-9B62D1DA97C2}"/>
    <dgm:cxn modelId="{9A174CD7-1A43-4B14-AD2A-A15AD89F7121}" type="presOf" srcId="{57369575-8019-4B68-8514-9D12D50CB5F7}" destId="{07807081-20CF-4DA8-BA09-2A110B73BC0C}" srcOrd="0" destOrd="0" presId="urn:microsoft.com/office/officeart/2005/8/layout/chevron2"/>
    <dgm:cxn modelId="{EE93D3D8-AA04-4CDD-B265-DAB135AD5043}" type="presOf" srcId="{A4411A8B-1BE8-43A5-A968-C5172662F63F}" destId="{A1EDDC8C-9600-4396-BA5F-163880C2B2BE}" srcOrd="0" destOrd="0" presId="urn:microsoft.com/office/officeart/2005/8/layout/chevron2"/>
    <dgm:cxn modelId="{0AD6E3F1-2311-478B-B02C-6B6467A78124}" srcId="{A4411A8B-1BE8-43A5-A968-C5172662F63F}" destId="{C6EA871D-8794-4E43-B427-4D35BCE8B64D}" srcOrd="0" destOrd="0" parTransId="{ACE41B34-6B62-437E-8880-7955E0F9F430}" sibTransId="{5D704129-150A-4CA3-B447-16A5F5015DC7}"/>
    <dgm:cxn modelId="{EADCADF2-BD19-4EB5-9B58-4A61CFE5148B}" srcId="{C6EA871D-8794-4E43-B427-4D35BCE8B64D}" destId="{729AF254-D39F-48E3-B3AF-B9FEE1111913}" srcOrd="0" destOrd="0" parTransId="{5E3C2DA5-857D-4F8B-8820-C8E7A91BA7C9}" sibTransId="{98F5C4F2-20F7-4535-8BD0-34BA376875B4}"/>
    <dgm:cxn modelId="{2E07D572-D198-453C-ABDC-8681C2B589C7}" type="presParOf" srcId="{A1EDDC8C-9600-4396-BA5F-163880C2B2BE}" destId="{C57CC0A5-1C30-4BD2-A219-02E9E0AEABF9}" srcOrd="0" destOrd="0" presId="urn:microsoft.com/office/officeart/2005/8/layout/chevron2"/>
    <dgm:cxn modelId="{6C7995A5-833E-4AC9-8040-D59AC04B8052}" type="presParOf" srcId="{C57CC0A5-1C30-4BD2-A219-02E9E0AEABF9}" destId="{C59AEDAD-6337-4E0C-967C-A9BFBC5D4D60}" srcOrd="0" destOrd="0" presId="urn:microsoft.com/office/officeart/2005/8/layout/chevron2"/>
    <dgm:cxn modelId="{E817881C-A899-4CCA-A708-7938188F84E4}" type="presParOf" srcId="{C57CC0A5-1C30-4BD2-A219-02E9E0AEABF9}" destId="{358971C5-6B88-4104-9424-491BBA45E0B8}" srcOrd="1" destOrd="0" presId="urn:microsoft.com/office/officeart/2005/8/layout/chevron2"/>
    <dgm:cxn modelId="{7654C549-0E3D-448B-BF76-23EB68D40594}" type="presParOf" srcId="{A1EDDC8C-9600-4396-BA5F-163880C2B2BE}" destId="{8CE73923-9FB6-4FE6-B641-DF92593A757A}" srcOrd="1" destOrd="0" presId="urn:microsoft.com/office/officeart/2005/8/layout/chevron2"/>
    <dgm:cxn modelId="{E3E048FB-3CDA-4B47-B3B0-53A0917E1626}" type="presParOf" srcId="{A1EDDC8C-9600-4396-BA5F-163880C2B2BE}" destId="{E5E3291A-DF6B-42F0-8FFB-DE21A58DD34A}" srcOrd="2" destOrd="0" presId="urn:microsoft.com/office/officeart/2005/8/layout/chevron2"/>
    <dgm:cxn modelId="{DB592881-8FB7-4B8E-9106-7B08B01703A3}" type="presParOf" srcId="{E5E3291A-DF6B-42F0-8FFB-DE21A58DD34A}" destId="{07807081-20CF-4DA8-BA09-2A110B73BC0C}" srcOrd="0" destOrd="0" presId="urn:microsoft.com/office/officeart/2005/8/layout/chevron2"/>
    <dgm:cxn modelId="{23320281-C827-467D-A74B-8EFBDF5C9C90}" type="presParOf" srcId="{E5E3291A-DF6B-42F0-8FFB-DE21A58DD34A}" destId="{8690FD44-3EFE-4573-A988-E91FAA2C7728}" srcOrd="1" destOrd="0" presId="urn:microsoft.com/office/officeart/2005/8/layout/chevron2"/>
    <dgm:cxn modelId="{95A4B3FE-84DF-4392-B716-0094924C1028}" type="presParOf" srcId="{A1EDDC8C-9600-4396-BA5F-163880C2B2BE}" destId="{7A70B9F3-0E41-4FE2-B4FA-A29A6E49D894}" srcOrd="3" destOrd="0" presId="urn:microsoft.com/office/officeart/2005/8/layout/chevron2"/>
    <dgm:cxn modelId="{B2B59794-9DE2-4CCF-A1F3-17FDA5C5935A}" type="presParOf" srcId="{A1EDDC8C-9600-4396-BA5F-163880C2B2BE}" destId="{D963E862-4AF6-4A2D-BCFD-04A7F02F91FA}" srcOrd="4" destOrd="0" presId="urn:microsoft.com/office/officeart/2005/8/layout/chevron2"/>
    <dgm:cxn modelId="{FF838E2A-1464-4C4D-85DD-21ED5FACB90B}" type="presParOf" srcId="{D963E862-4AF6-4A2D-BCFD-04A7F02F91FA}" destId="{692F796D-2AD1-48EA-AA81-7BE1EF965FA5}" srcOrd="0" destOrd="0" presId="urn:microsoft.com/office/officeart/2005/8/layout/chevron2"/>
    <dgm:cxn modelId="{79B41CEB-7A59-49AC-A7FF-952A09F0DA18}" type="presParOf" srcId="{D963E862-4AF6-4A2D-BCFD-04A7F02F91FA}" destId="{D7F03BD4-C809-46E0-93FB-BF1A532751B5}" srcOrd="1" destOrd="0" presId="urn:microsoft.com/office/officeart/2005/8/layout/chevron2"/>
    <dgm:cxn modelId="{3E1A4B00-2550-4CD6-849A-BA7A8FE62C41}" type="presParOf" srcId="{A1EDDC8C-9600-4396-BA5F-163880C2B2BE}" destId="{2174B452-2F6D-4C04-92A5-9E078A975903}" srcOrd="5" destOrd="0" presId="urn:microsoft.com/office/officeart/2005/8/layout/chevron2"/>
    <dgm:cxn modelId="{AF33D2C8-A4A3-40A9-B097-9492F4DDCBB9}" type="presParOf" srcId="{A1EDDC8C-9600-4396-BA5F-163880C2B2BE}" destId="{FDE7C892-ADC8-4BAE-A92D-6997B8A39C09}" srcOrd="6" destOrd="0" presId="urn:microsoft.com/office/officeart/2005/8/layout/chevron2"/>
    <dgm:cxn modelId="{F7B1C3CA-9FBD-4BBF-B793-29181571B12D}" type="presParOf" srcId="{FDE7C892-ADC8-4BAE-A92D-6997B8A39C09}" destId="{BC7C7DE8-3645-4171-A9D9-4DAB62C65209}" srcOrd="0" destOrd="0" presId="urn:microsoft.com/office/officeart/2005/8/layout/chevron2"/>
    <dgm:cxn modelId="{A71CA17A-C1B5-4199-A2FB-F54E0B400AA1}" type="presParOf" srcId="{FDE7C892-ADC8-4BAE-A92D-6997B8A39C09}" destId="{E5C16AFA-B350-4A0F-9843-A2E6078D8C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EDAD-6337-4E0C-967C-A9BFBC5D4D60}">
      <dsp:nvSpPr>
        <dsp:cNvPr id="0" name=""/>
        <dsp:cNvSpPr/>
      </dsp:nvSpPr>
      <dsp:spPr>
        <a:xfrm rot="5400000">
          <a:off x="-220500" y="224030"/>
          <a:ext cx="1470001" cy="10290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 rot="-5400000">
        <a:off x="1" y="518031"/>
        <a:ext cx="1029001" cy="441000"/>
      </dsp:txXfrm>
    </dsp:sp>
    <dsp:sp modelId="{358971C5-6B88-4104-9424-491BBA45E0B8}">
      <dsp:nvSpPr>
        <dsp:cNvPr id="0" name=""/>
        <dsp:cNvSpPr/>
      </dsp:nvSpPr>
      <dsp:spPr>
        <a:xfrm rot="5400000">
          <a:off x="3370166" y="-2337635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Binary Classification Data Sets </a:t>
          </a:r>
        </a:p>
      </dsp:txBody>
      <dsp:txXfrm rot="-5400000">
        <a:off x="1029001" y="50174"/>
        <a:ext cx="5591187" cy="862213"/>
      </dsp:txXfrm>
    </dsp:sp>
    <dsp:sp modelId="{07807081-20CF-4DA8-BA09-2A110B73BC0C}">
      <dsp:nvSpPr>
        <dsp:cNvPr id="0" name=""/>
        <dsp:cNvSpPr/>
      </dsp:nvSpPr>
      <dsp:spPr>
        <a:xfrm rot="5400000">
          <a:off x="-220500" y="1549649"/>
          <a:ext cx="1470001" cy="102900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Encoding</a:t>
          </a:r>
          <a:endParaRPr lang="en-US" sz="1800" kern="1200" dirty="0"/>
        </a:p>
      </dsp:txBody>
      <dsp:txXfrm rot="-5400000">
        <a:off x="1" y="1843650"/>
        <a:ext cx="1029001" cy="441000"/>
      </dsp:txXfrm>
    </dsp:sp>
    <dsp:sp modelId="{8690FD44-3EFE-4573-A988-E91FAA2C7728}">
      <dsp:nvSpPr>
        <dsp:cNvPr id="0" name=""/>
        <dsp:cNvSpPr/>
      </dsp:nvSpPr>
      <dsp:spPr>
        <a:xfrm rot="5400000">
          <a:off x="3370166" y="-1012015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Various Encoding Scheme and Comparison with Standard Encoding Scheme</a:t>
          </a:r>
          <a:endParaRPr lang="en-US" sz="1900" kern="1200"/>
        </a:p>
      </dsp:txBody>
      <dsp:txXfrm rot="-5400000">
        <a:off x="1029001" y="1375794"/>
        <a:ext cx="5591187" cy="862213"/>
      </dsp:txXfrm>
    </dsp:sp>
    <dsp:sp modelId="{692F796D-2AD1-48EA-AA81-7BE1EF965FA5}">
      <dsp:nvSpPr>
        <dsp:cNvPr id="0" name=""/>
        <dsp:cNvSpPr/>
      </dsp:nvSpPr>
      <dsp:spPr>
        <a:xfrm rot="5400000">
          <a:off x="-220500" y="2875269"/>
          <a:ext cx="1470001" cy="102900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Ansatz</a:t>
          </a:r>
          <a:endParaRPr lang="en-US" sz="1800" kern="1200"/>
        </a:p>
      </dsp:txBody>
      <dsp:txXfrm rot="-5400000">
        <a:off x="1" y="3169270"/>
        <a:ext cx="1029001" cy="441000"/>
      </dsp:txXfrm>
    </dsp:sp>
    <dsp:sp modelId="{D7F03BD4-C809-46E0-93FB-BF1A532751B5}">
      <dsp:nvSpPr>
        <dsp:cNvPr id="0" name=""/>
        <dsp:cNvSpPr/>
      </dsp:nvSpPr>
      <dsp:spPr>
        <a:xfrm rot="5400000">
          <a:off x="3370166" y="313603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Customized Ansatz using Rotation Gates and Comparison with Standard Ansatz</a:t>
          </a:r>
          <a:endParaRPr lang="en-US" sz="1900" kern="1200"/>
        </a:p>
      </dsp:txBody>
      <dsp:txXfrm rot="-5400000">
        <a:off x="1029001" y="2701412"/>
        <a:ext cx="5591187" cy="862213"/>
      </dsp:txXfrm>
    </dsp:sp>
    <dsp:sp modelId="{BC7C7DE8-3645-4171-A9D9-4DAB62C65209}">
      <dsp:nvSpPr>
        <dsp:cNvPr id="0" name=""/>
        <dsp:cNvSpPr/>
      </dsp:nvSpPr>
      <dsp:spPr>
        <a:xfrm rot="5400000">
          <a:off x="-220500" y="4200888"/>
          <a:ext cx="1470001" cy="102900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Algorithm</a:t>
          </a:r>
          <a:endParaRPr lang="en-US" sz="1800" kern="1200"/>
        </a:p>
      </dsp:txBody>
      <dsp:txXfrm rot="-5400000">
        <a:off x="1" y="4494889"/>
        <a:ext cx="1029001" cy="441000"/>
      </dsp:txXfrm>
    </dsp:sp>
    <dsp:sp modelId="{E5C16AFA-B350-4A0F-9843-A2E6078D8C46}">
      <dsp:nvSpPr>
        <dsp:cNvPr id="0" name=""/>
        <dsp:cNvSpPr/>
      </dsp:nvSpPr>
      <dsp:spPr>
        <a:xfrm rot="5400000">
          <a:off x="3370166" y="1639222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Algorithm Implementation using Sampler and Estimator QNN and Comparison with VQC Class and Classical ML Algorithms</a:t>
          </a:r>
          <a:endParaRPr lang="en-US" sz="1900" kern="1200"/>
        </a:p>
      </dsp:txBody>
      <dsp:txXfrm rot="-5400000">
        <a:off x="1029001" y="4027031"/>
        <a:ext cx="5591187" cy="862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7D667-70A0-40A6-9481-2D16BFCA9900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Data sets are also Analyzed by various Classical ML Algorithms for Benchmarking.</a:t>
          </a:r>
        </a:p>
      </dsp:txBody>
      <dsp:txXfrm>
        <a:off x="0" y="2530579"/>
        <a:ext cx="10927829" cy="1660334"/>
      </dsp:txXfrm>
    </dsp:sp>
    <dsp:sp modelId="{672806F8-5A65-4C20-97D2-C13B1EB6CED4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have Used Two Different Data Sets.</a:t>
          </a:r>
        </a:p>
      </dsp:txBody>
      <dsp:txXfrm rot="-10800000">
        <a:off x="0" y="1890"/>
        <a:ext cx="10927829" cy="896311"/>
      </dsp:txXfrm>
    </dsp:sp>
    <dsp:sp modelId="{B43AE834-9D64-473A-9413-0B69C413A164}">
      <dsp:nvSpPr>
        <dsp:cNvPr id="0" name=""/>
        <dsp:cNvSpPr/>
      </dsp:nvSpPr>
      <dsp:spPr>
        <a:xfrm>
          <a:off x="0" y="898202"/>
          <a:ext cx="5463914" cy="763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MNIST (Only 4 and 9 Digits) {0.8 Splitting Ratio}</a:t>
          </a:r>
        </a:p>
      </dsp:txBody>
      <dsp:txXfrm>
        <a:off x="0" y="898202"/>
        <a:ext cx="5463914" cy="763524"/>
      </dsp:txXfrm>
    </dsp:sp>
    <dsp:sp modelId="{DCA238E1-75A8-4520-8DEB-5D09763A6055}">
      <dsp:nvSpPr>
        <dsp:cNvPr id="0" name=""/>
        <dsp:cNvSpPr/>
      </dsp:nvSpPr>
      <dsp:spPr>
        <a:xfrm>
          <a:off x="5463914" y="898202"/>
          <a:ext cx="5463914" cy="76352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Citrus {0.8 Splitting Ratio}</a:t>
          </a:r>
        </a:p>
      </dsp:txBody>
      <dsp:txXfrm>
        <a:off x="5463914" y="898202"/>
        <a:ext cx="5463914" cy="763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CDB81-B194-4CE1-8431-9BB832F22CC7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We’ll also Compare these Encoding Schemes with</a:t>
          </a:r>
        </a:p>
      </dsp:txBody>
      <dsp:txXfrm>
        <a:off x="0" y="2530579"/>
        <a:ext cx="10927829" cy="896580"/>
      </dsp:txXfrm>
    </dsp:sp>
    <dsp:sp modelId="{FFBCC853-0C39-4787-9A1E-ED5CCA21173C}">
      <dsp:nvSpPr>
        <dsp:cNvPr id="0" name=""/>
        <dsp:cNvSpPr/>
      </dsp:nvSpPr>
      <dsp:spPr>
        <a:xfrm>
          <a:off x="0" y="3393953"/>
          <a:ext cx="10927829" cy="763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ZZFeatureMap</a:t>
          </a:r>
        </a:p>
      </dsp:txBody>
      <dsp:txXfrm>
        <a:off x="0" y="3393953"/>
        <a:ext cx="10927829" cy="763753"/>
      </dsp:txXfrm>
    </dsp:sp>
    <dsp:sp modelId="{2F55AB84-1ED4-4C29-8989-FA2E105299F4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We’ll be using Various Data Encoding Schemes such as..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{Custom_FeatureMap_1;Custom_FeatureMap_2}</a:t>
          </a:r>
        </a:p>
      </dsp:txBody>
      <dsp:txXfrm rot="10800000">
        <a:off x="0" y="1890"/>
        <a:ext cx="10927829" cy="165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A666-03D3-4644-83DE-0E1B86E7FF95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is then compared with</a:t>
          </a:r>
        </a:p>
      </dsp:txBody>
      <dsp:txXfrm>
        <a:off x="0" y="2530579"/>
        <a:ext cx="10927829" cy="896580"/>
      </dsp:txXfrm>
    </dsp:sp>
    <dsp:sp modelId="{B8EA2FEC-7C8B-4801-95B4-F0A1E666B960}">
      <dsp:nvSpPr>
        <dsp:cNvPr id="0" name=""/>
        <dsp:cNvSpPr/>
      </dsp:nvSpPr>
      <dsp:spPr>
        <a:xfrm>
          <a:off x="0" y="3393953"/>
          <a:ext cx="5463914" cy="763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EfficientSU2</a:t>
          </a:r>
        </a:p>
      </dsp:txBody>
      <dsp:txXfrm>
        <a:off x="0" y="3393953"/>
        <a:ext cx="5463914" cy="763753"/>
      </dsp:txXfrm>
    </dsp:sp>
    <dsp:sp modelId="{EF7CE953-E063-4D90-A66C-BC511DE6FB35}">
      <dsp:nvSpPr>
        <dsp:cNvPr id="0" name=""/>
        <dsp:cNvSpPr/>
      </dsp:nvSpPr>
      <dsp:spPr>
        <a:xfrm>
          <a:off x="5463914" y="3393953"/>
          <a:ext cx="5463914" cy="76375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TwoLocal</a:t>
          </a:r>
        </a:p>
      </dsp:txBody>
      <dsp:txXfrm>
        <a:off x="5463914" y="3393953"/>
        <a:ext cx="5463914" cy="763753"/>
      </dsp:txXfrm>
    </dsp:sp>
    <dsp:sp modelId="{E7B0CBD9-676C-4129-9C87-7AA3C54F7832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Customized Variational Circuit is prepared using Rotation Gates.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{Custom_Var_1;Custom_Var_2}</a:t>
          </a:r>
        </a:p>
      </dsp:txBody>
      <dsp:txXfrm rot="10800000">
        <a:off x="0" y="1890"/>
        <a:ext cx="10927829" cy="165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63469-09A7-427F-BF52-A54D300DF2B3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Results are Compared with VQC Class and Classical ML Algorithm</a:t>
          </a:r>
        </a:p>
      </dsp:txBody>
      <dsp:txXfrm>
        <a:off x="0" y="2530579"/>
        <a:ext cx="10927829" cy="1660334"/>
      </dsp:txXfrm>
    </dsp:sp>
    <dsp:sp modelId="{EC4C6A4F-CCBD-44A3-9A0F-5ECA7081DDA2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Lastly Algorithm consist of two Different Classes</a:t>
          </a:r>
        </a:p>
      </dsp:txBody>
      <dsp:txXfrm rot="-10800000">
        <a:off x="0" y="1890"/>
        <a:ext cx="10927829" cy="896311"/>
      </dsp:txXfrm>
    </dsp:sp>
    <dsp:sp modelId="{2102AEEC-8476-42F5-BEB5-B24DF3587885}">
      <dsp:nvSpPr>
        <dsp:cNvPr id="0" name=""/>
        <dsp:cNvSpPr/>
      </dsp:nvSpPr>
      <dsp:spPr>
        <a:xfrm>
          <a:off x="0" y="898202"/>
          <a:ext cx="5463914" cy="763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Estimator QNN</a:t>
          </a:r>
        </a:p>
      </dsp:txBody>
      <dsp:txXfrm>
        <a:off x="0" y="898202"/>
        <a:ext cx="5463914" cy="763524"/>
      </dsp:txXfrm>
    </dsp:sp>
    <dsp:sp modelId="{595F5C99-49EF-4B85-8666-E5331A3E6B49}">
      <dsp:nvSpPr>
        <dsp:cNvPr id="0" name=""/>
        <dsp:cNvSpPr/>
      </dsp:nvSpPr>
      <dsp:spPr>
        <a:xfrm>
          <a:off x="5463914" y="898202"/>
          <a:ext cx="5463914" cy="76352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Sampler QNN</a:t>
          </a:r>
        </a:p>
      </dsp:txBody>
      <dsp:txXfrm>
        <a:off x="5463914" y="898202"/>
        <a:ext cx="5463914" cy="763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EDAD-6337-4E0C-967C-A9BFBC5D4D60}">
      <dsp:nvSpPr>
        <dsp:cNvPr id="0" name=""/>
        <dsp:cNvSpPr/>
      </dsp:nvSpPr>
      <dsp:spPr>
        <a:xfrm rot="5400000">
          <a:off x="-220500" y="224030"/>
          <a:ext cx="1470001" cy="10290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 rot="-5400000">
        <a:off x="1" y="518031"/>
        <a:ext cx="1029001" cy="441000"/>
      </dsp:txXfrm>
    </dsp:sp>
    <dsp:sp modelId="{358971C5-6B88-4104-9424-491BBA45E0B8}">
      <dsp:nvSpPr>
        <dsp:cNvPr id="0" name=""/>
        <dsp:cNvSpPr/>
      </dsp:nvSpPr>
      <dsp:spPr>
        <a:xfrm rot="5400000">
          <a:off x="3370166" y="-2337635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Various encoding and comparing matrices – entanglement capacity, </a:t>
          </a:r>
          <a:r>
            <a:rPr lang="en-US" sz="1900" kern="1200" dirty="0" err="1"/>
            <a:t>expressibility</a:t>
          </a:r>
          <a:r>
            <a:rPr lang="en-US" sz="1900" kern="1200" dirty="0"/>
            <a:t>, circuit cost.</a:t>
          </a:r>
        </a:p>
      </dsp:txBody>
      <dsp:txXfrm rot="-5400000">
        <a:off x="1029001" y="50174"/>
        <a:ext cx="5591187" cy="862213"/>
      </dsp:txXfrm>
    </dsp:sp>
    <dsp:sp modelId="{07807081-20CF-4DA8-BA09-2A110B73BC0C}">
      <dsp:nvSpPr>
        <dsp:cNvPr id="0" name=""/>
        <dsp:cNvSpPr/>
      </dsp:nvSpPr>
      <dsp:spPr>
        <a:xfrm rot="5400000">
          <a:off x="-220500" y="1549649"/>
          <a:ext cx="1470001" cy="102900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Encoding</a:t>
          </a:r>
          <a:endParaRPr lang="en-US" sz="1800" kern="1200" dirty="0"/>
        </a:p>
      </dsp:txBody>
      <dsp:txXfrm rot="-5400000">
        <a:off x="1" y="1843650"/>
        <a:ext cx="1029001" cy="441000"/>
      </dsp:txXfrm>
    </dsp:sp>
    <dsp:sp modelId="{8690FD44-3EFE-4573-A988-E91FAA2C7728}">
      <dsp:nvSpPr>
        <dsp:cNvPr id="0" name=""/>
        <dsp:cNvSpPr/>
      </dsp:nvSpPr>
      <dsp:spPr>
        <a:xfrm rot="5400000">
          <a:off x="3370166" y="-1012015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Improving accuracy and reducing circuit depth</a:t>
          </a:r>
          <a:endParaRPr lang="en-US" sz="1900" kern="1200" dirty="0"/>
        </a:p>
      </dsp:txBody>
      <dsp:txXfrm rot="-5400000">
        <a:off x="1029001" y="1375794"/>
        <a:ext cx="5591187" cy="862213"/>
      </dsp:txXfrm>
    </dsp:sp>
    <dsp:sp modelId="{692F796D-2AD1-48EA-AA81-7BE1EF965FA5}">
      <dsp:nvSpPr>
        <dsp:cNvPr id="0" name=""/>
        <dsp:cNvSpPr/>
      </dsp:nvSpPr>
      <dsp:spPr>
        <a:xfrm rot="5400000">
          <a:off x="-220500" y="2875269"/>
          <a:ext cx="1470001" cy="102900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Ansatz</a:t>
          </a:r>
          <a:endParaRPr lang="en-US" sz="1800" kern="1200"/>
        </a:p>
      </dsp:txBody>
      <dsp:txXfrm rot="-5400000">
        <a:off x="1" y="3169270"/>
        <a:ext cx="1029001" cy="441000"/>
      </dsp:txXfrm>
    </dsp:sp>
    <dsp:sp modelId="{D7F03BD4-C809-46E0-93FB-BF1A532751B5}">
      <dsp:nvSpPr>
        <dsp:cNvPr id="0" name=""/>
        <dsp:cNvSpPr/>
      </dsp:nvSpPr>
      <dsp:spPr>
        <a:xfrm rot="5400000">
          <a:off x="3370166" y="313603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Executing code in different hardware</a:t>
          </a:r>
          <a:endParaRPr lang="en-US" sz="1900" kern="1200" dirty="0"/>
        </a:p>
      </dsp:txBody>
      <dsp:txXfrm rot="-5400000">
        <a:off x="1029001" y="2701412"/>
        <a:ext cx="5591187" cy="862213"/>
      </dsp:txXfrm>
    </dsp:sp>
    <dsp:sp modelId="{BC7C7DE8-3645-4171-A9D9-4DAB62C65209}">
      <dsp:nvSpPr>
        <dsp:cNvPr id="0" name=""/>
        <dsp:cNvSpPr/>
      </dsp:nvSpPr>
      <dsp:spPr>
        <a:xfrm rot="5400000">
          <a:off x="-220500" y="4200888"/>
          <a:ext cx="1470001" cy="102900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Algorithm</a:t>
          </a:r>
          <a:endParaRPr lang="en-US" sz="1800" kern="1200"/>
        </a:p>
      </dsp:txBody>
      <dsp:txXfrm rot="-5400000">
        <a:off x="1" y="4494889"/>
        <a:ext cx="1029001" cy="441000"/>
      </dsp:txXfrm>
    </dsp:sp>
    <dsp:sp modelId="{E5C16AFA-B350-4A0F-9843-A2E6078D8C46}">
      <dsp:nvSpPr>
        <dsp:cNvPr id="0" name=""/>
        <dsp:cNvSpPr/>
      </dsp:nvSpPr>
      <dsp:spPr>
        <a:xfrm rot="5400000">
          <a:off x="3370166" y="1639222"/>
          <a:ext cx="955501" cy="563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Runtime error mitigation</a:t>
          </a:r>
          <a:endParaRPr lang="en-US" sz="1900" kern="1200" dirty="0"/>
        </a:p>
      </dsp:txBody>
      <dsp:txXfrm rot="-5400000">
        <a:off x="1029001" y="4027031"/>
        <a:ext cx="5591187" cy="862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6910-AC94-B22C-A20A-3B2ADC3FD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DBC4D-CDD4-9E09-118C-2C043E2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7E0-5FD6-B9DF-240A-776E15F8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CD7C-240E-3F2D-C533-0C1DD4B5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04EE-3490-93D5-E8E1-C67A4BBF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2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5A72-34C4-A1FE-E0C2-645BE012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0076F-8D83-1989-214D-094D9446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10B-A309-9A80-47A2-F4112AB7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5D38-EF67-0319-E5C4-3D3B8047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869D-2751-89DC-3276-AC715089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2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18C3D-BDF8-6ED9-291C-6342DA349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CA316-D167-C67B-051F-8878B78D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CE0E-A714-00A7-EB9B-70D0AD3A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BEFC-AA8E-6745-4B12-B78B609E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0BA7-EEDE-CF2F-EA4C-9601EDD4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D548-D099-0791-AEA0-CDE737F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F446-57E3-E5DE-D61B-DA8049CF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AE6A-FFBF-330B-B4A0-0E526D6A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5536-5E73-A2F4-7C3F-C082AB13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24E8-8867-CC09-5DC2-D5B14CF1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3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118D-4D81-7200-A1AF-012BC109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1D4E-1D6E-41BA-2EE5-95ED56D6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E5D0-B325-DCFB-222A-0936FFDB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6A64-A666-0F28-D326-27CE91D4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20EE-084E-83D8-2002-342DFDB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3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F23E-F3AC-5EB5-6FBD-B2D14F25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E39A-7616-B084-5165-33FDF7FE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7F44-E2E5-7B8C-ABDB-031B328C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5660-07C9-D154-864D-EB5C415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BEDC-386E-D288-CDA9-5226245A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8222-ED19-0EB7-CBF2-146CD80F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3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000D-6B34-2ACF-5AAD-F8362036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5B14-AE7A-E482-625A-5E3DE29CF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3659-EDE1-34B7-4A99-0D4431E7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51874-1F33-3CB7-7505-78030DA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2D680-D077-1C0D-66B2-339D82006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ECEC9-740B-F324-0596-726D5BD3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198BA-6795-8681-A2B5-3023CA73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7A4A8-50AF-CF83-C21A-E0851FF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8F4-2E9F-1E72-1EFD-FDC30CA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EDA9E-229A-63BF-D3E0-3E6A8149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5A27-86FF-ADFD-DB1B-2897E9DA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A166D-191F-E66F-4B2E-DE51D835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76A71-3953-1404-D7BD-619CFE7A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28DA3-71EC-47BE-916C-4A3E204B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4525C-7B96-F232-C686-01351595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1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C4BA-B393-5446-3F2F-DA97DB1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D20F-719B-A1A8-5401-FF97B03B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BDF8-DAA1-3240-5454-24A222F3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F9784-1F88-5F69-6E9E-70B506E6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9851-E9BD-4B86-D1AB-DA34C10B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781-6CC7-6736-E277-976EA01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FBEB-01C0-6866-CFC8-A1EAECE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1D2AB-B237-49AF-A723-0BCEDF8F3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89DF-FB0C-8019-0727-BE6AE0A3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BFE2-7AEE-5123-D1E2-72EEDCFC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098A0-84A5-C9CF-72EB-3DC9E47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89E34-5480-29CC-0856-4DCDDB32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B8583-C87D-528C-6C4A-E8ABD2CF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194B-E676-2824-F4F9-B3A45C75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4363-CA71-9DFB-BBE0-CB80ECAB7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DC6B8-0589-4698-9247-60E97A5D6F8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489C-A519-7497-B301-2D357D25D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5545-A26F-55C7-7E7B-7E7AF540D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CA06F-EC6B-45F8-854F-4596EC7BF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6C85C-0FAC-003D-8785-91D1D6007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VQC Class Implementation using Sampler QNN and Estimator QNN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7B8B-0C23-613C-E85B-A9486621E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/>
              <a:t>Shisheer S Kaushik (M23IQT006)</a:t>
            </a:r>
          </a:p>
          <a:p>
            <a:pPr algn="l"/>
            <a:r>
              <a:rPr lang="en-US" dirty="0"/>
              <a:t>Mohammad Haris Ansari (M23IQT003)</a:t>
            </a:r>
          </a:p>
          <a:p>
            <a:pPr algn="l"/>
            <a:r>
              <a:rPr lang="en-US" dirty="0" err="1"/>
              <a:t>Thirumalai</a:t>
            </a:r>
            <a:r>
              <a:rPr lang="en-US" dirty="0"/>
              <a:t> M (M23IQT008)</a:t>
            </a:r>
          </a:p>
          <a:p>
            <a:pPr algn="l"/>
            <a:r>
              <a:rPr lang="en-US" dirty="0"/>
              <a:t>Harsh Mehta(M23IQT011)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06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750B-9CD6-B685-FCA0-301C220E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Variational Circuit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F675B-DD46-9B1F-6E44-C3F7615E6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385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3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750B-9CD6-B685-FCA0-301C220E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Variational Circuit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DFA00ABD-6794-88CA-054B-11099996F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7" y="4483511"/>
            <a:ext cx="11511183" cy="2374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025A-0562-77C3-CE4E-9DEC9911F695}"/>
              </a:ext>
            </a:extLst>
          </p:cNvPr>
          <p:cNvSpPr txBox="1"/>
          <p:nvPr/>
        </p:nvSpPr>
        <p:spPr>
          <a:xfrm>
            <a:off x="9408017" y="4114179"/>
            <a:ext cx="267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Custom_Var_1 for MNIST</a:t>
            </a:r>
            <a:endParaRPr lang="en-IN" dirty="0"/>
          </a:p>
        </p:txBody>
      </p:sp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70E42482-B779-AF32-BB8D-E6B10A8B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157"/>
            <a:ext cx="9648825" cy="2266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F0066-297D-1414-547C-D2C411426F8A}"/>
              </a:ext>
            </a:extLst>
          </p:cNvPr>
          <p:cNvSpPr txBox="1"/>
          <p:nvPr/>
        </p:nvSpPr>
        <p:spPr>
          <a:xfrm>
            <a:off x="9728318" y="1949399"/>
            <a:ext cx="267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EfficientSU2 for MNIST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98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750B-9CD6-B685-FCA0-301C220E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Variational Circuit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286A820-6034-23E1-FEB5-AEEDFBE6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4361848"/>
            <a:ext cx="10392696" cy="2496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4D31F-A40D-2FC7-93F5-353D2502EE3B}"/>
              </a:ext>
            </a:extLst>
          </p:cNvPr>
          <p:cNvSpPr txBox="1"/>
          <p:nvPr/>
        </p:nvSpPr>
        <p:spPr>
          <a:xfrm>
            <a:off x="0" y="5157925"/>
            <a:ext cx="2025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Custom_Var_2 for Citrus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27862-D51B-6290-1D6B-4A0C59EA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8504"/>
            <a:ext cx="8308258" cy="2535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98EB6-8901-35F6-8DD5-3190299D741C}"/>
              </a:ext>
            </a:extLst>
          </p:cNvPr>
          <p:cNvSpPr txBox="1"/>
          <p:nvPr/>
        </p:nvSpPr>
        <p:spPr>
          <a:xfrm>
            <a:off x="8823241" y="2470491"/>
            <a:ext cx="267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EfficientSU2 for Citrus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53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B44C-E9D2-DD1D-A854-7BF54C1D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Algorithm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450036-E378-1558-F6F1-4DB1FA23F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0951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55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B44C-E9D2-DD1D-A854-7BF54C1D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Training Model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7ECF96BD-541F-8EF0-4255-09A8BC6C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4" y="1602725"/>
            <a:ext cx="9151812" cy="50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164F1-FA9C-FB2F-E863-D86613D4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Workflow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FBD67-4787-7B18-5DE6-307D0C162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285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24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1A51-BAFF-8A57-B162-3AAB6DD2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456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164F1-FA9C-FB2F-E863-D86613D4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Workflow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FBD67-4787-7B18-5DE6-307D0C162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574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7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D051B-9639-4F2A-9BBB-FFDC2019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B2A892-155D-E2C1-0264-1C1B9BA82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7506"/>
              </p:ext>
            </p:extLst>
          </p:nvPr>
        </p:nvGraphicFramePr>
        <p:xfrm>
          <a:off x="6587561" y="4828249"/>
          <a:ext cx="3895137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5137">
                  <a:extLst>
                    <a:ext uri="{9D8B030D-6E8A-4147-A177-3AD203B41FA5}">
                      <a16:colId xmlns:a16="http://schemas.microsoft.com/office/drawing/2014/main" val="3685508433"/>
                    </a:ext>
                  </a:extLst>
                </a:gridCol>
              </a:tblGrid>
              <a:tr h="269558">
                <a:tc>
                  <a:txBody>
                    <a:bodyPr/>
                    <a:lstStyle/>
                    <a:p>
                      <a:r>
                        <a:rPr lang="en-US" dirty="0"/>
                        <a:t>Data Encoding Schemes;</a:t>
                      </a:r>
                    </a:p>
                    <a:p>
                      <a:r>
                        <a:rPr lang="en-US" dirty="0"/>
                        <a:t>Custom_FeatureMap_1</a:t>
                      </a:r>
                    </a:p>
                    <a:p>
                      <a:r>
                        <a:rPr lang="en-US" dirty="0"/>
                        <a:t>Custom_FeatureMap_2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3123"/>
                  </a:ext>
                </a:extLst>
              </a:tr>
              <a:tr h="471726">
                <a:tc>
                  <a:txBody>
                    <a:bodyPr/>
                    <a:lstStyle/>
                    <a:p>
                      <a:r>
                        <a:rPr lang="en-US" dirty="0"/>
                        <a:t>ZZFeatureMap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144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8CD925-4CBD-EBFA-48C0-4532B786C262}"/>
              </a:ext>
            </a:extLst>
          </p:cNvPr>
          <p:cNvSpPr txBox="1"/>
          <p:nvPr/>
        </p:nvSpPr>
        <p:spPr>
          <a:xfrm>
            <a:off x="1880575" y="2383925"/>
            <a:ext cx="2476262" cy="661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8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Classification Data Set Selection</a:t>
            </a:r>
            <a:endParaRPr lang="en-IN" sz="2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C0D95-8BDC-CEB6-E467-F5A738216388}"/>
              </a:ext>
            </a:extLst>
          </p:cNvPr>
          <p:cNvSpPr txBox="1"/>
          <p:nvPr/>
        </p:nvSpPr>
        <p:spPr>
          <a:xfrm>
            <a:off x="1880575" y="5005665"/>
            <a:ext cx="2476262" cy="661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8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Classical data Encoding Schemes</a:t>
            </a:r>
            <a:endParaRPr lang="en-IN" sz="2200" b="1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627066BF-F96F-6A8A-8CA4-B4A532118A46}"/>
              </a:ext>
            </a:extLst>
          </p:cNvPr>
          <p:cNvSpPr/>
          <p:nvPr/>
        </p:nvSpPr>
        <p:spPr>
          <a:xfrm rot="5400000">
            <a:off x="4778332" y="3850992"/>
            <a:ext cx="923399" cy="465859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9546A04F-0A44-2E5B-DA47-43C5057D38B2}"/>
              </a:ext>
            </a:extLst>
          </p:cNvPr>
          <p:cNvSpPr/>
          <p:nvPr/>
        </p:nvSpPr>
        <p:spPr>
          <a:xfrm>
            <a:off x="4778333" y="2478176"/>
            <a:ext cx="923399" cy="465859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F724107F-C3F3-0353-755C-95C2A881EB00}"/>
              </a:ext>
            </a:extLst>
          </p:cNvPr>
          <p:cNvSpPr/>
          <p:nvPr/>
        </p:nvSpPr>
        <p:spPr>
          <a:xfrm>
            <a:off x="4778333" y="5098240"/>
            <a:ext cx="923399" cy="465859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41D755-577A-4CB3-9634-0513236A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46755"/>
              </p:ext>
            </p:extLst>
          </p:nvPr>
        </p:nvGraphicFramePr>
        <p:xfrm>
          <a:off x="6587561" y="2112579"/>
          <a:ext cx="3743632" cy="14108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3632">
                  <a:extLst>
                    <a:ext uri="{9D8B030D-6E8A-4147-A177-3AD203B41FA5}">
                      <a16:colId xmlns:a16="http://schemas.microsoft.com/office/drawing/2014/main" val="2816940510"/>
                    </a:ext>
                  </a:extLst>
                </a:gridCol>
              </a:tblGrid>
              <a:tr h="705428">
                <a:tc>
                  <a:txBody>
                    <a:bodyPr/>
                    <a:lstStyle/>
                    <a:p>
                      <a:r>
                        <a:rPr lang="en-US" dirty="0"/>
                        <a:t>MNIST {Labels : 0→9,1→4}</a:t>
                      </a:r>
                    </a:p>
                    <a:p>
                      <a:r>
                        <a:rPr lang="en-US" dirty="0"/>
                        <a:t>Splitting Ratio = 0.8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419354"/>
                  </a:ext>
                </a:extLst>
              </a:tr>
              <a:tr h="705428">
                <a:tc>
                  <a:txBody>
                    <a:bodyPr/>
                    <a:lstStyle/>
                    <a:p>
                      <a:r>
                        <a:rPr lang="en-US" dirty="0"/>
                        <a:t>Citrus {Labels : 0→Orange,1→Grape}</a:t>
                      </a:r>
                    </a:p>
                    <a:p>
                      <a:r>
                        <a:rPr lang="en-US" dirty="0"/>
                        <a:t>Splitting Ratio = 0.8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458881"/>
                  </a:ext>
                </a:extLst>
              </a:tr>
            </a:tbl>
          </a:graphicData>
        </a:graphic>
      </p:graphicFrame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47F49A3E-F483-A814-6166-9B1C03F14802}"/>
              </a:ext>
            </a:extLst>
          </p:cNvPr>
          <p:cNvSpPr/>
          <p:nvPr/>
        </p:nvSpPr>
        <p:spPr>
          <a:xfrm>
            <a:off x="10671514" y="4996903"/>
            <a:ext cx="501445" cy="9428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8A954-FF2B-89FB-F7BF-5A3E80B3C703}"/>
              </a:ext>
            </a:extLst>
          </p:cNvPr>
          <p:cNvSpPr txBox="1"/>
          <p:nvPr/>
        </p:nvSpPr>
        <p:spPr>
          <a:xfrm>
            <a:off x="11172959" y="5299051"/>
            <a:ext cx="1308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Compare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5082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96E33-64EB-BFEB-EDC7-5A5686D3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418151-70BA-FA60-99CA-28088563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929"/>
              </p:ext>
            </p:extLst>
          </p:nvPr>
        </p:nvGraphicFramePr>
        <p:xfrm>
          <a:off x="6587257" y="2112579"/>
          <a:ext cx="3572386" cy="15943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72386">
                  <a:extLst>
                    <a:ext uri="{9D8B030D-6E8A-4147-A177-3AD203B41FA5}">
                      <a16:colId xmlns:a16="http://schemas.microsoft.com/office/drawing/2014/main" val="1426315116"/>
                    </a:ext>
                  </a:extLst>
                </a:gridCol>
              </a:tblGrid>
              <a:tr h="600179">
                <a:tc>
                  <a:txBody>
                    <a:bodyPr/>
                    <a:lstStyle/>
                    <a:p>
                      <a:r>
                        <a:rPr lang="en-US" dirty="0"/>
                        <a:t>Customized Ansatz; </a:t>
                      </a:r>
                    </a:p>
                    <a:p>
                      <a:r>
                        <a:rPr lang="en-US" dirty="0"/>
                        <a:t>Custom_Var_1</a:t>
                      </a:r>
                    </a:p>
                    <a:p>
                      <a:r>
                        <a:rPr lang="en-US" dirty="0"/>
                        <a:t>Custom_Var_2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35344"/>
                  </a:ext>
                </a:extLst>
              </a:tr>
              <a:tr h="679981">
                <a:tc>
                  <a:txBody>
                    <a:bodyPr/>
                    <a:lstStyle/>
                    <a:p>
                      <a:r>
                        <a:rPr lang="en-US" dirty="0"/>
                        <a:t>EfficientSU2</a:t>
                      </a:r>
                    </a:p>
                    <a:p>
                      <a:r>
                        <a:rPr lang="en-US" dirty="0"/>
                        <a:t>TwoLocal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532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43E5D2-11A1-81E2-A592-BBE3ACEBED9A}"/>
              </a:ext>
            </a:extLst>
          </p:cNvPr>
          <p:cNvSpPr txBox="1"/>
          <p:nvPr/>
        </p:nvSpPr>
        <p:spPr>
          <a:xfrm>
            <a:off x="1679436" y="2555492"/>
            <a:ext cx="1486020" cy="4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Ansatz</a:t>
            </a:r>
            <a:endParaRPr lang="en-IN" sz="2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7DE6C-FAD7-88EC-B152-2EAAE5ECCF33}"/>
              </a:ext>
            </a:extLst>
          </p:cNvPr>
          <p:cNvSpPr txBox="1"/>
          <p:nvPr/>
        </p:nvSpPr>
        <p:spPr>
          <a:xfrm>
            <a:off x="1679436" y="5449084"/>
            <a:ext cx="1486020" cy="4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endParaRPr lang="en-IN" sz="2200" b="1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C4EA68F-842E-B4E2-6108-385BC26CEBB4}"/>
              </a:ext>
            </a:extLst>
          </p:cNvPr>
          <p:cNvSpPr/>
          <p:nvPr/>
        </p:nvSpPr>
        <p:spPr>
          <a:xfrm rot="5400000">
            <a:off x="4464740" y="3931715"/>
            <a:ext cx="1092372" cy="5511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A2E0B85A-139A-AA11-3307-B843A32998E7}"/>
              </a:ext>
            </a:extLst>
          </p:cNvPr>
          <p:cNvSpPr/>
          <p:nvPr/>
        </p:nvSpPr>
        <p:spPr>
          <a:xfrm>
            <a:off x="4464741" y="2484839"/>
            <a:ext cx="1092372" cy="5511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A32298D-077C-024D-B167-15D278826B78}"/>
              </a:ext>
            </a:extLst>
          </p:cNvPr>
          <p:cNvSpPr/>
          <p:nvPr/>
        </p:nvSpPr>
        <p:spPr>
          <a:xfrm>
            <a:off x="4531986" y="5397589"/>
            <a:ext cx="1092372" cy="55110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D74F7D-E1C5-7D9D-51FB-CF96CFE0F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72167"/>
              </p:ext>
            </p:extLst>
          </p:nvPr>
        </p:nvGraphicFramePr>
        <p:xfrm>
          <a:off x="6587257" y="5024061"/>
          <a:ext cx="3572386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72386">
                  <a:extLst>
                    <a:ext uri="{9D8B030D-6E8A-4147-A177-3AD203B41FA5}">
                      <a16:colId xmlns:a16="http://schemas.microsoft.com/office/drawing/2014/main" val="3063257070"/>
                    </a:ext>
                  </a:extLst>
                </a:gridCol>
              </a:tblGrid>
              <a:tr h="469726">
                <a:tc>
                  <a:txBody>
                    <a:bodyPr/>
                    <a:lstStyle/>
                    <a:p>
                      <a:r>
                        <a:rPr lang="en-US" dirty="0"/>
                        <a:t>Sampler QNN</a:t>
                      </a:r>
                    </a:p>
                    <a:p>
                      <a:r>
                        <a:rPr lang="en-US" dirty="0"/>
                        <a:t>Estimator QNN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56619"/>
                  </a:ext>
                </a:extLst>
              </a:tr>
              <a:tr h="469726">
                <a:tc>
                  <a:txBody>
                    <a:bodyPr/>
                    <a:lstStyle/>
                    <a:p>
                      <a:r>
                        <a:rPr lang="en-US" dirty="0"/>
                        <a:t>VQC</a:t>
                      </a:r>
                    </a:p>
                    <a:p>
                      <a:r>
                        <a:rPr lang="en-US" dirty="0"/>
                        <a:t>Classical ML Algorithms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8960"/>
                  </a:ext>
                </a:extLst>
              </a:tr>
            </a:tbl>
          </a:graphicData>
        </a:graphic>
      </p:graphicFrame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F5A80611-0FEE-1253-A109-11FD02845422}"/>
              </a:ext>
            </a:extLst>
          </p:cNvPr>
          <p:cNvSpPr/>
          <p:nvPr/>
        </p:nvSpPr>
        <p:spPr>
          <a:xfrm>
            <a:off x="10512564" y="5201716"/>
            <a:ext cx="501445" cy="942851"/>
          </a:xfrm>
          <a:prstGeom prst="curvedLeftArrow">
            <a:avLst>
              <a:gd name="adj1" fmla="val 2101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3480-0DC4-2013-D3E0-CE588CD0E550}"/>
              </a:ext>
            </a:extLst>
          </p:cNvPr>
          <p:cNvSpPr txBox="1"/>
          <p:nvPr/>
        </p:nvSpPr>
        <p:spPr>
          <a:xfrm>
            <a:off x="11059623" y="5494864"/>
            <a:ext cx="1308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Compare</a:t>
            </a:r>
            <a:endParaRPr lang="en-IN" sz="1600" b="1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478E7DE-D86F-CA0B-AE9F-F1180E845FAA}"/>
              </a:ext>
            </a:extLst>
          </p:cNvPr>
          <p:cNvSpPr/>
          <p:nvPr/>
        </p:nvSpPr>
        <p:spPr>
          <a:xfrm>
            <a:off x="10512564" y="2586772"/>
            <a:ext cx="501445" cy="942851"/>
          </a:xfrm>
          <a:prstGeom prst="curvedLeftArrow">
            <a:avLst>
              <a:gd name="adj1" fmla="val 2101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47D5B-5E86-9227-4520-07287117DCB5}"/>
              </a:ext>
            </a:extLst>
          </p:cNvPr>
          <p:cNvSpPr txBox="1"/>
          <p:nvPr/>
        </p:nvSpPr>
        <p:spPr>
          <a:xfrm>
            <a:off x="11059623" y="2879920"/>
            <a:ext cx="1308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Compare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127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AD20F-F27D-A6AB-8959-40EABFDC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Binary Data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389C2-AFE4-E88A-1099-C1778219D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345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4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AD20F-F27D-A6AB-8959-40EABFDC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Amplitude Encoding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F662E3BC-CCF9-C4E7-6133-C529C707C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053"/>
            <a:ext cx="6527502" cy="261308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AEAE451-FAB4-8ADD-B6C6-E525DDA8F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75" y="1575459"/>
            <a:ext cx="5857224" cy="51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89D47-2475-0DBA-AFAA-2F59A128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Classical Data Encoding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0A2A620-058B-4229-563A-51FF71968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346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89D47-2475-0DBA-AFAA-2F59A128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Classical Data Encoding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5E106-8137-B574-2751-AA56874F5621}"/>
              </a:ext>
            </a:extLst>
          </p:cNvPr>
          <p:cNvSpPr txBox="1"/>
          <p:nvPr/>
        </p:nvSpPr>
        <p:spPr>
          <a:xfrm>
            <a:off x="133130" y="5195998"/>
            <a:ext cx="267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Custom_FeatureMap_1 for MNIST</a:t>
            </a:r>
            <a:endParaRPr lang="en-IN" dirty="0"/>
          </a:p>
        </p:txBody>
      </p:sp>
      <p:pic>
        <p:nvPicPr>
          <p:cNvPr id="12" name="Picture 11" descr="A diagram of a computer">
            <a:extLst>
              <a:ext uri="{FF2B5EF4-FFF2-40B4-BE49-F238E27FC236}">
                <a16:creationId xmlns:a16="http://schemas.microsoft.com/office/drawing/2014/main" id="{97422EC5-4264-CC2B-2074-AD3EBFC2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6" y="4198373"/>
            <a:ext cx="9168184" cy="2641583"/>
          </a:xfrm>
          <a:prstGeom prst="rect">
            <a:avLst/>
          </a:prstGeom>
        </p:spPr>
      </p:pic>
      <p:pic>
        <p:nvPicPr>
          <p:cNvPr id="19" name="Picture 18" descr="A diagram of a circuit">
            <a:extLst>
              <a:ext uri="{FF2B5EF4-FFF2-40B4-BE49-F238E27FC236}">
                <a16:creationId xmlns:a16="http://schemas.microsoft.com/office/drawing/2014/main" id="{DF2D9FF4-4473-0D24-A6AD-B616C184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75459"/>
            <a:ext cx="7816276" cy="27691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A1CA4B-B60B-026E-F72C-ADBF0183DC89}"/>
              </a:ext>
            </a:extLst>
          </p:cNvPr>
          <p:cNvSpPr txBox="1"/>
          <p:nvPr/>
        </p:nvSpPr>
        <p:spPr>
          <a:xfrm>
            <a:off x="8666950" y="2822633"/>
            <a:ext cx="267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ZZFeatureMap</a:t>
            </a:r>
          </a:p>
          <a:p>
            <a:r>
              <a:rPr lang="en-US" dirty="0"/>
              <a:t>for MNIST</a:t>
            </a:r>
            <a:endParaRPr lang="en-IN" dirty="0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2E42C00F-9CCE-7D5F-2B44-51F2E53D1DAC}"/>
              </a:ext>
            </a:extLst>
          </p:cNvPr>
          <p:cNvSpPr/>
          <p:nvPr/>
        </p:nvSpPr>
        <p:spPr>
          <a:xfrm>
            <a:off x="8072656" y="3037916"/>
            <a:ext cx="432619" cy="2157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90D2504-7B26-79B5-BABE-C6C78419057C}"/>
              </a:ext>
            </a:extLst>
          </p:cNvPr>
          <p:cNvSpPr/>
          <p:nvPr/>
        </p:nvSpPr>
        <p:spPr>
          <a:xfrm>
            <a:off x="2635838" y="5307035"/>
            <a:ext cx="432619" cy="2157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89D47-2475-0DBA-AFAA-2F59A128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Classical Data Encoding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5E106-8137-B574-2751-AA56874F5621}"/>
              </a:ext>
            </a:extLst>
          </p:cNvPr>
          <p:cNvSpPr txBox="1"/>
          <p:nvPr/>
        </p:nvSpPr>
        <p:spPr>
          <a:xfrm>
            <a:off x="755630" y="5088115"/>
            <a:ext cx="267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Custom_FeatureMap_2 for Citrus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1CA4B-B60B-026E-F72C-ADBF0183DC89}"/>
              </a:ext>
            </a:extLst>
          </p:cNvPr>
          <p:cNvSpPr txBox="1"/>
          <p:nvPr/>
        </p:nvSpPr>
        <p:spPr>
          <a:xfrm>
            <a:off x="9542206" y="2714750"/>
            <a:ext cx="267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ZZFeatureMap</a:t>
            </a:r>
          </a:p>
          <a:p>
            <a:r>
              <a:rPr lang="en-US" dirty="0"/>
              <a:t>For Citrus</a:t>
            </a:r>
            <a:endParaRPr lang="en-IN" dirty="0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2E42C00F-9CCE-7D5F-2B44-51F2E53D1DAC}"/>
              </a:ext>
            </a:extLst>
          </p:cNvPr>
          <p:cNvSpPr/>
          <p:nvPr/>
        </p:nvSpPr>
        <p:spPr>
          <a:xfrm>
            <a:off x="8072656" y="3037916"/>
            <a:ext cx="432619" cy="2157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90D2504-7B26-79B5-BABE-C6C78419057C}"/>
              </a:ext>
            </a:extLst>
          </p:cNvPr>
          <p:cNvSpPr/>
          <p:nvPr/>
        </p:nvSpPr>
        <p:spPr>
          <a:xfrm>
            <a:off x="3776380" y="5303400"/>
            <a:ext cx="432619" cy="2157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diagram of a circuit">
            <a:extLst>
              <a:ext uri="{FF2B5EF4-FFF2-40B4-BE49-F238E27FC236}">
                <a16:creationId xmlns:a16="http://schemas.microsoft.com/office/drawing/2014/main" id="{87F98C94-1F80-4B27-C3F6-67807342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52" y="4238174"/>
            <a:ext cx="6774426" cy="2619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29BC7-56BB-5588-4BB1-C9F65E8DF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709"/>
            <a:ext cx="9468465" cy="23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379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VQC Class Implementation using Sampler QNN and Estimator QNN</vt:lpstr>
      <vt:lpstr>Workflow</vt:lpstr>
      <vt:lpstr>Workflow</vt:lpstr>
      <vt:lpstr>Workflow</vt:lpstr>
      <vt:lpstr>Binary Data</vt:lpstr>
      <vt:lpstr>Amplitude Encoding</vt:lpstr>
      <vt:lpstr>Classical Data Encoding</vt:lpstr>
      <vt:lpstr>Classical Data Encoding</vt:lpstr>
      <vt:lpstr>Classical Data Encoding</vt:lpstr>
      <vt:lpstr>Variational Circuit</vt:lpstr>
      <vt:lpstr>Variational Circuit</vt:lpstr>
      <vt:lpstr>Variational Circuit</vt:lpstr>
      <vt:lpstr>Algorithm</vt:lpstr>
      <vt:lpstr>Training Model</vt:lpstr>
      <vt:lpstr>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VQC Class Implementation using Sampler QNN and Estimator QNN</dc:title>
  <dc:creator>Harsh Mehta</dc:creator>
  <cp:lastModifiedBy>Harsh Mehta</cp:lastModifiedBy>
  <cp:revision>19</cp:revision>
  <dcterms:created xsi:type="dcterms:W3CDTF">2024-04-09T02:54:00Z</dcterms:created>
  <dcterms:modified xsi:type="dcterms:W3CDTF">2024-04-13T08:39:59Z</dcterms:modified>
</cp:coreProperties>
</file>