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BFFD-ADE6-4C34-A63B-5CCE0D300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C99F-09A0-4187-B26E-797E7357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5EA1-F31C-42CE-9F9C-0A8FDEC0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2C34-536F-4919-B885-92064183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A05C6-0C60-4BC2-8EC8-A7283734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3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3E98-C4DE-4B20-BBCD-1B4D26FF4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482AE-9394-4315-8AA2-E6804A46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7920D-86A8-4718-9C31-805E3924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4322-E657-4806-AB42-07E55AC9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1D94-B424-40C4-AB31-139D4054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63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B69EA-DE1E-4912-AE53-85528092A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3C93D-86C8-4580-8772-3E17CBAAB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FA03C-8904-457B-9EBB-7ED53F15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0D24-6D5E-450A-B1FA-506902F1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EDC9F-4DC5-4E04-AD5B-CFB40E33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0D09-3B7B-4446-A1EA-91F50A45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47E3-9B63-471D-A3F5-02F91B784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BE4C-941B-49E6-A8DA-04A7CEE5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F900-A3B3-4C6D-A737-10976B9C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358AC-457B-42D3-AB3A-9F2145A1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2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070C-CCAF-4F8F-BA3F-D2968E7E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D5165-16BD-410D-9DA7-A56997745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7738-ED40-4DF9-A119-057E2A5C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81EB-2E68-4E5A-8260-8B351860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2E5C2-72CF-4911-A2FC-08BB55B0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41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5A1-E61B-4694-B8A8-893DB4B6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FE71-D927-4FF6-8781-9E3EFFC3F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84C3D-FB61-49DB-9D4D-32768D7ED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82F1-067E-4E8A-A342-C3CDE7C6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02C0F-5F1B-4F28-BEB5-EB3BE941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2980-F686-463F-827F-BFACE463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3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858D-8784-4614-B66A-68BCE040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D48F8-B443-4C2B-A9AD-2B53FFB5F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C77B-B2B5-46B2-A960-D221FCAD3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BECC5-133E-4285-95EA-5D24051F7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2AA33-5362-4094-A4BE-85963C066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039D4-5CA1-4F5D-B93F-21929F30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B3945E-3DAF-40BD-9BE6-992D9B0F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6F959-9F4F-42D5-BB0D-AABCDA4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6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B4B4-83F9-48D0-AE02-701CDF1C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9D59B-F75A-4182-8736-25804FE1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BD20B-F914-47DC-8205-F665233C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B926F-B2AC-45A5-B85C-CF1E10C3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3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F29F6-060B-4D31-8486-DF32DC17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B43FA-3A33-4B46-B523-D08425A2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3B0F4-1B33-48A4-A535-891601D0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12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7C34-3ACD-4348-B6EF-4069C1DB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777F-2DD1-4F30-93D5-4151E7D0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81A59-FB05-4E17-A4F7-43F3046B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BBA6-77FA-4EC6-8799-3C8B7605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71B7-5DAC-477C-BF3A-C0CC8C33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AE7B7-D2C4-4385-8D58-4EDB6960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1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1F20-1103-476D-B691-77F61B58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3731A-A496-450E-994D-82EC824F0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B3663-349A-4222-BE90-4ADE1FDBA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0FA36-19DA-4F8B-83CB-8E0E7369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1A8B1-336E-4AB5-8E78-A3453582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2FBD-E5EB-4AE4-957A-70E7E31D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2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EAC8E-B422-46AF-8A56-CAF1C5C5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6C46D-87E4-406C-8F30-A71FEDFC7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73F8-16B3-40F0-A536-8307E8D1E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EA1E-BF00-4510-8D7D-4F031563B3A7}" type="datetimeFigureOut">
              <a:rPr lang="en-IN" smtClean="0"/>
              <a:t>14-05-2022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4489C-6332-4DB4-8BF9-65504FEFA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F04D8-5CB4-4505-AFB2-2AB15B6B0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A131-72C2-4A8E-B640-127F04B01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3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144394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photos/conclusion-reason-final-end-585903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t/thank-you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B38E-87F5-440A-993F-0336CAF5F287}"/>
              </a:ext>
            </a:extLst>
          </p:cNvPr>
          <p:cNvSpPr/>
          <p:nvPr/>
        </p:nvSpPr>
        <p:spPr>
          <a:xfrm>
            <a:off x="806824" y="376518"/>
            <a:ext cx="309282" cy="10085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536EB-0309-48C6-A891-29BF3F1047C9}"/>
              </a:ext>
            </a:extLst>
          </p:cNvPr>
          <p:cNvSpPr/>
          <p:nvPr/>
        </p:nvSpPr>
        <p:spPr>
          <a:xfrm>
            <a:off x="1532965" y="457200"/>
            <a:ext cx="10018058" cy="8471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>
                <a:solidFill>
                  <a:schemeClr val="tx1"/>
                </a:solidFill>
              </a:rPr>
              <a:t>Financial Data Analysis 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25D89-DD57-4329-9031-400C9784B70E}"/>
              </a:ext>
            </a:extLst>
          </p:cNvPr>
          <p:cNvSpPr/>
          <p:nvPr/>
        </p:nvSpPr>
        <p:spPr>
          <a:xfrm>
            <a:off x="8269941" y="4854388"/>
            <a:ext cx="3281082" cy="162709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Shishir Sachan</a:t>
            </a:r>
          </a:p>
          <a:p>
            <a:pPr algn="ctr"/>
            <a:r>
              <a:rPr lang="en-US" sz="3200" dirty="0"/>
              <a:t>MBA (Finance)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09A1-0845-4BDB-9359-13FA00E07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12" y="1667435"/>
            <a:ext cx="7678389" cy="51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7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EB38E-87F5-440A-993F-0336CAF5F287}"/>
              </a:ext>
            </a:extLst>
          </p:cNvPr>
          <p:cNvSpPr/>
          <p:nvPr/>
        </p:nvSpPr>
        <p:spPr>
          <a:xfrm>
            <a:off x="806824" y="376518"/>
            <a:ext cx="309282" cy="10085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536EB-0309-48C6-A891-29BF3F1047C9}"/>
              </a:ext>
            </a:extLst>
          </p:cNvPr>
          <p:cNvSpPr/>
          <p:nvPr/>
        </p:nvSpPr>
        <p:spPr>
          <a:xfrm>
            <a:off x="1532965" y="457200"/>
            <a:ext cx="10018058" cy="84716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chemeClr val="tx1"/>
                </a:solidFill>
              </a:rPr>
              <a:t>GDP Calculation for the period 2010 to 2022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225D89-DD57-4329-9031-400C9784B70E}"/>
              </a:ext>
            </a:extLst>
          </p:cNvPr>
          <p:cNvSpPr/>
          <p:nvPr/>
        </p:nvSpPr>
        <p:spPr>
          <a:xfrm>
            <a:off x="1116106" y="1721224"/>
            <a:ext cx="10434917" cy="2232211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4000" dirty="0"/>
              <a:t> </a:t>
            </a:r>
            <a:endParaRPr lang="en-IN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76CE6-04C4-49C9-A8AA-1253342A0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40" y="1899397"/>
            <a:ext cx="9631119" cy="18758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3B44A2-6044-4194-A93B-4EA648B7758F}"/>
              </a:ext>
            </a:extLst>
          </p:cNvPr>
          <p:cNvSpPr/>
          <p:nvPr/>
        </p:nvSpPr>
        <p:spPr>
          <a:xfrm>
            <a:off x="1280440" y="4195482"/>
            <a:ext cx="9631119" cy="1896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GDP per capita calculation for a period for 2010 to 2022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Country included are France, United State, Denmark, India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61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C6A4A-787B-4711-89E7-9620F8775C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/>
          <a:stretch/>
        </p:blipFill>
        <p:spPr>
          <a:xfrm>
            <a:off x="3597145" y="1137814"/>
            <a:ext cx="3174564" cy="4102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C1FFC-56D5-4B77-9360-8A07C9580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99" y="1137815"/>
            <a:ext cx="2790172" cy="3901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832851-3EF3-426A-A08A-0EC71EE9B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71" y="1137815"/>
            <a:ext cx="2952558" cy="41022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300CA-B0EC-4ADD-941E-207D3DE0F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256" y="1156998"/>
            <a:ext cx="3633401" cy="41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5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F571E7-3475-449D-B74B-C4C701A64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88" y="219473"/>
            <a:ext cx="11252224" cy="3209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80996B-297E-4803-9BBE-74A477F9FE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"/>
          <a:stretch/>
        </p:blipFill>
        <p:spPr>
          <a:xfrm>
            <a:off x="1707776" y="3429000"/>
            <a:ext cx="9300937" cy="32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89C26B-C2C7-4FF4-A407-84005F1A6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24" y="1173710"/>
            <a:ext cx="5002268" cy="5563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DD2FD-3D7E-444D-B560-7D56531F7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39" y="1173710"/>
            <a:ext cx="4451937" cy="5392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807D1E-BCD4-4222-AEA1-21CF5FE2B47A}"/>
              </a:ext>
            </a:extLst>
          </p:cNvPr>
          <p:cNvSpPr/>
          <p:nvPr/>
        </p:nvSpPr>
        <p:spPr>
          <a:xfrm>
            <a:off x="392624" y="255494"/>
            <a:ext cx="10001952" cy="918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India GDP per Capita Income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07009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126034-0D47-4107-B071-15BD29C0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523"/>
            <a:ext cx="5971581" cy="3859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9B3A-12F2-4585-8484-39DEB9656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82" y="2164523"/>
            <a:ext cx="6302718" cy="39855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FEFBFFC-BDAE-4F1A-B8E0-155535ED8E0B}"/>
              </a:ext>
            </a:extLst>
          </p:cNvPr>
          <p:cNvSpPr/>
          <p:nvPr/>
        </p:nvSpPr>
        <p:spPr>
          <a:xfrm>
            <a:off x="416859" y="403412"/>
            <a:ext cx="11187953" cy="12640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4000" dirty="0"/>
              <a:t>Diagrammatic representation of India GDP per capita</a:t>
            </a:r>
          </a:p>
        </p:txBody>
      </p:sp>
    </p:spTree>
    <p:extLst>
      <p:ext uri="{BB962C8B-B14F-4D97-AF65-F5344CB8AC3E}">
        <p14:creationId xmlns:p14="http://schemas.microsoft.com/office/powerpoint/2010/main" val="414043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7F770-D9AD-443A-B48F-67F0BAD6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17" y="427543"/>
            <a:ext cx="4674836" cy="6002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135806-9177-4F6E-82AF-47A9B0C38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7682" y="1317811"/>
            <a:ext cx="5709024" cy="38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4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522C6C-2449-41B1-AA85-86FABF9F3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965462-B6BC-40A7-85A4-4EF164F74AD2}"/>
              </a:ext>
            </a:extLst>
          </p:cNvPr>
          <p:cNvSpPr txBox="1"/>
          <p:nvPr/>
        </p:nvSpPr>
        <p:spPr>
          <a:xfrm>
            <a:off x="0" y="6858000"/>
            <a:ext cx="12191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icpedia.org/highway-signs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65431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Shishir shishir</dc:creator>
  <cp:lastModifiedBy>Shishir shishir</cp:lastModifiedBy>
  <cp:revision>10</cp:revision>
  <dcterms:created xsi:type="dcterms:W3CDTF">2022-05-12T18:57:18Z</dcterms:created>
  <dcterms:modified xsi:type="dcterms:W3CDTF">2022-05-14T10:18:29Z</dcterms:modified>
</cp:coreProperties>
</file>