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76" r:id="rId6"/>
    <p:sldId id="258" r:id="rId7"/>
    <p:sldId id="280" r:id="rId8"/>
    <p:sldId id="281" r:id="rId9"/>
    <p:sldId id="283" r:id="rId10"/>
    <p:sldId id="284" r:id="rId11"/>
    <p:sldId id="271" r:id="rId12"/>
    <p:sldId id="279" r:id="rId13"/>
    <p:sldId id="277" r:id="rId14"/>
    <p:sldId id="286" r:id="rId15"/>
    <p:sldId id="287" r:id="rId16"/>
    <p:sldId id="273" r:id="rId17"/>
    <p:sldId id="278"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9"/>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5A659-5152-4F92-9801-6374E9293E2B}" v="4" dt="2023-11-29T10:00:16.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TTY, SHISHIR" userId="028af3ba-9158-4636-ad8c-e668aec805b6" providerId="ADAL" clId="{7705A659-5152-4F92-9801-6374E9293E2B}"/>
    <pc:docChg chg="undo custSel addSld delSld modSld sldOrd">
      <pc:chgData name="SHETTY, SHISHIR" userId="028af3ba-9158-4636-ad8c-e668aec805b6" providerId="ADAL" clId="{7705A659-5152-4F92-9801-6374E9293E2B}" dt="2023-11-29T10:06:20.452" v="895" actId="27636"/>
      <pc:docMkLst>
        <pc:docMk/>
      </pc:docMkLst>
      <pc:sldChg chg="delSp modSp mod">
        <pc:chgData name="SHETTY, SHISHIR" userId="028af3ba-9158-4636-ad8c-e668aec805b6" providerId="ADAL" clId="{7705A659-5152-4F92-9801-6374E9293E2B}" dt="2023-11-29T10:05:55.895" v="884" actId="14100"/>
        <pc:sldMkLst>
          <pc:docMk/>
          <pc:sldMk cId="3571516367" sldId="258"/>
        </pc:sldMkLst>
        <pc:spChg chg="mod">
          <ac:chgData name="SHETTY, SHISHIR" userId="028af3ba-9158-4636-ad8c-e668aec805b6" providerId="ADAL" clId="{7705A659-5152-4F92-9801-6374E9293E2B}" dt="2023-11-29T10:05:55.895" v="884" actId="14100"/>
          <ac:spMkLst>
            <pc:docMk/>
            <pc:sldMk cId="3571516367" sldId="258"/>
            <ac:spMk id="2" creationId="{0A32731C-311B-46F7-A865-6C3AF6B09A47}"/>
          </ac:spMkLst>
        </pc:spChg>
        <pc:spChg chg="del">
          <ac:chgData name="SHETTY, SHISHIR" userId="028af3ba-9158-4636-ad8c-e668aec805b6" providerId="ADAL" clId="{7705A659-5152-4F92-9801-6374E9293E2B}" dt="2023-11-29T08:10:49.886" v="336" actId="478"/>
          <ac:spMkLst>
            <pc:docMk/>
            <pc:sldMk cId="3571516367" sldId="258"/>
            <ac:spMk id="5" creationId="{8D51ED20-04D4-4894-B0C2-9C541A61A734}"/>
          </ac:spMkLst>
        </pc:spChg>
      </pc:sldChg>
      <pc:sldChg chg="del">
        <pc:chgData name="SHETTY, SHISHIR" userId="028af3ba-9158-4636-ad8c-e668aec805b6" providerId="ADAL" clId="{7705A659-5152-4F92-9801-6374E9293E2B}" dt="2023-11-29T08:49:52.238" v="523" actId="2696"/>
        <pc:sldMkLst>
          <pc:docMk/>
          <pc:sldMk cId="332104327" sldId="259"/>
        </pc:sldMkLst>
      </pc:sldChg>
      <pc:sldChg chg="addSp delSp modSp del mod">
        <pc:chgData name="SHETTY, SHISHIR" userId="028af3ba-9158-4636-ad8c-e668aec805b6" providerId="ADAL" clId="{7705A659-5152-4F92-9801-6374E9293E2B}" dt="2023-11-29T08:51:30.188" v="561" actId="2696"/>
        <pc:sldMkLst>
          <pc:docMk/>
          <pc:sldMk cId="1663780162" sldId="260"/>
        </pc:sldMkLst>
        <pc:spChg chg="del">
          <ac:chgData name="SHETTY, SHISHIR" userId="028af3ba-9158-4636-ad8c-e668aec805b6" providerId="ADAL" clId="{7705A659-5152-4F92-9801-6374E9293E2B}" dt="2023-11-29T08:50:47.827" v="553" actId="478"/>
          <ac:spMkLst>
            <pc:docMk/>
            <pc:sldMk cId="1663780162" sldId="260"/>
            <ac:spMk id="2" creationId="{09140014-73D5-419B-8867-972BB18D52D4}"/>
          </ac:spMkLst>
        </pc:spChg>
        <pc:spChg chg="del">
          <ac:chgData name="SHETTY, SHISHIR" userId="028af3ba-9158-4636-ad8c-e668aec805b6" providerId="ADAL" clId="{7705A659-5152-4F92-9801-6374E9293E2B}" dt="2023-11-29T08:50:40.055" v="549" actId="478"/>
          <ac:spMkLst>
            <pc:docMk/>
            <pc:sldMk cId="1663780162" sldId="260"/>
            <ac:spMk id="3" creationId="{A45AD8B9-3719-4696-A80F-16A618C5D134}"/>
          </ac:spMkLst>
        </pc:spChg>
        <pc:spChg chg="del mod">
          <ac:chgData name="SHETTY, SHISHIR" userId="028af3ba-9158-4636-ad8c-e668aec805b6" providerId="ADAL" clId="{7705A659-5152-4F92-9801-6374E9293E2B}" dt="2023-11-29T08:50:43.692" v="551" actId="478"/>
          <ac:spMkLst>
            <pc:docMk/>
            <pc:sldMk cId="1663780162" sldId="260"/>
            <ac:spMk id="4" creationId="{33D8731E-4977-402E-8BFD-895B4D0544CC}"/>
          </ac:spMkLst>
        </pc:spChg>
        <pc:spChg chg="del mod">
          <ac:chgData name="SHETTY, SHISHIR" userId="028af3ba-9158-4636-ad8c-e668aec805b6" providerId="ADAL" clId="{7705A659-5152-4F92-9801-6374E9293E2B}" dt="2023-11-29T08:50:36.761" v="547" actId="478"/>
          <ac:spMkLst>
            <pc:docMk/>
            <pc:sldMk cId="1663780162" sldId="260"/>
            <ac:spMk id="5" creationId="{91CDEC5F-B8EE-4BC1-843F-13135E6E7AB2}"/>
          </ac:spMkLst>
        </pc:spChg>
        <pc:spChg chg="del">
          <ac:chgData name="SHETTY, SHISHIR" userId="028af3ba-9158-4636-ad8c-e668aec805b6" providerId="ADAL" clId="{7705A659-5152-4F92-9801-6374E9293E2B}" dt="2023-11-29T08:50:30.417" v="543" actId="478"/>
          <ac:spMkLst>
            <pc:docMk/>
            <pc:sldMk cId="1663780162" sldId="260"/>
            <ac:spMk id="6" creationId="{50B65871-FA95-449A-B8BC-90486DE532EF}"/>
          </ac:spMkLst>
        </pc:spChg>
        <pc:spChg chg="add del mod">
          <ac:chgData name="SHETTY, SHISHIR" userId="028af3ba-9158-4636-ad8c-e668aec805b6" providerId="ADAL" clId="{7705A659-5152-4F92-9801-6374E9293E2B}" dt="2023-11-29T08:50:34.488" v="545" actId="478"/>
          <ac:spMkLst>
            <pc:docMk/>
            <pc:sldMk cId="1663780162" sldId="260"/>
            <ac:spMk id="10" creationId="{59D15960-F31E-25B0-D95A-DF1893BE7E22}"/>
          </ac:spMkLst>
        </pc:spChg>
        <pc:spChg chg="add del mod">
          <ac:chgData name="SHETTY, SHISHIR" userId="028af3ba-9158-4636-ad8c-e668aec805b6" providerId="ADAL" clId="{7705A659-5152-4F92-9801-6374E9293E2B}" dt="2023-11-29T08:50:37.770" v="548" actId="478"/>
          <ac:spMkLst>
            <pc:docMk/>
            <pc:sldMk cId="1663780162" sldId="260"/>
            <ac:spMk id="12" creationId="{1EDFCDCF-9F85-884F-2AD8-0354E66E7DEE}"/>
          </ac:spMkLst>
        </pc:spChg>
        <pc:spChg chg="add del mod">
          <ac:chgData name="SHETTY, SHISHIR" userId="028af3ba-9158-4636-ad8c-e668aec805b6" providerId="ADAL" clId="{7705A659-5152-4F92-9801-6374E9293E2B}" dt="2023-11-29T08:50:41.326" v="550" actId="478"/>
          <ac:spMkLst>
            <pc:docMk/>
            <pc:sldMk cId="1663780162" sldId="260"/>
            <ac:spMk id="14" creationId="{1C73651F-CBDA-7AC8-5C9F-537797E6FDB4}"/>
          </ac:spMkLst>
        </pc:spChg>
        <pc:spChg chg="add del mod">
          <ac:chgData name="SHETTY, SHISHIR" userId="028af3ba-9158-4636-ad8c-e668aec805b6" providerId="ADAL" clId="{7705A659-5152-4F92-9801-6374E9293E2B}" dt="2023-11-29T08:50:45.385" v="552" actId="478"/>
          <ac:spMkLst>
            <pc:docMk/>
            <pc:sldMk cId="1663780162" sldId="260"/>
            <ac:spMk id="16" creationId="{0887825A-BA16-E44D-134B-A7E405824074}"/>
          </ac:spMkLst>
        </pc:spChg>
        <pc:spChg chg="add del mod">
          <ac:chgData name="SHETTY, SHISHIR" userId="028af3ba-9158-4636-ad8c-e668aec805b6" providerId="ADAL" clId="{7705A659-5152-4F92-9801-6374E9293E2B}" dt="2023-11-29T08:50:49.758" v="554" actId="478"/>
          <ac:spMkLst>
            <pc:docMk/>
            <pc:sldMk cId="1663780162" sldId="260"/>
            <ac:spMk id="18" creationId="{CF64DBDC-88AD-3492-1470-1528D89E3D91}"/>
          </ac:spMkLst>
        </pc:spChg>
        <pc:spChg chg="add mod">
          <ac:chgData name="SHETTY, SHISHIR" userId="028af3ba-9158-4636-ad8c-e668aec805b6" providerId="ADAL" clId="{7705A659-5152-4F92-9801-6374E9293E2B}" dt="2023-11-29T08:51:17.723" v="560" actId="14100"/>
          <ac:spMkLst>
            <pc:docMk/>
            <pc:sldMk cId="1663780162" sldId="260"/>
            <ac:spMk id="19" creationId="{53F3EEAD-F6F9-517D-F36D-1A2E765A8661}"/>
          </ac:spMkLst>
        </pc:spChg>
        <pc:spChg chg="add mod">
          <ac:chgData name="SHETTY, SHISHIR" userId="028af3ba-9158-4636-ad8c-e668aec805b6" providerId="ADAL" clId="{7705A659-5152-4F92-9801-6374E9293E2B}" dt="2023-11-29T08:51:00.056" v="556" actId="27636"/>
          <ac:spMkLst>
            <pc:docMk/>
            <pc:sldMk cId="1663780162" sldId="260"/>
            <ac:spMk id="20" creationId="{958A434F-FE49-4E9F-FB99-EC0FAA5096E0}"/>
          </ac:spMkLst>
        </pc:spChg>
        <pc:spChg chg="add mod">
          <ac:chgData name="SHETTY, SHISHIR" userId="028af3ba-9158-4636-ad8c-e668aec805b6" providerId="ADAL" clId="{7705A659-5152-4F92-9801-6374E9293E2B}" dt="2023-11-29T08:50:59.960" v="555"/>
          <ac:spMkLst>
            <pc:docMk/>
            <pc:sldMk cId="1663780162" sldId="260"/>
            <ac:spMk id="21" creationId="{97D96265-3CFC-BC4B-1979-3FBA7048CF8E}"/>
          </ac:spMkLst>
        </pc:spChg>
      </pc:sldChg>
      <pc:sldChg chg="del">
        <pc:chgData name="SHETTY, SHISHIR" userId="028af3ba-9158-4636-ad8c-e668aec805b6" providerId="ADAL" clId="{7705A659-5152-4F92-9801-6374E9293E2B}" dt="2023-11-29T08:49:52.238" v="523" actId="2696"/>
        <pc:sldMkLst>
          <pc:docMk/>
          <pc:sldMk cId="1429429409" sldId="261"/>
        </pc:sldMkLst>
      </pc:sldChg>
      <pc:sldChg chg="del">
        <pc:chgData name="SHETTY, SHISHIR" userId="028af3ba-9158-4636-ad8c-e668aec805b6" providerId="ADAL" clId="{7705A659-5152-4F92-9801-6374E9293E2B}" dt="2023-11-29T08:11:37.334" v="342" actId="2696"/>
        <pc:sldMkLst>
          <pc:docMk/>
          <pc:sldMk cId="379728094" sldId="262"/>
        </pc:sldMkLst>
      </pc:sldChg>
      <pc:sldChg chg="del">
        <pc:chgData name="SHETTY, SHISHIR" userId="028af3ba-9158-4636-ad8c-e668aec805b6" providerId="ADAL" clId="{7705A659-5152-4F92-9801-6374E9293E2B}" dt="2023-11-29T08:49:52.238" v="523" actId="2696"/>
        <pc:sldMkLst>
          <pc:docMk/>
          <pc:sldMk cId="4055079983" sldId="263"/>
        </pc:sldMkLst>
      </pc:sldChg>
      <pc:sldChg chg="del">
        <pc:chgData name="SHETTY, SHISHIR" userId="028af3ba-9158-4636-ad8c-e668aec805b6" providerId="ADAL" clId="{7705A659-5152-4F92-9801-6374E9293E2B}" dt="2023-11-29T08:49:52.238" v="523" actId="2696"/>
        <pc:sldMkLst>
          <pc:docMk/>
          <pc:sldMk cId="2619301236" sldId="264"/>
        </pc:sldMkLst>
      </pc:sldChg>
      <pc:sldChg chg="del">
        <pc:chgData name="SHETTY, SHISHIR" userId="028af3ba-9158-4636-ad8c-e668aec805b6" providerId="ADAL" clId="{7705A659-5152-4F92-9801-6374E9293E2B}" dt="2023-11-29T08:49:52.238" v="523" actId="2696"/>
        <pc:sldMkLst>
          <pc:docMk/>
          <pc:sldMk cId="744379741" sldId="265"/>
        </pc:sldMkLst>
      </pc:sldChg>
      <pc:sldChg chg="del">
        <pc:chgData name="SHETTY, SHISHIR" userId="028af3ba-9158-4636-ad8c-e668aec805b6" providerId="ADAL" clId="{7705A659-5152-4F92-9801-6374E9293E2B}" dt="2023-11-29T08:49:52.238" v="523" actId="2696"/>
        <pc:sldMkLst>
          <pc:docMk/>
          <pc:sldMk cId="1742861620" sldId="266"/>
        </pc:sldMkLst>
      </pc:sldChg>
      <pc:sldChg chg="del">
        <pc:chgData name="SHETTY, SHISHIR" userId="028af3ba-9158-4636-ad8c-e668aec805b6" providerId="ADAL" clId="{7705A659-5152-4F92-9801-6374E9293E2B}" dt="2023-11-29T08:49:25.012" v="522" actId="2696"/>
        <pc:sldMkLst>
          <pc:docMk/>
          <pc:sldMk cId="2499682613" sldId="269"/>
        </pc:sldMkLst>
      </pc:sldChg>
      <pc:sldChg chg="del">
        <pc:chgData name="SHETTY, SHISHIR" userId="028af3ba-9158-4636-ad8c-e668aec805b6" providerId="ADAL" clId="{7705A659-5152-4F92-9801-6374E9293E2B}" dt="2023-11-29T08:49:52.238" v="523" actId="2696"/>
        <pc:sldMkLst>
          <pc:docMk/>
          <pc:sldMk cId="2896385493" sldId="270"/>
        </pc:sldMkLst>
      </pc:sldChg>
      <pc:sldChg chg="modSp mod">
        <pc:chgData name="SHETTY, SHISHIR" userId="028af3ba-9158-4636-ad8c-e668aec805b6" providerId="ADAL" clId="{7705A659-5152-4F92-9801-6374E9293E2B}" dt="2023-11-29T08:50:14.780" v="541" actId="255"/>
        <pc:sldMkLst>
          <pc:docMk/>
          <pc:sldMk cId="1969787568" sldId="271"/>
        </pc:sldMkLst>
        <pc:spChg chg="mod">
          <ac:chgData name="SHETTY, SHISHIR" userId="028af3ba-9158-4636-ad8c-e668aec805b6" providerId="ADAL" clId="{7705A659-5152-4F92-9801-6374E9293E2B}" dt="2023-11-29T08:50:14.780" v="541" actId="255"/>
          <ac:spMkLst>
            <pc:docMk/>
            <pc:sldMk cId="1969787568" sldId="271"/>
            <ac:spMk id="3" creationId="{AF64C29E-DF30-4DC6-AB95-2016F9A703B6}"/>
          </ac:spMkLst>
        </pc:spChg>
      </pc:sldChg>
      <pc:sldChg chg="add del">
        <pc:chgData name="SHETTY, SHISHIR" userId="028af3ba-9158-4636-ad8c-e668aec805b6" providerId="ADAL" clId="{7705A659-5152-4F92-9801-6374E9293E2B}" dt="2023-11-29T07:21:39.630" v="1" actId="2890"/>
        <pc:sldMkLst>
          <pc:docMk/>
          <pc:sldMk cId="1024033586" sldId="272"/>
        </pc:sldMkLst>
      </pc:sldChg>
      <pc:sldChg chg="delSp modSp add mod">
        <pc:chgData name="SHETTY, SHISHIR" userId="028af3ba-9158-4636-ad8c-e668aec805b6" providerId="ADAL" clId="{7705A659-5152-4F92-9801-6374E9293E2B}" dt="2023-11-29T10:06:20.452" v="895" actId="27636"/>
        <pc:sldMkLst>
          <pc:docMk/>
          <pc:sldMk cId="3538060139" sldId="272"/>
        </pc:sldMkLst>
        <pc:spChg chg="mod">
          <ac:chgData name="SHETTY, SHISHIR" userId="028af3ba-9158-4636-ad8c-e668aec805b6" providerId="ADAL" clId="{7705A659-5152-4F92-9801-6374E9293E2B}" dt="2023-11-29T10:06:03.168" v="886" actId="14100"/>
          <ac:spMkLst>
            <pc:docMk/>
            <pc:sldMk cId="3538060139" sldId="272"/>
            <ac:spMk id="2" creationId="{0A32731C-311B-46F7-A865-6C3AF6B09A47}"/>
          </ac:spMkLst>
        </pc:spChg>
        <pc:spChg chg="mod">
          <ac:chgData name="SHETTY, SHISHIR" userId="028af3ba-9158-4636-ad8c-e668aec805b6" providerId="ADAL" clId="{7705A659-5152-4F92-9801-6374E9293E2B}" dt="2023-11-29T10:06:20.452" v="895" actId="27636"/>
          <ac:spMkLst>
            <pc:docMk/>
            <pc:sldMk cId="3538060139" sldId="272"/>
            <ac:spMk id="3" creationId="{9D5232F9-FD00-464A-9F17-619C91AEF8F3}"/>
          </ac:spMkLst>
        </pc:spChg>
        <pc:spChg chg="del">
          <ac:chgData name="SHETTY, SHISHIR" userId="028af3ba-9158-4636-ad8c-e668aec805b6" providerId="ADAL" clId="{7705A659-5152-4F92-9801-6374E9293E2B}" dt="2023-11-29T08:10:47.561" v="335" actId="478"/>
          <ac:spMkLst>
            <pc:docMk/>
            <pc:sldMk cId="3538060139" sldId="272"/>
            <ac:spMk id="5" creationId="{8D51ED20-04D4-4894-B0C2-9C541A61A734}"/>
          </ac:spMkLst>
        </pc:spChg>
      </pc:sldChg>
      <pc:sldChg chg="delSp modSp add mod ord">
        <pc:chgData name="SHETTY, SHISHIR" userId="028af3ba-9158-4636-ad8c-e668aec805b6" providerId="ADAL" clId="{7705A659-5152-4F92-9801-6374E9293E2B}" dt="2023-11-29T10:05:47.136" v="882" actId="14100"/>
        <pc:sldMkLst>
          <pc:docMk/>
          <pc:sldMk cId="3365502087" sldId="273"/>
        </pc:sldMkLst>
        <pc:spChg chg="mod">
          <ac:chgData name="SHETTY, SHISHIR" userId="028af3ba-9158-4636-ad8c-e668aec805b6" providerId="ADAL" clId="{7705A659-5152-4F92-9801-6374E9293E2B}" dt="2023-11-29T10:05:47.136" v="882" actId="14100"/>
          <ac:spMkLst>
            <pc:docMk/>
            <pc:sldMk cId="3365502087" sldId="273"/>
            <ac:spMk id="2" creationId="{0A32731C-311B-46F7-A865-6C3AF6B09A47}"/>
          </ac:spMkLst>
        </pc:spChg>
        <pc:spChg chg="mod">
          <ac:chgData name="SHETTY, SHISHIR" userId="028af3ba-9158-4636-ad8c-e668aec805b6" providerId="ADAL" clId="{7705A659-5152-4F92-9801-6374E9293E2B}" dt="2023-11-29T08:17:53.750" v="359" actId="113"/>
          <ac:spMkLst>
            <pc:docMk/>
            <pc:sldMk cId="3365502087" sldId="273"/>
            <ac:spMk id="3" creationId="{9D5232F9-FD00-464A-9F17-619C91AEF8F3}"/>
          </ac:spMkLst>
        </pc:spChg>
        <pc:spChg chg="del">
          <ac:chgData name="SHETTY, SHISHIR" userId="028af3ba-9158-4636-ad8c-e668aec805b6" providerId="ADAL" clId="{7705A659-5152-4F92-9801-6374E9293E2B}" dt="2023-11-29T08:10:42.686" v="334" actId="478"/>
          <ac:spMkLst>
            <pc:docMk/>
            <pc:sldMk cId="3365502087" sldId="273"/>
            <ac:spMk id="5" creationId="{8D51ED20-04D4-4894-B0C2-9C541A61A734}"/>
          </ac:spMkLst>
        </pc:spChg>
      </pc:sldChg>
      <pc:sldChg chg="modSp add mod ord">
        <pc:chgData name="SHETTY, SHISHIR" userId="028af3ba-9158-4636-ad8c-e668aec805b6" providerId="ADAL" clId="{7705A659-5152-4F92-9801-6374E9293E2B}" dt="2023-11-29T08:41:15.379" v="521" actId="20577"/>
        <pc:sldMkLst>
          <pc:docMk/>
          <pc:sldMk cId="3965171612" sldId="274"/>
        </pc:sldMkLst>
        <pc:spChg chg="mod">
          <ac:chgData name="SHETTY, SHISHIR" userId="028af3ba-9158-4636-ad8c-e668aec805b6" providerId="ADAL" clId="{7705A659-5152-4F92-9801-6374E9293E2B}" dt="2023-11-29T08:18:50.949" v="367" actId="1076"/>
          <ac:spMkLst>
            <pc:docMk/>
            <pc:sldMk cId="3965171612" sldId="274"/>
            <ac:spMk id="2" creationId="{0A32731C-311B-46F7-A865-6C3AF6B09A47}"/>
          </ac:spMkLst>
        </pc:spChg>
        <pc:spChg chg="mod">
          <ac:chgData name="SHETTY, SHISHIR" userId="028af3ba-9158-4636-ad8c-e668aec805b6" providerId="ADAL" clId="{7705A659-5152-4F92-9801-6374E9293E2B}" dt="2023-11-29T08:41:15.379" v="521" actId="20577"/>
          <ac:spMkLst>
            <pc:docMk/>
            <pc:sldMk cId="3965171612" sldId="274"/>
            <ac:spMk id="3" creationId="{9D5232F9-FD00-464A-9F17-619C91AEF8F3}"/>
          </ac:spMkLst>
        </pc:spChg>
      </pc:sldChg>
      <pc:sldChg chg="addSp modSp add mod">
        <pc:chgData name="SHETTY, SHISHIR" userId="028af3ba-9158-4636-ad8c-e668aec805b6" providerId="ADAL" clId="{7705A659-5152-4F92-9801-6374E9293E2B}" dt="2023-11-29T10:05:25.653" v="880" actId="20577"/>
        <pc:sldMkLst>
          <pc:docMk/>
          <pc:sldMk cId="363448198" sldId="275"/>
        </pc:sldMkLst>
        <pc:spChg chg="mod">
          <ac:chgData name="SHETTY, SHISHIR" userId="028af3ba-9158-4636-ad8c-e668aec805b6" providerId="ADAL" clId="{7705A659-5152-4F92-9801-6374E9293E2B}" dt="2023-11-29T10:05:25.653" v="880" actId="20577"/>
          <ac:spMkLst>
            <pc:docMk/>
            <pc:sldMk cId="363448198" sldId="275"/>
            <ac:spMk id="2" creationId="{0A32731C-311B-46F7-A865-6C3AF6B09A47}"/>
          </ac:spMkLst>
        </pc:spChg>
        <pc:spChg chg="mod">
          <ac:chgData name="SHETTY, SHISHIR" userId="028af3ba-9158-4636-ad8c-e668aec805b6" providerId="ADAL" clId="{7705A659-5152-4F92-9801-6374E9293E2B}" dt="2023-11-29T08:58:23.460" v="662" actId="12"/>
          <ac:spMkLst>
            <pc:docMk/>
            <pc:sldMk cId="363448198" sldId="275"/>
            <ac:spMk id="3" creationId="{9D5232F9-FD00-464A-9F17-619C91AEF8F3}"/>
          </ac:spMkLst>
        </pc:spChg>
        <pc:picChg chg="add mod">
          <ac:chgData name="SHETTY, SHISHIR" userId="028af3ba-9158-4636-ad8c-e668aec805b6" providerId="ADAL" clId="{7705A659-5152-4F92-9801-6374E9293E2B}" dt="2023-11-29T08:57:15.628" v="651" actId="1076"/>
          <ac:picMkLst>
            <pc:docMk/>
            <pc:sldMk cId="363448198" sldId="275"/>
            <ac:picMk id="5" creationId="{C63A25C1-D557-D69B-889B-34CBB2EEB923}"/>
          </ac:picMkLst>
        </pc:picChg>
      </pc:sldChg>
      <pc:sldChg chg="addSp modSp add mod ord">
        <pc:chgData name="SHETTY, SHISHIR" userId="028af3ba-9158-4636-ad8c-e668aec805b6" providerId="ADAL" clId="{7705A659-5152-4F92-9801-6374E9293E2B}" dt="2023-11-29T10:05:04.470" v="877" actId="20577"/>
        <pc:sldMkLst>
          <pc:docMk/>
          <pc:sldMk cId="292389064" sldId="276"/>
        </pc:sldMkLst>
        <pc:spChg chg="mod">
          <ac:chgData name="SHETTY, SHISHIR" userId="028af3ba-9158-4636-ad8c-e668aec805b6" providerId="ADAL" clId="{7705A659-5152-4F92-9801-6374E9293E2B}" dt="2023-11-29T09:57:11.652" v="669" actId="122"/>
          <ac:spMkLst>
            <pc:docMk/>
            <pc:sldMk cId="292389064" sldId="276"/>
            <ac:spMk id="2" creationId="{0A32731C-311B-46F7-A865-6C3AF6B09A47}"/>
          </ac:spMkLst>
        </pc:spChg>
        <pc:spChg chg="mod">
          <ac:chgData name="SHETTY, SHISHIR" userId="028af3ba-9158-4636-ad8c-e668aec805b6" providerId="ADAL" clId="{7705A659-5152-4F92-9801-6374E9293E2B}" dt="2023-11-29T10:05:04.470" v="877" actId="20577"/>
          <ac:spMkLst>
            <pc:docMk/>
            <pc:sldMk cId="292389064" sldId="276"/>
            <ac:spMk id="3" creationId="{9D5232F9-FD00-464A-9F17-619C91AEF8F3}"/>
          </ac:spMkLst>
        </pc:spChg>
        <pc:picChg chg="add mod">
          <ac:chgData name="SHETTY, SHISHIR" userId="028af3ba-9158-4636-ad8c-e668aec805b6" providerId="ADAL" clId="{7705A659-5152-4F92-9801-6374E9293E2B}" dt="2023-11-29T10:01:30.972" v="824" actId="1076"/>
          <ac:picMkLst>
            <pc:docMk/>
            <pc:sldMk cId="292389064" sldId="276"/>
            <ac:picMk id="5" creationId="{3EDC6FD4-508E-55C9-D22E-E3074E4F128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319645" y="5557042"/>
            <a:ext cx="4941770" cy="396660"/>
          </a:xfrm>
        </p:spPr>
        <p:txBody>
          <a:bodyPr>
            <a:normAutofit/>
          </a:bodyPr>
          <a:lstStyle/>
          <a:p>
            <a:r>
              <a:rPr lang="en-US" dirty="0"/>
              <a:t>SHISHIR SHETTY</a:t>
            </a:r>
          </a:p>
        </p:txBody>
      </p:sp>
      <p:pic>
        <p:nvPicPr>
          <p:cNvPr id="1026" name="Picture 2">
            <a:extLst>
              <a:ext uri="{FF2B5EF4-FFF2-40B4-BE49-F238E27FC236}">
                <a16:creationId xmlns:a16="http://schemas.microsoft.com/office/drawing/2014/main" id="{371B8FE6-DF18-C36F-CB85-2DE24D17A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645" y="5033167"/>
            <a:ext cx="952500"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9516" y="1175656"/>
            <a:ext cx="10745798" cy="5458409"/>
          </a:xfrm>
        </p:spPr>
        <p:txBody>
          <a:bodyPr>
            <a:normAutofit/>
          </a:bodyPr>
          <a:lstStyle/>
          <a:p>
            <a:pPr>
              <a:lnSpc>
                <a:spcPct val="115000"/>
              </a:lnSpc>
            </a:pPr>
            <a:endParaRPr lang="en-US" sz="1200" b="1" dirty="0">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b="1" dirty="0">
                <a:latin typeface="Roboto" panose="02000000000000000000" pitchFamily="2" charset="0"/>
                <a:ea typeface="Roboto" panose="02000000000000000000" pitchFamily="2" charset="0"/>
                <a:cs typeface="Roboto" panose="02000000000000000000" pitchFamily="2" charset="0"/>
              </a:rPr>
              <a:t>Data Integrity Constraints</a:t>
            </a:r>
            <a:r>
              <a:rPr lang="en-US" sz="1200" dirty="0">
                <a:latin typeface="Roboto" panose="02000000000000000000" pitchFamily="2" charset="0"/>
                <a:ea typeface="Roboto" panose="02000000000000000000" pitchFamily="2" charset="0"/>
                <a:cs typeface="Roboto" panose="02000000000000000000" pitchFamily="2" charset="0"/>
              </a:rPr>
              <a:t>: Implement constraints to ensure data integrity, such as ensuring that each order and shipping record has a corresponding customer entry in the Customer Dataset.</a:t>
            </a: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Concern :</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1) Few of the customer has ordered same item with same Order ID. However,  shipping ID differs. Does that mean every individual item gets separate Shipping ID or is that an error in capturing the data?</a:t>
            </a: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2) Is the Pending delivery amount received ? because it can be COD</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3) No information on returns hence we cannot exactly calculate sales amount because few items could have been returned</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4) Mousepad is the item with 2 Cost - 200, 250. Why? any coupon discount or different Mouse pad?</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5) There is no information on any date field which is big concern like Order Date, Ship Date </a:t>
            </a:r>
            <a:r>
              <a:rPr lang="en-US" sz="1200" dirty="0" err="1">
                <a:latin typeface="Roboto" panose="02000000000000000000" pitchFamily="2" charset="0"/>
                <a:ea typeface="Roboto" panose="02000000000000000000" pitchFamily="2" charset="0"/>
                <a:cs typeface="Roboto" panose="02000000000000000000" pitchFamily="2" charset="0"/>
              </a:rPr>
              <a:t>etc</a:t>
            </a: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9" name="Picture 8">
            <a:extLst>
              <a:ext uri="{FF2B5EF4-FFF2-40B4-BE49-F238E27FC236}">
                <a16:creationId xmlns:a16="http://schemas.microsoft.com/office/drawing/2014/main" id="{85E9D4E8-C405-06E2-3860-57345D8C1CFB}"/>
              </a:ext>
            </a:extLst>
          </p:cNvPr>
          <p:cNvPicPr>
            <a:picLocks noChangeAspect="1"/>
          </p:cNvPicPr>
          <p:nvPr/>
        </p:nvPicPr>
        <p:blipFill>
          <a:blip r:embed="rId2"/>
          <a:stretch>
            <a:fillRect/>
          </a:stretch>
        </p:blipFill>
        <p:spPr>
          <a:xfrm>
            <a:off x="950017" y="3142794"/>
            <a:ext cx="7026249" cy="1524132"/>
          </a:xfrm>
          <a:prstGeom prst="rect">
            <a:avLst/>
          </a:prstGeom>
        </p:spPr>
      </p:pic>
      <p:sp>
        <p:nvSpPr>
          <p:cNvPr id="7" name="Title 1">
            <a:extLst>
              <a:ext uri="{FF2B5EF4-FFF2-40B4-BE49-F238E27FC236}">
                <a16:creationId xmlns:a16="http://schemas.microsoft.com/office/drawing/2014/main" id="{6944481B-70AD-7419-A673-DB622C8815EB}"/>
              </a:ext>
            </a:extLst>
          </p:cNvPr>
          <p:cNvSpPr txBox="1">
            <a:spLocks/>
          </p:cNvSpPr>
          <p:nvPr/>
        </p:nvSpPr>
        <p:spPr>
          <a:xfrm>
            <a:off x="562630" y="163349"/>
            <a:ext cx="11261973" cy="119892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fontAlgn="base">
              <a:spcBef>
                <a:spcPts val="0"/>
              </a:spcBef>
            </a:pPr>
            <a:br>
              <a:rPr lang="en-US" sz="1600" dirty="0">
                <a:latin typeface="ArialMT"/>
              </a:rPr>
            </a:br>
            <a:r>
              <a:rPr lang="en-US" sz="1400" dirty="0">
                <a:latin typeface="ArialMT"/>
              </a:rPr>
              <a:t>1) Verify the accuracy, completeness, and reliability of source data. </a:t>
            </a:r>
            <a:br>
              <a:rPr lang="en-US" sz="1400" dirty="0">
                <a:latin typeface="ArialMT"/>
              </a:rPr>
            </a:br>
            <a:br>
              <a:rPr lang="en-US" sz="1400" dirty="0">
                <a:latin typeface="ArialMT"/>
              </a:rPr>
            </a:br>
            <a:r>
              <a:rPr lang="en-US" sz="1400" dirty="0">
                <a:latin typeface="ArialMT"/>
              </a:rPr>
              <a:t>2) Based on your findings, define and outline the requirements for anticipated datasets, detailing the necessary data components.</a:t>
            </a:r>
          </a:p>
        </p:txBody>
      </p:sp>
    </p:spTree>
    <p:extLst>
      <p:ext uri="{BB962C8B-B14F-4D97-AF65-F5344CB8AC3E}">
        <p14:creationId xmlns:p14="http://schemas.microsoft.com/office/powerpoint/2010/main" val="36473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7" name="Title 1">
            <a:extLst>
              <a:ext uri="{FF2B5EF4-FFF2-40B4-BE49-F238E27FC236}">
                <a16:creationId xmlns:a16="http://schemas.microsoft.com/office/drawing/2014/main" id="{6944481B-70AD-7419-A673-DB622C8815EB}"/>
              </a:ext>
            </a:extLst>
          </p:cNvPr>
          <p:cNvSpPr txBox="1">
            <a:spLocks/>
          </p:cNvSpPr>
          <p:nvPr/>
        </p:nvSpPr>
        <p:spPr>
          <a:xfrm>
            <a:off x="562631" y="163349"/>
            <a:ext cx="11081974" cy="81636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fontAlgn="base">
              <a:spcBef>
                <a:spcPts val="0"/>
              </a:spcBef>
            </a:pPr>
            <a:r>
              <a:rPr lang="en-US" sz="1400" dirty="0">
                <a:latin typeface="ArialMT"/>
              </a:rPr>
              <a:t>3) Develop the data models to effectively </a:t>
            </a:r>
            <a:r>
              <a:rPr lang="en-US" sz="1400" dirty="0" err="1">
                <a:latin typeface="ArialMT"/>
              </a:rPr>
              <a:t>organise</a:t>
            </a:r>
            <a:r>
              <a:rPr lang="en-US" sz="1400" dirty="0">
                <a:latin typeface="ArialMT"/>
              </a:rPr>
              <a:t> and structure the information and provide a detailed mapping of existing data flows, </a:t>
            </a:r>
            <a:r>
              <a:rPr lang="en-US" sz="1400" dirty="0" err="1">
                <a:latin typeface="ArialMT"/>
              </a:rPr>
              <a:t>focussing</a:t>
            </a:r>
            <a:r>
              <a:rPr lang="en-US" sz="1400" dirty="0">
                <a:latin typeface="ArialMT"/>
              </a:rPr>
              <a:t> on the areas of concern.</a:t>
            </a:r>
          </a:p>
        </p:txBody>
      </p:sp>
      <p:pic>
        <p:nvPicPr>
          <p:cNvPr id="8" name="Picture 7">
            <a:extLst>
              <a:ext uri="{FF2B5EF4-FFF2-40B4-BE49-F238E27FC236}">
                <a16:creationId xmlns:a16="http://schemas.microsoft.com/office/drawing/2014/main" id="{04E5C75A-8216-CBB3-CFF7-FBDB44B07766}"/>
              </a:ext>
            </a:extLst>
          </p:cNvPr>
          <p:cNvPicPr>
            <a:picLocks noChangeAspect="1"/>
          </p:cNvPicPr>
          <p:nvPr/>
        </p:nvPicPr>
        <p:blipFill>
          <a:blip r:embed="rId2"/>
          <a:stretch>
            <a:fillRect/>
          </a:stretch>
        </p:blipFill>
        <p:spPr>
          <a:xfrm>
            <a:off x="996820" y="1587854"/>
            <a:ext cx="9032033" cy="3682291"/>
          </a:xfrm>
          <a:prstGeom prst="rect">
            <a:avLst/>
          </a:prstGeom>
        </p:spPr>
      </p:pic>
    </p:spTree>
    <p:extLst>
      <p:ext uri="{BB962C8B-B14F-4D97-AF65-F5344CB8AC3E}">
        <p14:creationId xmlns:p14="http://schemas.microsoft.com/office/powerpoint/2010/main" val="120643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7" name="Title 1">
            <a:extLst>
              <a:ext uri="{FF2B5EF4-FFF2-40B4-BE49-F238E27FC236}">
                <a16:creationId xmlns:a16="http://schemas.microsoft.com/office/drawing/2014/main" id="{6944481B-70AD-7419-A673-DB622C8815EB}"/>
              </a:ext>
            </a:extLst>
          </p:cNvPr>
          <p:cNvSpPr txBox="1">
            <a:spLocks/>
          </p:cNvSpPr>
          <p:nvPr/>
        </p:nvSpPr>
        <p:spPr>
          <a:xfrm>
            <a:off x="562631" y="163349"/>
            <a:ext cx="11081974" cy="81636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fontAlgn="base">
              <a:spcBef>
                <a:spcPts val="0"/>
              </a:spcBef>
            </a:pPr>
            <a:r>
              <a:rPr lang="en-US" sz="1400" dirty="0">
                <a:latin typeface="ArialMT"/>
              </a:rPr>
              <a:t>4) Communicate the findings and insights to stakeholders in a visually comprehensive manner..</a:t>
            </a:r>
          </a:p>
        </p:txBody>
      </p:sp>
      <p:pic>
        <p:nvPicPr>
          <p:cNvPr id="2" name="Picture 1">
            <a:extLst>
              <a:ext uri="{FF2B5EF4-FFF2-40B4-BE49-F238E27FC236}">
                <a16:creationId xmlns:a16="http://schemas.microsoft.com/office/drawing/2014/main" id="{042F7A40-AAF7-E851-D76C-04CC396EE7AC}"/>
              </a:ext>
            </a:extLst>
          </p:cNvPr>
          <p:cNvPicPr>
            <a:picLocks noChangeAspect="1"/>
          </p:cNvPicPr>
          <p:nvPr/>
        </p:nvPicPr>
        <p:blipFill>
          <a:blip r:embed="rId2"/>
          <a:stretch>
            <a:fillRect/>
          </a:stretch>
        </p:blipFill>
        <p:spPr>
          <a:xfrm>
            <a:off x="1362269" y="1309862"/>
            <a:ext cx="9265612" cy="5046488"/>
          </a:xfrm>
          <a:prstGeom prst="rect">
            <a:avLst/>
          </a:prstGeom>
        </p:spPr>
      </p:pic>
    </p:spTree>
    <p:extLst>
      <p:ext uri="{BB962C8B-B14F-4D97-AF65-F5344CB8AC3E}">
        <p14:creationId xmlns:p14="http://schemas.microsoft.com/office/powerpoint/2010/main" val="423555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1" y="366673"/>
            <a:ext cx="11119930" cy="630799"/>
          </a:xfrm>
        </p:spPr>
        <p:txBody>
          <a:bodyPr>
            <a:normAutofit/>
          </a:bodyPr>
          <a:lstStyle/>
          <a:p>
            <a:pPr algn="ctr"/>
            <a:r>
              <a:rPr lang="en-US" sz="1400" b="0" i="0" u="none" strike="noStrike" dirty="0">
                <a:solidFill>
                  <a:srgbClr val="1D1C1D"/>
                </a:solidFill>
                <a:effectLst/>
                <a:latin typeface="Arial" panose="020B0604020202020204" pitchFamily="34" charset="0"/>
              </a:rPr>
              <a:t>5) What will be your insights to other peer teams of Data Engineers, Data Scientists and other technical and non-technical stakeholders?</a:t>
            </a:r>
            <a:endParaRPr lang="en-US" sz="1400"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9516" y="997473"/>
            <a:ext cx="10604284" cy="5065976"/>
          </a:xfrm>
        </p:spPr>
        <p:txBody>
          <a:bodyPr>
            <a:normAutofit/>
          </a:bodyPr>
          <a:lstStyle/>
          <a:p>
            <a:endParaRPr lang="en-US" sz="1200" dirty="0"/>
          </a:p>
          <a:p>
            <a:pPr>
              <a:lnSpc>
                <a:spcPct val="115000"/>
              </a:lnSpc>
            </a:pPr>
            <a:r>
              <a:rPr lang="en-US" sz="1200" b="1" dirty="0">
                <a:latin typeface="Roboto" panose="02000000000000000000" pitchFamily="2" charset="0"/>
                <a:ea typeface="Roboto" panose="02000000000000000000" pitchFamily="2" charset="0"/>
                <a:cs typeface="Roboto" panose="02000000000000000000" pitchFamily="2" charset="0"/>
              </a:rPr>
              <a:t>Data Integrity and Completeness:</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There are inconsistencies between the Order and Shipping tables, where some customers have placed orders but have no shipping information, and vice versa. </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This indicates potential data integrity issues or gaps in data capture processes. It's essential to investigate and rectify these inconsistencies to ensure the completeness and accuracy of the data.</a:t>
            </a:r>
          </a:p>
          <a:p>
            <a:pPr>
              <a:lnSpc>
                <a:spcPct val="115000"/>
              </a:lnSpc>
            </a:pPr>
            <a:r>
              <a:rPr lang="en-US" sz="1200" b="1" dirty="0">
                <a:latin typeface="Roboto" panose="02000000000000000000" pitchFamily="2" charset="0"/>
                <a:ea typeface="Roboto" panose="02000000000000000000" pitchFamily="2" charset="0"/>
                <a:cs typeface="Roboto" panose="02000000000000000000" pitchFamily="2" charset="0"/>
              </a:rPr>
              <a:t>Data Relationships:</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The presence of customers with orders but no shipping details, and vice versa, highlights the importance of maintaining proper data relationships between tables. </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Ensuring referential integrity between the Customer, Order, and Shipping tables is crucial for accurate analysis and reporting.</a:t>
            </a:r>
          </a:p>
          <a:p>
            <a:pPr>
              <a:lnSpc>
                <a:spcPct val="115000"/>
              </a:lnSpc>
            </a:pPr>
            <a:r>
              <a:rPr lang="en-US" sz="1200" b="1" dirty="0">
                <a:latin typeface="Roboto" panose="02000000000000000000" pitchFamily="2" charset="0"/>
                <a:ea typeface="Roboto" panose="02000000000000000000" pitchFamily="2" charset="0"/>
                <a:cs typeface="Roboto" panose="02000000000000000000" pitchFamily="2" charset="0"/>
              </a:rPr>
              <a:t>Handling Duplicate Orders:</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Identifying cases where the same item with the same Order ID has different Shipping IDs suggests potential errors in data capture or processing. </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Data Engineers should investigate whether this is due to individual items receiving separate shipping IDs or if there are issues in data recording. </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Clarification on the handling of duplicate orders and shipping IDs is necessary for accurate data interpretation.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3365502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1" y="366673"/>
            <a:ext cx="11119930" cy="630799"/>
          </a:xfrm>
        </p:spPr>
        <p:txBody>
          <a:bodyPr>
            <a:normAutofit/>
          </a:bodyPr>
          <a:lstStyle/>
          <a:p>
            <a:pPr algn="ctr"/>
            <a:r>
              <a:rPr lang="en-US" sz="1400" b="0" i="0" u="none" strike="noStrike" dirty="0">
                <a:solidFill>
                  <a:srgbClr val="1D1C1D"/>
                </a:solidFill>
                <a:effectLst/>
                <a:latin typeface="Arial" panose="020B0604020202020204" pitchFamily="34" charset="0"/>
              </a:rPr>
              <a:t>5) What will be your insights to other peer teams of Data Engineers, Data Scientists and other technical and non-technical stakeholders?</a:t>
            </a:r>
            <a:endParaRPr lang="en-US" sz="1400"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9516" y="997473"/>
            <a:ext cx="10604284" cy="5724002"/>
          </a:xfrm>
        </p:spPr>
        <p:txBody>
          <a:bodyPr>
            <a:normAutofit/>
          </a:bodyPr>
          <a:lstStyle/>
          <a:p>
            <a:endParaRPr lang="en-US" dirty="0"/>
          </a:p>
          <a:p>
            <a:r>
              <a:rPr lang="en-US" sz="1300" b="1" dirty="0">
                <a:latin typeface="Roboto" panose="02000000000000000000" pitchFamily="2" charset="0"/>
                <a:ea typeface="Roboto" panose="02000000000000000000" pitchFamily="2" charset="0"/>
                <a:cs typeface="Roboto" panose="02000000000000000000" pitchFamily="2" charset="0"/>
              </a:rPr>
              <a:t>Payment and Delivery Status:</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The absence of information on pending delivery amounts and returns impacts the accuracy of sales calculations and inventory management.</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Data Scientists should collaborate with stakeholders to devise strategies for tracking pending delivery amounts, handling returns, and updating the relevant datasets accordingly.</a:t>
            </a:r>
          </a:p>
          <a:p>
            <a:r>
              <a:rPr lang="en-US" sz="1300" b="1" dirty="0">
                <a:latin typeface="Roboto" panose="02000000000000000000" pitchFamily="2" charset="0"/>
                <a:ea typeface="Roboto" panose="02000000000000000000" pitchFamily="2" charset="0"/>
                <a:cs typeface="Roboto" panose="02000000000000000000" pitchFamily="2" charset="0"/>
              </a:rPr>
              <a:t>Product Variations and Discounts:</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The existence of multiple cost values for the same item (e.g., Mousepad) raises questions about potential product variations, discounts, or errors in data entry. </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Data Engineers should investigate and clarify the reasons behind these discrepancies to ensure accurate pricing information for analysis.</a:t>
            </a:r>
          </a:p>
          <a:p>
            <a:r>
              <a:rPr lang="en-US" sz="1300" b="1" dirty="0">
                <a:latin typeface="Roboto" panose="02000000000000000000" pitchFamily="2" charset="0"/>
                <a:ea typeface="Roboto" panose="02000000000000000000" pitchFamily="2" charset="0"/>
                <a:cs typeface="Roboto" panose="02000000000000000000" pitchFamily="2" charset="0"/>
              </a:rPr>
              <a:t>Missing Date Information:</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The absence of date fields (e.g., Order Date, Ship Date) is a significant concern as it hinders the ability to perform time-based analysis, track delivery timelines, and monitor business performance over time. </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Data Engineers should work on incorporating relevant date fields into the datasets to enable comprehensive analysis and reporting.</a:t>
            </a:r>
          </a:p>
          <a:p>
            <a:r>
              <a:rPr lang="en-US" sz="1300" b="1" dirty="0">
                <a:latin typeface="Roboto" panose="02000000000000000000" pitchFamily="2" charset="0"/>
                <a:ea typeface="Roboto" panose="02000000000000000000" pitchFamily="2" charset="0"/>
                <a:cs typeface="Roboto" panose="02000000000000000000" pitchFamily="2" charset="0"/>
              </a:rPr>
              <a:t>Collaboration and Data Governance:</a:t>
            </a:r>
          </a:p>
          <a:p>
            <a:pPr marL="171450" lvl="1" indent="-171450">
              <a:lnSpc>
                <a:spcPct val="12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Encourage collaboration between Data Engineers, Data Scientists, and stakeholders to address data quality issues, establish data governance policies, and implement robust data validation processes. </a:t>
            </a:r>
          </a:p>
          <a:p>
            <a:pPr marL="171450" lvl="1" indent="-171450">
              <a:lnSpc>
                <a:spcPct val="12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Regular communication and coordination are essential for maintaining data integrity and driving informed decision-making across the organization.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3776636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570417"/>
          </a:xfrm>
        </p:spPr>
        <p:txBody>
          <a:bodyPr>
            <a:normAutofit/>
          </a:bodyPr>
          <a:lstStyle/>
          <a:p>
            <a:r>
              <a:rPr lang="en-US" sz="2000" dirty="0"/>
              <a:t>SHISHIR SHETTY</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24489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pic>
        <p:nvPicPr>
          <p:cNvPr id="9" name="Picture 8">
            <a:extLst>
              <a:ext uri="{FF2B5EF4-FFF2-40B4-BE49-F238E27FC236}">
                <a16:creationId xmlns:a16="http://schemas.microsoft.com/office/drawing/2014/main" id="{9B365EF4-B21D-C3DD-8752-7A6E04D8934D}"/>
              </a:ext>
            </a:extLst>
          </p:cNvPr>
          <p:cNvPicPr>
            <a:picLocks noChangeAspect="1"/>
          </p:cNvPicPr>
          <p:nvPr/>
        </p:nvPicPr>
        <p:blipFill>
          <a:blip r:embed="rId2"/>
          <a:stretch>
            <a:fillRect/>
          </a:stretch>
        </p:blipFill>
        <p:spPr>
          <a:xfrm>
            <a:off x="447870" y="438539"/>
            <a:ext cx="11066420" cy="6027293"/>
          </a:xfrm>
          <a:prstGeom prst="rect">
            <a:avLst/>
          </a:prstGeom>
        </p:spPr>
      </p:pic>
    </p:spTree>
    <p:extLst>
      <p:ext uri="{BB962C8B-B14F-4D97-AF65-F5344CB8AC3E}">
        <p14:creationId xmlns:p14="http://schemas.microsoft.com/office/powerpoint/2010/main" val="29238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1" y="214603"/>
            <a:ext cx="11261973" cy="593317"/>
          </a:xfrm>
        </p:spPr>
        <p:txBody>
          <a:bodyPr>
            <a:normAutofit fontScale="90000"/>
          </a:bodyPr>
          <a:lstStyle/>
          <a:p>
            <a:pPr algn="ctr"/>
            <a:br>
              <a:rPr lang="en-US" sz="1800" b="0" i="0" u="none" strike="noStrike" baseline="0" dirty="0">
                <a:latin typeface="ArialMT"/>
              </a:rPr>
            </a:br>
            <a:r>
              <a:rPr lang="en-US" sz="1800" b="0" i="0" u="none" strike="noStrike" baseline="0" dirty="0">
                <a:latin typeface="ArialMT"/>
              </a:rPr>
              <a:t>1) </a:t>
            </a:r>
            <a:r>
              <a:rPr lang="en-US" sz="1800" dirty="0">
                <a:latin typeface="ArialMT"/>
              </a:rPr>
              <a:t>the total amount spent and the count for the Pending delivery status for each country</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9516" y="997473"/>
            <a:ext cx="10604284" cy="5645924"/>
          </a:xfrm>
        </p:spPr>
        <p:txBody>
          <a:bodyPr>
            <a:normAutofit/>
          </a:bodyPr>
          <a:lstStyle/>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a)Total Amount Spent for each country and Total Amount Spent Overall</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 is displayed in the Country Detail Data with the highlighted value.</a:t>
            </a: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b) Count for the Pending Delivery Status and Count for Delivered Delivery Status</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Is displayed in the 100% stacked column chart.</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It also displayed the Percentage of Total between the two Status</a:t>
            </a:r>
            <a:br>
              <a:rPr lang="en-US" sz="1200" dirty="0">
                <a:latin typeface="Roboto" panose="02000000000000000000" pitchFamily="2" charset="0"/>
                <a:ea typeface="Roboto" panose="02000000000000000000" pitchFamily="2" charset="0"/>
                <a:cs typeface="Roboto" panose="02000000000000000000" pitchFamily="2" charset="0"/>
              </a:rPr>
            </a:b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9" name="Picture 8">
            <a:extLst>
              <a:ext uri="{FF2B5EF4-FFF2-40B4-BE49-F238E27FC236}">
                <a16:creationId xmlns:a16="http://schemas.microsoft.com/office/drawing/2014/main" id="{64426E8A-2DF2-C801-6EF7-3211EEA219B3}"/>
              </a:ext>
            </a:extLst>
          </p:cNvPr>
          <p:cNvPicPr>
            <a:picLocks noChangeAspect="1"/>
          </p:cNvPicPr>
          <p:nvPr/>
        </p:nvPicPr>
        <p:blipFill>
          <a:blip r:embed="rId2"/>
          <a:stretch>
            <a:fillRect/>
          </a:stretch>
        </p:blipFill>
        <p:spPr>
          <a:xfrm>
            <a:off x="7107209" y="1173635"/>
            <a:ext cx="3072489" cy="4894468"/>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1" y="214603"/>
            <a:ext cx="11261973" cy="593317"/>
          </a:xfrm>
        </p:spPr>
        <p:txBody>
          <a:bodyPr>
            <a:normAutofit fontScale="90000"/>
          </a:bodyPr>
          <a:lstStyle/>
          <a:p>
            <a:pPr algn="ctr"/>
            <a:br>
              <a:rPr lang="en-US" sz="1800" b="0" i="0" u="none" strike="noStrike" baseline="0" dirty="0">
                <a:latin typeface="ArialMT"/>
              </a:rPr>
            </a:br>
            <a:r>
              <a:rPr lang="en-US" sz="1800" dirty="0">
                <a:latin typeface="ArialMT"/>
              </a:rPr>
              <a:t>2) the total number of transactions, total quantity sold, and total amount spent for each customer, along with the product </a:t>
            </a:r>
            <a:r>
              <a:rPr lang="en-US" sz="1800" b="0" i="1" u="none" strike="noStrike" dirty="0">
                <a:solidFill>
                  <a:srgbClr val="1D1C1D"/>
                </a:solidFill>
                <a:effectLst/>
                <a:latin typeface="Arial" panose="020B0604020202020204" pitchFamily="34" charset="0"/>
              </a:rPr>
              <a:t>details.</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9516" y="997473"/>
            <a:ext cx="10604284" cy="5645924"/>
          </a:xfrm>
        </p:spPr>
        <p:txBody>
          <a:bodyPr>
            <a:normAutofit/>
          </a:bodyPr>
          <a:lstStyle/>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5" name="Picture 4">
            <a:extLst>
              <a:ext uri="{FF2B5EF4-FFF2-40B4-BE49-F238E27FC236}">
                <a16:creationId xmlns:a16="http://schemas.microsoft.com/office/drawing/2014/main" id="{1FE8388F-4F67-D665-399F-2F15C5FCE3BF}"/>
              </a:ext>
            </a:extLst>
          </p:cNvPr>
          <p:cNvPicPr>
            <a:picLocks noChangeAspect="1"/>
          </p:cNvPicPr>
          <p:nvPr/>
        </p:nvPicPr>
        <p:blipFill>
          <a:blip r:embed="rId2"/>
          <a:stretch>
            <a:fillRect/>
          </a:stretch>
        </p:blipFill>
        <p:spPr>
          <a:xfrm>
            <a:off x="2929811" y="1962960"/>
            <a:ext cx="8061651" cy="4575952"/>
          </a:xfrm>
          <a:prstGeom prst="rect">
            <a:avLst/>
          </a:prstGeom>
        </p:spPr>
      </p:pic>
      <p:sp>
        <p:nvSpPr>
          <p:cNvPr id="10" name="Text Placeholder 2">
            <a:extLst>
              <a:ext uri="{FF2B5EF4-FFF2-40B4-BE49-F238E27FC236}">
                <a16:creationId xmlns:a16="http://schemas.microsoft.com/office/drawing/2014/main" id="{BC77D881-D197-5C1A-50EA-FFA6B9AC839D}"/>
              </a:ext>
            </a:extLst>
          </p:cNvPr>
          <p:cNvSpPr txBox="1">
            <a:spLocks/>
          </p:cNvSpPr>
          <p:nvPr/>
        </p:nvSpPr>
        <p:spPr>
          <a:xfrm>
            <a:off x="901916" y="1149873"/>
            <a:ext cx="10604284" cy="564592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Total Number of Transactions(Order Count) , Total Quantity Sold(Item Count), Total Amount Spent(Amount) is displayed for each customer along with the Product Details in Customer Detail Data Table</a:t>
            </a: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br>
              <a:rPr lang="en-US" sz="1200" dirty="0">
                <a:latin typeface="Roboto" panose="02000000000000000000" pitchFamily="2" charset="0"/>
                <a:ea typeface="Roboto" panose="02000000000000000000" pitchFamily="2" charset="0"/>
                <a:cs typeface="Roboto" panose="02000000000000000000" pitchFamily="2" charset="0"/>
              </a:rPr>
            </a:b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1276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1" y="214603"/>
            <a:ext cx="11261973" cy="593317"/>
          </a:xfrm>
        </p:spPr>
        <p:txBody>
          <a:bodyPr>
            <a:normAutofit/>
          </a:bodyPr>
          <a:lstStyle/>
          <a:p>
            <a:pPr algn="ctr"/>
            <a:br>
              <a:rPr lang="en-US" sz="1800" b="0" i="0" u="none" strike="noStrike" baseline="0" dirty="0">
                <a:latin typeface="ArialMT"/>
              </a:rPr>
            </a:br>
            <a:r>
              <a:rPr lang="en-US" sz="1800" b="0" i="0" u="none" strike="noStrike" baseline="0" dirty="0">
                <a:latin typeface="ArialMT"/>
              </a:rPr>
              <a:t>3</a:t>
            </a:r>
            <a:r>
              <a:rPr lang="en-US" sz="1800" dirty="0">
                <a:latin typeface="ArialMT"/>
              </a:rPr>
              <a:t>) the maximum product purchased for each country.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9516" y="997473"/>
            <a:ext cx="10604284" cy="5645924"/>
          </a:xfrm>
        </p:spPr>
        <p:txBody>
          <a:bodyPr>
            <a:normAutofit/>
          </a:bodyPr>
          <a:lstStyle/>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Maximum Product purchased for each Country is displayed in the Decomposition Tree / Hierarchy Chart </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with the information tooltip</a:t>
            </a:r>
          </a:p>
          <a:p>
            <a:pPr>
              <a:lnSpc>
                <a:spcPct val="115000"/>
              </a:lnSpc>
            </a:pPr>
            <a:br>
              <a:rPr lang="en-US" sz="1200" dirty="0">
                <a:latin typeface="Roboto" panose="02000000000000000000" pitchFamily="2" charset="0"/>
                <a:ea typeface="Roboto" panose="02000000000000000000" pitchFamily="2" charset="0"/>
                <a:cs typeface="Roboto" panose="02000000000000000000" pitchFamily="2" charset="0"/>
              </a:rPr>
            </a:b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5" name="Picture 4">
            <a:extLst>
              <a:ext uri="{FF2B5EF4-FFF2-40B4-BE49-F238E27FC236}">
                <a16:creationId xmlns:a16="http://schemas.microsoft.com/office/drawing/2014/main" id="{318DA810-7816-78D2-C4D3-33E9DCCDC6B9}"/>
              </a:ext>
            </a:extLst>
          </p:cNvPr>
          <p:cNvPicPr>
            <a:picLocks noChangeAspect="1"/>
          </p:cNvPicPr>
          <p:nvPr/>
        </p:nvPicPr>
        <p:blipFill>
          <a:blip r:embed="rId2"/>
          <a:stretch>
            <a:fillRect/>
          </a:stretch>
        </p:blipFill>
        <p:spPr>
          <a:xfrm>
            <a:off x="838200" y="2201488"/>
            <a:ext cx="8296469" cy="4268000"/>
          </a:xfrm>
          <a:prstGeom prst="rect">
            <a:avLst/>
          </a:prstGeom>
        </p:spPr>
      </p:pic>
    </p:spTree>
    <p:extLst>
      <p:ext uri="{BB962C8B-B14F-4D97-AF65-F5344CB8AC3E}">
        <p14:creationId xmlns:p14="http://schemas.microsoft.com/office/powerpoint/2010/main" val="1925232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1" y="214603"/>
            <a:ext cx="11261973" cy="593317"/>
          </a:xfrm>
        </p:spPr>
        <p:txBody>
          <a:bodyPr>
            <a:normAutofit fontScale="90000"/>
          </a:bodyPr>
          <a:lstStyle/>
          <a:p>
            <a:pPr algn="ctr"/>
            <a:br>
              <a:rPr lang="en-US" sz="1800" b="0" i="0" u="none" strike="noStrike" baseline="0" dirty="0">
                <a:latin typeface="ArialMT"/>
              </a:rPr>
            </a:br>
            <a:r>
              <a:rPr lang="en-US" sz="1800" b="0" i="0" u="none" strike="noStrike" baseline="0" dirty="0">
                <a:latin typeface="ArialMT"/>
              </a:rPr>
              <a:t>4</a:t>
            </a:r>
            <a:r>
              <a:rPr lang="en-US" sz="1800" dirty="0">
                <a:latin typeface="ArialMT"/>
              </a:rPr>
              <a:t>) the most purchased product based on the age category less than 30 and above 30.</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9516" y="997473"/>
            <a:ext cx="10604284" cy="5645924"/>
          </a:xfrm>
        </p:spPr>
        <p:txBody>
          <a:bodyPr>
            <a:normAutofit/>
          </a:bodyPr>
          <a:lstStyle/>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Most purchased product based on the age category is displayed in the Decomposition Tree / Hierarchy Chart </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with the information tooltip</a:t>
            </a:r>
          </a:p>
          <a:p>
            <a:pPr>
              <a:lnSpc>
                <a:spcPct val="115000"/>
              </a:lnSpc>
            </a:pPr>
            <a:br>
              <a:rPr lang="en-US" sz="1200" dirty="0">
                <a:latin typeface="Roboto" panose="02000000000000000000" pitchFamily="2" charset="0"/>
                <a:ea typeface="Roboto" panose="02000000000000000000" pitchFamily="2" charset="0"/>
                <a:cs typeface="Roboto" panose="02000000000000000000" pitchFamily="2" charset="0"/>
              </a:rPr>
            </a:b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7" name="Picture 6">
            <a:extLst>
              <a:ext uri="{FF2B5EF4-FFF2-40B4-BE49-F238E27FC236}">
                <a16:creationId xmlns:a16="http://schemas.microsoft.com/office/drawing/2014/main" id="{C44277C7-9D93-032C-2C9D-08797D9B1FB2}"/>
              </a:ext>
            </a:extLst>
          </p:cNvPr>
          <p:cNvPicPr>
            <a:picLocks noChangeAspect="1"/>
          </p:cNvPicPr>
          <p:nvPr/>
        </p:nvPicPr>
        <p:blipFill>
          <a:blip r:embed="rId2"/>
          <a:stretch>
            <a:fillRect/>
          </a:stretch>
        </p:blipFill>
        <p:spPr>
          <a:xfrm>
            <a:off x="962363" y="2235491"/>
            <a:ext cx="8218959" cy="4131693"/>
          </a:xfrm>
          <a:prstGeom prst="rect">
            <a:avLst/>
          </a:prstGeom>
        </p:spPr>
      </p:pic>
    </p:spTree>
    <p:extLst>
      <p:ext uri="{BB962C8B-B14F-4D97-AF65-F5344CB8AC3E}">
        <p14:creationId xmlns:p14="http://schemas.microsoft.com/office/powerpoint/2010/main" val="323479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1" y="214603"/>
            <a:ext cx="11261973" cy="593317"/>
          </a:xfrm>
        </p:spPr>
        <p:txBody>
          <a:bodyPr>
            <a:normAutofit/>
          </a:bodyPr>
          <a:lstStyle/>
          <a:p>
            <a:pPr algn="ctr"/>
            <a:br>
              <a:rPr lang="en-US" sz="1800" b="0" i="0" u="none" strike="noStrike" baseline="0" dirty="0">
                <a:latin typeface="ArialMT"/>
              </a:rPr>
            </a:br>
            <a:r>
              <a:rPr lang="en-US" sz="1800" b="0" i="0" u="none" strike="noStrike" baseline="0" dirty="0">
                <a:latin typeface="ArialMT"/>
              </a:rPr>
              <a:t>5</a:t>
            </a:r>
            <a:r>
              <a:rPr lang="en-US" sz="1800" dirty="0">
                <a:latin typeface="ArialMT"/>
              </a:rPr>
              <a:t>) the country that had minimum transactions and sales amount.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9516" y="997473"/>
            <a:ext cx="10604284" cy="5645924"/>
          </a:xfrm>
        </p:spPr>
        <p:txBody>
          <a:bodyPr>
            <a:normAutofit/>
          </a:bodyPr>
          <a:lstStyle/>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10" name="Text Placeholder 2">
            <a:extLst>
              <a:ext uri="{FF2B5EF4-FFF2-40B4-BE49-F238E27FC236}">
                <a16:creationId xmlns:a16="http://schemas.microsoft.com/office/drawing/2014/main" id="{BC77D881-D197-5C1A-50EA-FFA6B9AC839D}"/>
              </a:ext>
            </a:extLst>
          </p:cNvPr>
          <p:cNvSpPr txBox="1">
            <a:spLocks/>
          </p:cNvSpPr>
          <p:nvPr/>
        </p:nvSpPr>
        <p:spPr>
          <a:xfrm>
            <a:off x="901916" y="1149873"/>
            <a:ext cx="10604284" cy="564592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The Country that had minimum transactions(Order Count) and sales amount(Amount) is displayed in Country Detail Data Table</a:t>
            </a: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br>
              <a:rPr lang="en-US" sz="1200" dirty="0">
                <a:latin typeface="Roboto" panose="02000000000000000000" pitchFamily="2" charset="0"/>
                <a:ea typeface="Roboto" panose="02000000000000000000" pitchFamily="2" charset="0"/>
                <a:cs typeface="Roboto" panose="02000000000000000000" pitchFamily="2" charset="0"/>
              </a:rPr>
            </a:b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B0A88BEE-9456-6EC3-78F5-0434DA75C1B8}"/>
              </a:ext>
            </a:extLst>
          </p:cNvPr>
          <p:cNvPicPr>
            <a:picLocks noChangeAspect="1"/>
          </p:cNvPicPr>
          <p:nvPr/>
        </p:nvPicPr>
        <p:blipFill>
          <a:blip r:embed="rId2"/>
          <a:stretch>
            <a:fillRect/>
          </a:stretch>
        </p:blipFill>
        <p:spPr>
          <a:xfrm>
            <a:off x="2388909" y="2397403"/>
            <a:ext cx="6643123" cy="3854372"/>
          </a:xfrm>
          <a:prstGeom prst="rect">
            <a:avLst/>
          </a:prstGeom>
        </p:spPr>
      </p:pic>
    </p:spTree>
    <p:extLst>
      <p:ext uri="{BB962C8B-B14F-4D97-AF65-F5344CB8AC3E}">
        <p14:creationId xmlns:p14="http://schemas.microsoft.com/office/powerpoint/2010/main" val="410962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470987" y="1615736"/>
            <a:ext cx="7791061" cy="2499064"/>
          </a:xfrm>
        </p:spPr>
        <p:txBody>
          <a:bodyPr/>
          <a:lstStyle/>
          <a:p>
            <a:br>
              <a:rPr lang="en-US" dirty="0"/>
            </a:br>
            <a:r>
              <a:rPr lang="en-US" dirty="0"/>
              <a:t>As a Data Analyst, you are required to?</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1" y="214605"/>
            <a:ext cx="11261973" cy="1080402"/>
          </a:xfrm>
        </p:spPr>
        <p:txBody>
          <a:bodyPr>
            <a:normAutofit fontScale="90000"/>
          </a:bodyPr>
          <a:lstStyle/>
          <a:p>
            <a:pPr algn="ctr" rtl="0" fontAlgn="base">
              <a:spcBef>
                <a:spcPts val="0"/>
              </a:spcBef>
              <a:spcAft>
                <a:spcPts val="0"/>
              </a:spcAft>
            </a:pPr>
            <a:br>
              <a:rPr lang="en-US" sz="1600" dirty="0">
                <a:latin typeface="ArialMT"/>
              </a:rPr>
            </a:br>
            <a:r>
              <a:rPr lang="en-US" sz="1600" dirty="0">
                <a:latin typeface="ArialMT"/>
              </a:rPr>
              <a:t>1) Verify the accuracy, completeness, and reliability of source data. </a:t>
            </a:r>
            <a:br>
              <a:rPr lang="en-US" sz="1600" dirty="0">
                <a:latin typeface="ArialMT"/>
              </a:rPr>
            </a:br>
            <a:br>
              <a:rPr lang="en-US" sz="1600" dirty="0">
                <a:latin typeface="ArialMT"/>
              </a:rPr>
            </a:br>
            <a:r>
              <a:rPr lang="en-US" sz="1600" dirty="0">
                <a:latin typeface="ArialMT"/>
              </a:rPr>
              <a:t>2) Based on your findings, define and outline the requirements for anticipated datasets, detailing the necessary data components.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9516" y="1455575"/>
            <a:ext cx="10604284" cy="5187821"/>
          </a:xfrm>
        </p:spPr>
        <p:txBody>
          <a:bodyPr>
            <a:normAutofit/>
          </a:bodyPr>
          <a:lstStyle/>
          <a:p>
            <a:pPr>
              <a:lnSpc>
                <a:spcPct val="115000"/>
              </a:lnSpc>
            </a:pPr>
            <a:r>
              <a:rPr lang="en-US" sz="1200" b="1" dirty="0">
                <a:latin typeface="Roboto" panose="02000000000000000000" pitchFamily="2" charset="0"/>
                <a:ea typeface="Roboto" panose="02000000000000000000" pitchFamily="2" charset="0"/>
                <a:cs typeface="Roboto" panose="02000000000000000000" pitchFamily="2" charset="0"/>
              </a:rPr>
              <a:t>Data Integrity Constraints</a:t>
            </a:r>
            <a:r>
              <a:rPr lang="en-US" sz="1200" dirty="0">
                <a:latin typeface="Roboto" panose="02000000000000000000" pitchFamily="2" charset="0"/>
                <a:ea typeface="Roboto" panose="02000000000000000000" pitchFamily="2" charset="0"/>
                <a:cs typeface="Roboto" panose="02000000000000000000" pitchFamily="2" charset="0"/>
              </a:rPr>
              <a:t>: Implement constraints to ensure data integrity, such as ensuring that each order and shipping record has a corresponding customer entry in the Customer Dataset.</a:t>
            </a:r>
          </a:p>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Concern : There are total 250 customer details in Customer Table. </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1)Few customers have placed order(which can be fetched from</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order table </a:t>
            </a:r>
            <a:r>
              <a:rPr lang="en-US" sz="1200" dirty="0" err="1">
                <a:latin typeface="Roboto" panose="02000000000000000000" pitchFamily="2" charset="0"/>
                <a:ea typeface="Roboto" panose="02000000000000000000" pitchFamily="2" charset="0"/>
                <a:cs typeface="Roboto" panose="02000000000000000000" pitchFamily="2" charset="0"/>
              </a:rPr>
              <a:t>Eg</a:t>
            </a:r>
            <a:r>
              <a:rPr lang="en-US" sz="1200" dirty="0">
                <a:latin typeface="Roboto" panose="02000000000000000000" pitchFamily="2" charset="0"/>
                <a:ea typeface="Roboto" panose="02000000000000000000" pitchFamily="2" charset="0"/>
                <a:cs typeface="Roboto" panose="02000000000000000000" pitchFamily="2" charset="0"/>
              </a:rPr>
              <a:t>: Customer ID = 4.) </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But there is no information on their Shipping details in shipping table</a:t>
            </a:r>
            <a:br>
              <a:rPr lang="en-US" sz="1200" dirty="0">
                <a:latin typeface="Roboto" panose="02000000000000000000" pitchFamily="2" charset="0"/>
                <a:ea typeface="Roboto" panose="02000000000000000000" pitchFamily="2" charset="0"/>
                <a:cs typeface="Roboto" panose="02000000000000000000" pitchFamily="2" charset="0"/>
              </a:rPr>
            </a:b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2)Shipping Details of few customer is present in Shipping Table</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(For </a:t>
            </a:r>
            <a:r>
              <a:rPr lang="en-US" sz="1200" dirty="0" err="1">
                <a:latin typeface="Roboto" panose="02000000000000000000" pitchFamily="2" charset="0"/>
                <a:ea typeface="Roboto" panose="02000000000000000000" pitchFamily="2" charset="0"/>
                <a:cs typeface="Roboto" panose="02000000000000000000" pitchFamily="2" charset="0"/>
              </a:rPr>
              <a:t>Eg</a:t>
            </a:r>
            <a:r>
              <a:rPr lang="en-US" sz="1200" dirty="0">
                <a:latin typeface="Roboto" panose="02000000000000000000" pitchFamily="2" charset="0"/>
                <a:ea typeface="Roboto" panose="02000000000000000000" pitchFamily="2" charset="0"/>
                <a:cs typeface="Roboto" panose="02000000000000000000" pitchFamily="2" charset="0"/>
              </a:rPr>
              <a:t>: Customer ID =1) but there is no</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information on what order they placed in Order Table</a:t>
            </a:r>
          </a:p>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8" name="Picture 7">
            <a:extLst>
              <a:ext uri="{FF2B5EF4-FFF2-40B4-BE49-F238E27FC236}">
                <a16:creationId xmlns:a16="http://schemas.microsoft.com/office/drawing/2014/main" id="{3C47AA19-7999-9EB4-BF27-30F9D2F09BA0}"/>
              </a:ext>
            </a:extLst>
          </p:cNvPr>
          <p:cNvPicPr>
            <a:picLocks noChangeAspect="1"/>
          </p:cNvPicPr>
          <p:nvPr/>
        </p:nvPicPr>
        <p:blipFill>
          <a:blip r:embed="rId2"/>
          <a:stretch>
            <a:fillRect/>
          </a:stretch>
        </p:blipFill>
        <p:spPr>
          <a:xfrm>
            <a:off x="6426281" y="1817418"/>
            <a:ext cx="4368637" cy="2093778"/>
          </a:xfrm>
          <a:prstGeom prst="rect">
            <a:avLst/>
          </a:prstGeom>
        </p:spPr>
      </p:pic>
      <p:pic>
        <p:nvPicPr>
          <p:cNvPr id="10" name="Picture 9">
            <a:extLst>
              <a:ext uri="{FF2B5EF4-FFF2-40B4-BE49-F238E27FC236}">
                <a16:creationId xmlns:a16="http://schemas.microsoft.com/office/drawing/2014/main" id="{2D1BB4D5-A8C1-C11D-34AA-8E31894A07B9}"/>
              </a:ext>
            </a:extLst>
          </p:cNvPr>
          <p:cNvPicPr>
            <a:picLocks noChangeAspect="1"/>
          </p:cNvPicPr>
          <p:nvPr/>
        </p:nvPicPr>
        <p:blipFill>
          <a:blip r:embed="rId3"/>
          <a:stretch>
            <a:fillRect/>
          </a:stretch>
        </p:blipFill>
        <p:spPr>
          <a:xfrm>
            <a:off x="6170958" y="4433608"/>
            <a:ext cx="4249338" cy="2118152"/>
          </a:xfrm>
          <a:prstGeom prst="rect">
            <a:avLst/>
          </a:prstGeom>
        </p:spPr>
      </p:pic>
    </p:spTree>
    <p:extLst>
      <p:ext uri="{BB962C8B-B14F-4D97-AF65-F5344CB8AC3E}">
        <p14:creationId xmlns:p14="http://schemas.microsoft.com/office/powerpoint/2010/main" val="145915003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{533C79D1-62F3-43EE-A95D-4DDC15ACF41A}tf67328976_win32</Template>
  <TotalTime>970</TotalTime>
  <Words>1121</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ArialMT</vt:lpstr>
      <vt:lpstr>Calibri</vt:lpstr>
      <vt:lpstr>Roboto</vt:lpstr>
      <vt:lpstr>Tenorite</vt:lpstr>
      <vt:lpstr>Office Theme</vt:lpstr>
      <vt:lpstr>PowerPoint Presentation</vt:lpstr>
      <vt:lpstr>PowerPoint Presentation</vt:lpstr>
      <vt:lpstr> 1) the total amount spent and the count for the Pending delivery status for each country</vt:lpstr>
      <vt:lpstr> 2) the total number of transactions, total quantity sold, and total amount spent for each customer, along with the product details.</vt:lpstr>
      <vt:lpstr> 3) the maximum product purchased for each country.</vt:lpstr>
      <vt:lpstr> 4) the most purchased product based on the age category less than 30 and above 30.</vt:lpstr>
      <vt:lpstr> 5) the country that had minimum transactions and sales amount.</vt:lpstr>
      <vt:lpstr> As a Data Analyst, you are required to?</vt:lpstr>
      <vt:lpstr> 1) Verify the accuracy, completeness, and reliability of source data.   2) Based on your findings, define and outline the requirements for anticipated datasets, detailing the necessary data components.</vt:lpstr>
      <vt:lpstr>PowerPoint Presentation</vt:lpstr>
      <vt:lpstr>PowerPoint Presentation</vt:lpstr>
      <vt:lpstr>PowerPoint Presentation</vt:lpstr>
      <vt:lpstr>5) What will be your insights to other peer teams of Data Engineers, Data Scientists and other technical and non-technical stakeholders?</vt:lpstr>
      <vt:lpstr>5) What will be your insights to other peer teams of Data Engineers, Data Scientists and other technical and non-technical stakeholders?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Booking holdings</dc:title>
  <dc:creator>SHETTY, SHISHIR</dc:creator>
  <cp:lastModifiedBy>Shishir Shetty</cp:lastModifiedBy>
  <cp:revision>4</cp:revision>
  <dcterms:created xsi:type="dcterms:W3CDTF">2023-11-29T07:15:03Z</dcterms:created>
  <dcterms:modified xsi:type="dcterms:W3CDTF">2024-06-06T11:19:28Z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fa6f01b5-c24b-4fa8-8e8f-cee31f47fe31_Enabled">
    <vt:lpwstr>true</vt:lpwstr>
  </property>
  <property fmtid="{D5CDD505-2E9C-101B-9397-08002B2CF9AE}" pid="5" name="MSIP_Label_fa6f01b5-c24b-4fa8-8e8f-cee31f47fe31_SetDate">
    <vt:lpwstr>2023-11-29T07:21:30Z</vt:lpwstr>
  </property>
  <property fmtid="{D5CDD505-2E9C-101B-9397-08002B2CF9AE}" pid="6" name="MSIP_Label_fa6f01b5-c24b-4fa8-8e8f-cee31f47fe31_Method">
    <vt:lpwstr>Privileged</vt:lpwstr>
  </property>
  <property fmtid="{D5CDD505-2E9C-101B-9397-08002B2CF9AE}" pid="7" name="MSIP_Label_fa6f01b5-c24b-4fa8-8e8f-cee31f47fe31_Name">
    <vt:lpwstr>fa6f01b5-c24b-4fa8-8e8f-cee31f47fe31</vt:lpwstr>
  </property>
  <property fmtid="{D5CDD505-2E9C-101B-9397-08002B2CF9AE}" pid="8" name="MSIP_Label_fa6f01b5-c24b-4fa8-8e8f-cee31f47fe31_SiteId">
    <vt:lpwstr>7a916015-20ae-4ad1-9170-eefd915e9272</vt:lpwstr>
  </property>
  <property fmtid="{D5CDD505-2E9C-101B-9397-08002B2CF9AE}" pid="9" name="MSIP_Label_fa6f01b5-c24b-4fa8-8e8f-cee31f47fe31_ActionId">
    <vt:lpwstr>08846394-1498-4358-8893-628405152afc</vt:lpwstr>
  </property>
  <property fmtid="{D5CDD505-2E9C-101B-9397-08002B2CF9AE}" pid="10" name="MSIP_Label_fa6f01b5-c24b-4fa8-8e8f-cee31f47fe31_ContentBits">
    <vt:lpwstr>0</vt:lpwstr>
  </property>
</Properties>
</file>