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58" r:id="rId6"/>
    <p:sldId id="277" r:id="rId7"/>
    <p:sldId id="273" r:id="rId8"/>
    <p:sldId id="278" r:id="rId9"/>
    <p:sldId id="276"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9"/>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05A659-5152-4F92-9801-6374E9293E2B}" v="4" dt="2023-11-29T10:00:16.6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TTY, SHISHIR" userId="028af3ba-9158-4636-ad8c-e668aec805b6" providerId="ADAL" clId="{7705A659-5152-4F92-9801-6374E9293E2B}"/>
    <pc:docChg chg="undo custSel addSld delSld modSld sldOrd">
      <pc:chgData name="SHETTY, SHISHIR" userId="028af3ba-9158-4636-ad8c-e668aec805b6" providerId="ADAL" clId="{7705A659-5152-4F92-9801-6374E9293E2B}" dt="2023-11-29T10:06:20.452" v="895" actId="27636"/>
      <pc:docMkLst>
        <pc:docMk/>
      </pc:docMkLst>
      <pc:sldChg chg="delSp modSp mod">
        <pc:chgData name="SHETTY, SHISHIR" userId="028af3ba-9158-4636-ad8c-e668aec805b6" providerId="ADAL" clId="{7705A659-5152-4F92-9801-6374E9293E2B}" dt="2023-11-29T10:05:55.895" v="884" actId="14100"/>
        <pc:sldMkLst>
          <pc:docMk/>
          <pc:sldMk cId="3571516367" sldId="258"/>
        </pc:sldMkLst>
        <pc:spChg chg="mod">
          <ac:chgData name="SHETTY, SHISHIR" userId="028af3ba-9158-4636-ad8c-e668aec805b6" providerId="ADAL" clId="{7705A659-5152-4F92-9801-6374E9293E2B}" dt="2023-11-29T10:05:55.895" v="884" actId="14100"/>
          <ac:spMkLst>
            <pc:docMk/>
            <pc:sldMk cId="3571516367" sldId="258"/>
            <ac:spMk id="2" creationId="{0A32731C-311B-46F7-A865-6C3AF6B09A47}"/>
          </ac:spMkLst>
        </pc:spChg>
        <pc:spChg chg="del">
          <ac:chgData name="SHETTY, SHISHIR" userId="028af3ba-9158-4636-ad8c-e668aec805b6" providerId="ADAL" clId="{7705A659-5152-4F92-9801-6374E9293E2B}" dt="2023-11-29T08:10:49.886" v="336" actId="478"/>
          <ac:spMkLst>
            <pc:docMk/>
            <pc:sldMk cId="3571516367" sldId="258"/>
            <ac:spMk id="5" creationId="{8D51ED20-04D4-4894-B0C2-9C541A61A734}"/>
          </ac:spMkLst>
        </pc:spChg>
      </pc:sldChg>
      <pc:sldChg chg="del">
        <pc:chgData name="SHETTY, SHISHIR" userId="028af3ba-9158-4636-ad8c-e668aec805b6" providerId="ADAL" clId="{7705A659-5152-4F92-9801-6374E9293E2B}" dt="2023-11-29T08:49:52.238" v="523" actId="2696"/>
        <pc:sldMkLst>
          <pc:docMk/>
          <pc:sldMk cId="332104327" sldId="259"/>
        </pc:sldMkLst>
      </pc:sldChg>
      <pc:sldChg chg="addSp delSp modSp del mod">
        <pc:chgData name="SHETTY, SHISHIR" userId="028af3ba-9158-4636-ad8c-e668aec805b6" providerId="ADAL" clId="{7705A659-5152-4F92-9801-6374E9293E2B}" dt="2023-11-29T08:51:30.188" v="561" actId="2696"/>
        <pc:sldMkLst>
          <pc:docMk/>
          <pc:sldMk cId="1663780162" sldId="260"/>
        </pc:sldMkLst>
        <pc:spChg chg="del">
          <ac:chgData name="SHETTY, SHISHIR" userId="028af3ba-9158-4636-ad8c-e668aec805b6" providerId="ADAL" clId="{7705A659-5152-4F92-9801-6374E9293E2B}" dt="2023-11-29T08:50:47.827" v="553" actId="478"/>
          <ac:spMkLst>
            <pc:docMk/>
            <pc:sldMk cId="1663780162" sldId="260"/>
            <ac:spMk id="2" creationId="{09140014-73D5-419B-8867-972BB18D52D4}"/>
          </ac:spMkLst>
        </pc:spChg>
        <pc:spChg chg="del">
          <ac:chgData name="SHETTY, SHISHIR" userId="028af3ba-9158-4636-ad8c-e668aec805b6" providerId="ADAL" clId="{7705A659-5152-4F92-9801-6374E9293E2B}" dt="2023-11-29T08:50:40.055" v="549" actId="478"/>
          <ac:spMkLst>
            <pc:docMk/>
            <pc:sldMk cId="1663780162" sldId="260"/>
            <ac:spMk id="3" creationId="{A45AD8B9-3719-4696-A80F-16A618C5D134}"/>
          </ac:spMkLst>
        </pc:spChg>
        <pc:spChg chg="del mod">
          <ac:chgData name="SHETTY, SHISHIR" userId="028af3ba-9158-4636-ad8c-e668aec805b6" providerId="ADAL" clId="{7705A659-5152-4F92-9801-6374E9293E2B}" dt="2023-11-29T08:50:43.692" v="551" actId="478"/>
          <ac:spMkLst>
            <pc:docMk/>
            <pc:sldMk cId="1663780162" sldId="260"/>
            <ac:spMk id="4" creationId="{33D8731E-4977-402E-8BFD-895B4D0544CC}"/>
          </ac:spMkLst>
        </pc:spChg>
        <pc:spChg chg="del mod">
          <ac:chgData name="SHETTY, SHISHIR" userId="028af3ba-9158-4636-ad8c-e668aec805b6" providerId="ADAL" clId="{7705A659-5152-4F92-9801-6374E9293E2B}" dt="2023-11-29T08:50:36.761" v="547" actId="478"/>
          <ac:spMkLst>
            <pc:docMk/>
            <pc:sldMk cId="1663780162" sldId="260"/>
            <ac:spMk id="5" creationId="{91CDEC5F-B8EE-4BC1-843F-13135E6E7AB2}"/>
          </ac:spMkLst>
        </pc:spChg>
        <pc:spChg chg="del">
          <ac:chgData name="SHETTY, SHISHIR" userId="028af3ba-9158-4636-ad8c-e668aec805b6" providerId="ADAL" clId="{7705A659-5152-4F92-9801-6374E9293E2B}" dt="2023-11-29T08:50:30.417" v="543" actId="478"/>
          <ac:spMkLst>
            <pc:docMk/>
            <pc:sldMk cId="1663780162" sldId="260"/>
            <ac:spMk id="6" creationId="{50B65871-FA95-449A-B8BC-90486DE532EF}"/>
          </ac:spMkLst>
        </pc:spChg>
        <pc:spChg chg="add del mod">
          <ac:chgData name="SHETTY, SHISHIR" userId="028af3ba-9158-4636-ad8c-e668aec805b6" providerId="ADAL" clId="{7705A659-5152-4F92-9801-6374E9293E2B}" dt="2023-11-29T08:50:34.488" v="545" actId="478"/>
          <ac:spMkLst>
            <pc:docMk/>
            <pc:sldMk cId="1663780162" sldId="260"/>
            <ac:spMk id="10" creationId="{59D15960-F31E-25B0-D95A-DF1893BE7E22}"/>
          </ac:spMkLst>
        </pc:spChg>
        <pc:spChg chg="add del mod">
          <ac:chgData name="SHETTY, SHISHIR" userId="028af3ba-9158-4636-ad8c-e668aec805b6" providerId="ADAL" clId="{7705A659-5152-4F92-9801-6374E9293E2B}" dt="2023-11-29T08:50:37.770" v="548" actId="478"/>
          <ac:spMkLst>
            <pc:docMk/>
            <pc:sldMk cId="1663780162" sldId="260"/>
            <ac:spMk id="12" creationId="{1EDFCDCF-9F85-884F-2AD8-0354E66E7DEE}"/>
          </ac:spMkLst>
        </pc:spChg>
        <pc:spChg chg="add del mod">
          <ac:chgData name="SHETTY, SHISHIR" userId="028af3ba-9158-4636-ad8c-e668aec805b6" providerId="ADAL" clId="{7705A659-5152-4F92-9801-6374E9293E2B}" dt="2023-11-29T08:50:41.326" v="550" actId="478"/>
          <ac:spMkLst>
            <pc:docMk/>
            <pc:sldMk cId="1663780162" sldId="260"/>
            <ac:spMk id="14" creationId="{1C73651F-CBDA-7AC8-5C9F-537797E6FDB4}"/>
          </ac:spMkLst>
        </pc:spChg>
        <pc:spChg chg="add del mod">
          <ac:chgData name="SHETTY, SHISHIR" userId="028af3ba-9158-4636-ad8c-e668aec805b6" providerId="ADAL" clId="{7705A659-5152-4F92-9801-6374E9293E2B}" dt="2023-11-29T08:50:45.385" v="552" actId="478"/>
          <ac:spMkLst>
            <pc:docMk/>
            <pc:sldMk cId="1663780162" sldId="260"/>
            <ac:spMk id="16" creationId="{0887825A-BA16-E44D-134B-A7E405824074}"/>
          </ac:spMkLst>
        </pc:spChg>
        <pc:spChg chg="add del mod">
          <ac:chgData name="SHETTY, SHISHIR" userId="028af3ba-9158-4636-ad8c-e668aec805b6" providerId="ADAL" clId="{7705A659-5152-4F92-9801-6374E9293E2B}" dt="2023-11-29T08:50:49.758" v="554" actId="478"/>
          <ac:spMkLst>
            <pc:docMk/>
            <pc:sldMk cId="1663780162" sldId="260"/>
            <ac:spMk id="18" creationId="{CF64DBDC-88AD-3492-1470-1528D89E3D91}"/>
          </ac:spMkLst>
        </pc:spChg>
        <pc:spChg chg="add mod">
          <ac:chgData name="SHETTY, SHISHIR" userId="028af3ba-9158-4636-ad8c-e668aec805b6" providerId="ADAL" clId="{7705A659-5152-4F92-9801-6374E9293E2B}" dt="2023-11-29T08:51:17.723" v="560" actId="14100"/>
          <ac:spMkLst>
            <pc:docMk/>
            <pc:sldMk cId="1663780162" sldId="260"/>
            <ac:spMk id="19" creationId="{53F3EEAD-F6F9-517D-F36D-1A2E765A8661}"/>
          </ac:spMkLst>
        </pc:spChg>
        <pc:spChg chg="add mod">
          <ac:chgData name="SHETTY, SHISHIR" userId="028af3ba-9158-4636-ad8c-e668aec805b6" providerId="ADAL" clId="{7705A659-5152-4F92-9801-6374E9293E2B}" dt="2023-11-29T08:51:00.056" v="556" actId="27636"/>
          <ac:spMkLst>
            <pc:docMk/>
            <pc:sldMk cId="1663780162" sldId="260"/>
            <ac:spMk id="20" creationId="{958A434F-FE49-4E9F-FB99-EC0FAA5096E0}"/>
          </ac:spMkLst>
        </pc:spChg>
        <pc:spChg chg="add mod">
          <ac:chgData name="SHETTY, SHISHIR" userId="028af3ba-9158-4636-ad8c-e668aec805b6" providerId="ADAL" clId="{7705A659-5152-4F92-9801-6374E9293E2B}" dt="2023-11-29T08:50:59.960" v="555"/>
          <ac:spMkLst>
            <pc:docMk/>
            <pc:sldMk cId="1663780162" sldId="260"/>
            <ac:spMk id="21" creationId="{97D96265-3CFC-BC4B-1979-3FBA7048CF8E}"/>
          </ac:spMkLst>
        </pc:spChg>
      </pc:sldChg>
      <pc:sldChg chg="del">
        <pc:chgData name="SHETTY, SHISHIR" userId="028af3ba-9158-4636-ad8c-e668aec805b6" providerId="ADAL" clId="{7705A659-5152-4F92-9801-6374E9293E2B}" dt="2023-11-29T08:49:52.238" v="523" actId="2696"/>
        <pc:sldMkLst>
          <pc:docMk/>
          <pc:sldMk cId="1429429409" sldId="261"/>
        </pc:sldMkLst>
      </pc:sldChg>
      <pc:sldChg chg="del">
        <pc:chgData name="SHETTY, SHISHIR" userId="028af3ba-9158-4636-ad8c-e668aec805b6" providerId="ADAL" clId="{7705A659-5152-4F92-9801-6374E9293E2B}" dt="2023-11-29T08:11:37.334" v="342" actId="2696"/>
        <pc:sldMkLst>
          <pc:docMk/>
          <pc:sldMk cId="379728094" sldId="262"/>
        </pc:sldMkLst>
      </pc:sldChg>
      <pc:sldChg chg="del">
        <pc:chgData name="SHETTY, SHISHIR" userId="028af3ba-9158-4636-ad8c-e668aec805b6" providerId="ADAL" clId="{7705A659-5152-4F92-9801-6374E9293E2B}" dt="2023-11-29T08:49:52.238" v="523" actId="2696"/>
        <pc:sldMkLst>
          <pc:docMk/>
          <pc:sldMk cId="4055079983" sldId="263"/>
        </pc:sldMkLst>
      </pc:sldChg>
      <pc:sldChg chg="del">
        <pc:chgData name="SHETTY, SHISHIR" userId="028af3ba-9158-4636-ad8c-e668aec805b6" providerId="ADAL" clId="{7705A659-5152-4F92-9801-6374E9293E2B}" dt="2023-11-29T08:49:52.238" v="523" actId="2696"/>
        <pc:sldMkLst>
          <pc:docMk/>
          <pc:sldMk cId="2619301236" sldId="264"/>
        </pc:sldMkLst>
      </pc:sldChg>
      <pc:sldChg chg="del">
        <pc:chgData name="SHETTY, SHISHIR" userId="028af3ba-9158-4636-ad8c-e668aec805b6" providerId="ADAL" clId="{7705A659-5152-4F92-9801-6374E9293E2B}" dt="2023-11-29T08:49:52.238" v="523" actId="2696"/>
        <pc:sldMkLst>
          <pc:docMk/>
          <pc:sldMk cId="744379741" sldId="265"/>
        </pc:sldMkLst>
      </pc:sldChg>
      <pc:sldChg chg="del">
        <pc:chgData name="SHETTY, SHISHIR" userId="028af3ba-9158-4636-ad8c-e668aec805b6" providerId="ADAL" clId="{7705A659-5152-4F92-9801-6374E9293E2B}" dt="2023-11-29T08:49:52.238" v="523" actId="2696"/>
        <pc:sldMkLst>
          <pc:docMk/>
          <pc:sldMk cId="1742861620" sldId="266"/>
        </pc:sldMkLst>
      </pc:sldChg>
      <pc:sldChg chg="del">
        <pc:chgData name="SHETTY, SHISHIR" userId="028af3ba-9158-4636-ad8c-e668aec805b6" providerId="ADAL" clId="{7705A659-5152-4F92-9801-6374E9293E2B}" dt="2023-11-29T08:49:25.012" v="522" actId="2696"/>
        <pc:sldMkLst>
          <pc:docMk/>
          <pc:sldMk cId="2499682613" sldId="269"/>
        </pc:sldMkLst>
      </pc:sldChg>
      <pc:sldChg chg="del">
        <pc:chgData name="SHETTY, SHISHIR" userId="028af3ba-9158-4636-ad8c-e668aec805b6" providerId="ADAL" clId="{7705A659-5152-4F92-9801-6374E9293E2B}" dt="2023-11-29T08:49:52.238" v="523" actId="2696"/>
        <pc:sldMkLst>
          <pc:docMk/>
          <pc:sldMk cId="2896385493" sldId="270"/>
        </pc:sldMkLst>
      </pc:sldChg>
      <pc:sldChg chg="modSp mod">
        <pc:chgData name="SHETTY, SHISHIR" userId="028af3ba-9158-4636-ad8c-e668aec805b6" providerId="ADAL" clId="{7705A659-5152-4F92-9801-6374E9293E2B}" dt="2023-11-29T08:50:14.780" v="541" actId="255"/>
        <pc:sldMkLst>
          <pc:docMk/>
          <pc:sldMk cId="1969787568" sldId="271"/>
        </pc:sldMkLst>
        <pc:spChg chg="mod">
          <ac:chgData name="SHETTY, SHISHIR" userId="028af3ba-9158-4636-ad8c-e668aec805b6" providerId="ADAL" clId="{7705A659-5152-4F92-9801-6374E9293E2B}" dt="2023-11-29T08:50:14.780" v="541" actId="255"/>
          <ac:spMkLst>
            <pc:docMk/>
            <pc:sldMk cId="1969787568" sldId="271"/>
            <ac:spMk id="3" creationId="{AF64C29E-DF30-4DC6-AB95-2016F9A703B6}"/>
          </ac:spMkLst>
        </pc:spChg>
      </pc:sldChg>
      <pc:sldChg chg="add del">
        <pc:chgData name="SHETTY, SHISHIR" userId="028af3ba-9158-4636-ad8c-e668aec805b6" providerId="ADAL" clId="{7705A659-5152-4F92-9801-6374E9293E2B}" dt="2023-11-29T07:21:39.630" v="1" actId="2890"/>
        <pc:sldMkLst>
          <pc:docMk/>
          <pc:sldMk cId="1024033586" sldId="272"/>
        </pc:sldMkLst>
      </pc:sldChg>
      <pc:sldChg chg="delSp modSp add mod">
        <pc:chgData name="SHETTY, SHISHIR" userId="028af3ba-9158-4636-ad8c-e668aec805b6" providerId="ADAL" clId="{7705A659-5152-4F92-9801-6374E9293E2B}" dt="2023-11-29T10:06:20.452" v="895" actId="27636"/>
        <pc:sldMkLst>
          <pc:docMk/>
          <pc:sldMk cId="3538060139" sldId="272"/>
        </pc:sldMkLst>
        <pc:spChg chg="mod">
          <ac:chgData name="SHETTY, SHISHIR" userId="028af3ba-9158-4636-ad8c-e668aec805b6" providerId="ADAL" clId="{7705A659-5152-4F92-9801-6374E9293E2B}" dt="2023-11-29T10:06:03.168" v="886" actId="14100"/>
          <ac:spMkLst>
            <pc:docMk/>
            <pc:sldMk cId="3538060139" sldId="272"/>
            <ac:spMk id="2" creationId="{0A32731C-311B-46F7-A865-6C3AF6B09A47}"/>
          </ac:spMkLst>
        </pc:spChg>
        <pc:spChg chg="mod">
          <ac:chgData name="SHETTY, SHISHIR" userId="028af3ba-9158-4636-ad8c-e668aec805b6" providerId="ADAL" clId="{7705A659-5152-4F92-9801-6374E9293E2B}" dt="2023-11-29T10:06:20.452" v="895" actId="27636"/>
          <ac:spMkLst>
            <pc:docMk/>
            <pc:sldMk cId="3538060139" sldId="272"/>
            <ac:spMk id="3" creationId="{9D5232F9-FD00-464A-9F17-619C91AEF8F3}"/>
          </ac:spMkLst>
        </pc:spChg>
        <pc:spChg chg="del">
          <ac:chgData name="SHETTY, SHISHIR" userId="028af3ba-9158-4636-ad8c-e668aec805b6" providerId="ADAL" clId="{7705A659-5152-4F92-9801-6374E9293E2B}" dt="2023-11-29T08:10:47.561" v="335" actId="478"/>
          <ac:spMkLst>
            <pc:docMk/>
            <pc:sldMk cId="3538060139" sldId="272"/>
            <ac:spMk id="5" creationId="{8D51ED20-04D4-4894-B0C2-9C541A61A734}"/>
          </ac:spMkLst>
        </pc:spChg>
      </pc:sldChg>
      <pc:sldChg chg="delSp modSp add mod ord">
        <pc:chgData name="SHETTY, SHISHIR" userId="028af3ba-9158-4636-ad8c-e668aec805b6" providerId="ADAL" clId="{7705A659-5152-4F92-9801-6374E9293E2B}" dt="2023-11-29T10:05:47.136" v="882" actId="14100"/>
        <pc:sldMkLst>
          <pc:docMk/>
          <pc:sldMk cId="3365502087" sldId="273"/>
        </pc:sldMkLst>
        <pc:spChg chg="mod">
          <ac:chgData name="SHETTY, SHISHIR" userId="028af3ba-9158-4636-ad8c-e668aec805b6" providerId="ADAL" clId="{7705A659-5152-4F92-9801-6374E9293E2B}" dt="2023-11-29T10:05:47.136" v="882" actId="14100"/>
          <ac:spMkLst>
            <pc:docMk/>
            <pc:sldMk cId="3365502087" sldId="273"/>
            <ac:spMk id="2" creationId="{0A32731C-311B-46F7-A865-6C3AF6B09A47}"/>
          </ac:spMkLst>
        </pc:spChg>
        <pc:spChg chg="mod">
          <ac:chgData name="SHETTY, SHISHIR" userId="028af3ba-9158-4636-ad8c-e668aec805b6" providerId="ADAL" clId="{7705A659-5152-4F92-9801-6374E9293E2B}" dt="2023-11-29T08:17:53.750" v="359" actId="113"/>
          <ac:spMkLst>
            <pc:docMk/>
            <pc:sldMk cId="3365502087" sldId="273"/>
            <ac:spMk id="3" creationId="{9D5232F9-FD00-464A-9F17-619C91AEF8F3}"/>
          </ac:spMkLst>
        </pc:spChg>
        <pc:spChg chg="del">
          <ac:chgData name="SHETTY, SHISHIR" userId="028af3ba-9158-4636-ad8c-e668aec805b6" providerId="ADAL" clId="{7705A659-5152-4F92-9801-6374E9293E2B}" dt="2023-11-29T08:10:42.686" v="334" actId="478"/>
          <ac:spMkLst>
            <pc:docMk/>
            <pc:sldMk cId="3365502087" sldId="273"/>
            <ac:spMk id="5" creationId="{8D51ED20-04D4-4894-B0C2-9C541A61A734}"/>
          </ac:spMkLst>
        </pc:spChg>
      </pc:sldChg>
      <pc:sldChg chg="modSp add mod ord">
        <pc:chgData name="SHETTY, SHISHIR" userId="028af3ba-9158-4636-ad8c-e668aec805b6" providerId="ADAL" clId="{7705A659-5152-4F92-9801-6374E9293E2B}" dt="2023-11-29T08:41:15.379" v="521" actId="20577"/>
        <pc:sldMkLst>
          <pc:docMk/>
          <pc:sldMk cId="3965171612" sldId="274"/>
        </pc:sldMkLst>
        <pc:spChg chg="mod">
          <ac:chgData name="SHETTY, SHISHIR" userId="028af3ba-9158-4636-ad8c-e668aec805b6" providerId="ADAL" clId="{7705A659-5152-4F92-9801-6374E9293E2B}" dt="2023-11-29T08:18:50.949" v="367" actId="1076"/>
          <ac:spMkLst>
            <pc:docMk/>
            <pc:sldMk cId="3965171612" sldId="274"/>
            <ac:spMk id="2" creationId="{0A32731C-311B-46F7-A865-6C3AF6B09A47}"/>
          </ac:spMkLst>
        </pc:spChg>
        <pc:spChg chg="mod">
          <ac:chgData name="SHETTY, SHISHIR" userId="028af3ba-9158-4636-ad8c-e668aec805b6" providerId="ADAL" clId="{7705A659-5152-4F92-9801-6374E9293E2B}" dt="2023-11-29T08:41:15.379" v="521" actId="20577"/>
          <ac:spMkLst>
            <pc:docMk/>
            <pc:sldMk cId="3965171612" sldId="274"/>
            <ac:spMk id="3" creationId="{9D5232F9-FD00-464A-9F17-619C91AEF8F3}"/>
          </ac:spMkLst>
        </pc:spChg>
      </pc:sldChg>
      <pc:sldChg chg="addSp modSp add mod">
        <pc:chgData name="SHETTY, SHISHIR" userId="028af3ba-9158-4636-ad8c-e668aec805b6" providerId="ADAL" clId="{7705A659-5152-4F92-9801-6374E9293E2B}" dt="2023-11-29T10:05:25.653" v="880" actId="20577"/>
        <pc:sldMkLst>
          <pc:docMk/>
          <pc:sldMk cId="363448198" sldId="275"/>
        </pc:sldMkLst>
        <pc:spChg chg="mod">
          <ac:chgData name="SHETTY, SHISHIR" userId="028af3ba-9158-4636-ad8c-e668aec805b6" providerId="ADAL" clId="{7705A659-5152-4F92-9801-6374E9293E2B}" dt="2023-11-29T10:05:25.653" v="880" actId="20577"/>
          <ac:spMkLst>
            <pc:docMk/>
            <pc:sldMk cId="363448198" sldId="275"/>
            <ac:spMk id="2" creationId="{0A32731C-311B-46F7-A865-6C3AF6B09A47}"/>
          </ac:spMkLst>
        </pc:spChg>
        <pc:spChg chg="mod">
          <ac:chgData name="SHETTY, SHISHIR" userId="028af3ba-9158-4636-ad8c-e668aec805b6" providerId="ADAL" clId="{7705A659-5152-4F92-9801-6374E9293E2B}" dt="2023-11-29T08:58:23.460" v="662" actId="12"/>
          <ac:spMkLst>
            <pc:docMk/>
            <pc:sldMk cId="363448198" sldId="275"/>
            <ac:spMk id="3" creationId="{9D5232F9-FD00-464A-9F17-619C91AEF8F3}"/>
          </ac:spMkLst>
        </pc:spChg>
        <pc:picChg chg="add mod">
          <ac:chgData name="SHETTY, SHISHIR" userId="028af3ba-9158-4636-ad8c-e668aec805b6" providerId="ADAL" clId="{7705A659-5152-4F92-9801-6374E9293E2B}" dt="2023-11-29T08:57:15.628" v="651" actId="1076"/>
          <ac:picMkLst>
            <pc:docMk/>
            <pc:sldMk cId="363448198" sldId="275"/>
            <ac:picMk id="5" creationId="{C63A25C1-D557-D69B-889B-34CBB2EEB923}"/>
          </ac:picMkLst>
        </pc:picChg>
      </pc:sldChg>
      <pc:sldChg chg="addSp modSp add mod ord">
        <pc:chgData name="SHETTY, SHISHIR" userId="028af3ba-9158-4636-ad8c-e668aec805b6" providerId="ADAL" clId="{7705A659-5152-4F92-9801-6374E9293E2B}" dt="2023-11-29T10:05:04.470" v="877" actId="20577"/>
        <pc:sldMkLst>
          <pc:docMk/>
          <pc:sldMk cId="292389064" sldId="276"/>
        </pc:sldMkLst>
        <pc:spChg chg="mod">
          <ac:chgData name="SHETTY, SHISHIR" userId="028af3ba-9158-4636-ad8c-e668aec805b6" providerId="ADAL" clId="{7705A659-5152-4F92-9801-6374E9293E2B}" dt="2023-11-29T09:57:11.652" v="669" actId="122"/>
          <ac:spMkLst>
            <pc:docMk/>
            <pc:sldMk cId="292389064" sldId="276"/>
            <ac:spMk id="2" creationId="{0A32731C-311B-46F7-A865-6C3AF6B09A47}"/>
          </ac:spMkLst>
        </pc:spChg>
        <pc:spChg chg="mod">
          <ac:chgData name="SHETTY, SHISHIR" userId="028af3ba-9158-4636-ad8c-e668aec805b6" providerId="ADAL" clId="{7705A659-5152-4F92-9801-6374E9293E2B}" dt="2023-11-29T10:05:04.470" v="877" actId="20577"/>
          <ac:spMkLst>
            <pc:docMk/>
            <pc:sldMk cId="292389064" sldId="276"/>
            <ac:spMk id="3" creationId="{9D5232F9-FD00-464A-9F17-619C91AEF8F3}"/>
          </ac:spMkLst>
        </pc:spChg>
        <pc:picChg chg="add mod">
          <ac:chgData name="SHETTY, SHISHIR" userId="028af3ba-9158-4636-ad8c-e668aec805b6" providerId="ADAL" clId="{7705A659-5152-4F92-9801-6374E9293E2B}" dt="2023-11-29T10:01:30.972" v="824" actId="1076"/>
          <ac:picMkLst>
            <pc:docMk/>
            <pc:sldMk cId="292389064" sldId="276"/>
            <ac:picMk id="5" creationId="{3EDC6FD4-508E-55C9-D22E-E3074E4F128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5/31/2024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319645" y="5557042"/>
            <a:ext cx="4941770" cy="396660"/>
          </a:xfrm>
        </p:spPr>
        <p:txBody>
          <a:bodyPr>
            <a:normAutofit/>
          </a:bodyPr>
          <a:lstStyle/>
          <a:p>
            <a:r>
              <a:rPr lang="en-US" dirty="0"/>
              <a:t>SHISHIR SHETTY</a:t>
            </a:r>
          </a:p>
        </p:txBody>
      </p:sp>
      <p:pic>
        <p:nvPicPr>
          <p:cNvPr id="1026" name="Picture 2">
            <a:extLst>
              <a:ext uri="{FF2B5EF4-FFF2-40B4-BE49-F238E27FC236}">
                <a16:creationId xmlns:a16="http://schemas.microsoft.com/office/drawing/2014/main" id="{371B8FE6-DF18-C36F-CB85-2DE24D17A8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645" y="5033167"/>
            <a:ext cx="952500" cy="52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1961" y="366674"/>
            <a:ext cx="11261973" cy="441246"/>
          </a:xfrm>
        </p:spPr>
        <p:txBody>
          <a:bodyPr/>
          <a:lstStyle/>
          <a:p>
            <a:pPr algn="ctr"/>
            <a:r>
              <a:rPr lang="en-US" sz="1800" b="0" i="0" u="none" strike="noStrike" baseline="0" dirty="0">
                <a:latin typeface="ArialMT"/>
              </a:rPr>
              <a:t>thoughts on the structure of the data?</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749516" y="997473"/>
            <a:ext cx="10604284" cy="5645924"/>
          </a:xfrm>
        </p:spPr>
        <p:txBody>
          <a:bodyPr>
            <a:normAutofit/>
          </a:bodyPr>
          <a:lstStyle/>
          <a:p>
            <a:pPr>
              <a:lnSpc>
                <a:spcPct val="115000"/>
              </a:lnSpc>
            </a:pPr>
            <a:r>
              <a:rPr lang="en-US" sz="1200" b="1" dirty="0">
                <a:latin typeface="Roboto" panose="02000000000000000000" pitchFamily="2" charset="0"/>
                <a:ea typeface="Roboto" panose="02000000000000000000" pitchFamily="2" charset="0"/>
                <a:cs typeface="Roboto" panose="02000000000000000000" pitchFamily="2" charset="0"/>
              </a:rPr>
              <a:t>Data Integrity Constraints</a:t>
            </a:r>
            <a:r>
              <a:rPr lang="en-US" sz="1200" dirty="0">
                <a:latin typeface="Roboto" panose="02000000000000000000" pitchFamily="2" charset="0"/>
                <a:ea typeface="Roboto" panose="02000000000000000000" pitchFamily="2" charset="0"/>
                <a:cs typeface="Roboto" panose="02000000000000000000" pitchFamily="2" charset="0"/>
              </a:rPr>
              <a:t>: Implement constraints to ensure data integrity, such as ensuring that each order and shipping record has a corresponding customer entry in the Customer Dataset.</a:t>
            </a:r>
          </a:p>
          <a:p>
            <a:pPr>
              <a:lnSpc>
                <a:spcPct val="115000"/>
              </a:lnSpc>
            </a:pPr>
            <a:endParaRPr lang="en-US" sz="1200" u="none" strike="noStrike"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Concern : There are total 250 customer details in Customer Table. </a:t>
            </a: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1)Few customers have placed order(which can be fetched from</a:t>
            </a: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order table </a:t>
            </a:r>
            <a:r>
              <a:rPr lang="en-US" sz="1200" dirty="0" err="1">
                <a:latin typeface="Roboto" panose="02000000000000000000" pitchFamily="2" charset="0"/>
                <a:ea typeface="Roboto" panose="02000000000000000000" pitchFamily="2" charset="0"/>
                <a:cs typeface="Roboto" panose="02000000000000000000" pitchFamily="2" charset="0"/>
              </a:rPr>
              <a:t>Eg</a:t>
            </a:r>
            <a:r>
              <a:rPr lang="en-US" sz="1200" dirty="0">
                <a:latin typeface="Roboto" panose="02000000000000000000" pitchFamily="2" charset="0"/>
                <a:ea typeface="Roboto" panose="02000000000000000000" pitchFamily="2" charset="0"/>
                <a:cs typeface="Roboto" panose="02000000000000000000" pitchFamily="2" charset="0"/>
              </a:rPr>
              <a:t>: Customer ID = 4.) </a:t>
            </a: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But there is no information on their Shipping details in shipping table</a:t>
            </a:r>
            <a:br>
              <a:rPr lang="en-US" sz="1200" dirty="0">
                <a:latin typeface="Roboto" panose="02000000000000000000" pitchFamily="2" charset="0"/>
                <a:ea typeface="Roboto" panose="02000000000000000000" pitchFamily="2" charset="0"/>
                <a:cs typeface="Roboto" panose="02000000000000000000" pitchFamily="2" charset="0"/>
              </a:rPr>
            </a:b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2)Shipping Details of few customer is present in Shipping Table</a:t>
            </a: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(For </a:t>
            </a:r>
            <a:r>
              <a:rPr lang="en-US" sz="1200" dirty="0" err="1">
                <a:latin typeface="Roboto" panose="02000000000000000000" pitchFamily="2" charset="0"/>
                <a:ea typeface="Roboto" panose="02000000000000000000" pitchFamily="2" charset="0"/>
                <a:cs typeface="Roboto" panose="02000000000000000000" pitchFamily="2" charset="0"/>
              </a:rPr>
              <a:t>Eg</a:t>
            </a:r>
            <a:r>
              <a:rPr lang="en-US" sz="1200" dirty="0">
                <a:latin typeface="Roboto" panose="02000000000000000000" pitchFamily="2" charset="0"/>
                <a:ea typeface="Roboto" panose="02000000000000000000" pitchFamily="2" charset="0"/>
                <a:cs typeface="Roboto" panose="02000000000000000000" pitchFamily="2" charset="0"/>
              </a:rPr>
              <a:t>: Customer ID =1) but there is no</a:t>
            </a: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information on what order they placed in Order Table</a:t>
            </a:r>
          </a:p>
          <a:p>
            <a:pPr>
              <a:lnSpc>
                <a:spcPct val="115000"/>
              </a:lnSpc>
            </a:pPr>
            <a:endParaRPr lang="en-US" sz="1200" u="none" strike="noStrike"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pic>
        <p:nvPicPr>
          <p:cNvPr id="8" name="Picture 7">
            <a:extLst>
              <a:ext uri="{FF2B5EF4-FFF2-40B4-BE49-F238E27FC236}">
                <a16:creationId xmlns:a16="http://schemas.microsoft.com/office/drawing/2014/main" id="{3C47AA19-7999-9EB4-BF27-30F9D2F09BA0}"/>
              </a:ext>
            </a:extLst>
          </p:cNvPr>
          <p:cNvPicPr>
            <a:picLocks noChangeAspect="1"/>
          </p:cNvPicPr>
          <p:nvPr/>
        </p:nvPicPr>
        <p:blipFill>
          <a:blip r:embed="rId2"/>
          <a:stretch>
            <a:fillRect/>
          </a:stretch>
        </p:blipFill>
        <p:spPr>
          <a:xfrm>
            <a:off x="6426281" y="1817418"/>
            <a:ext cx="4368637" cy="2093778"/>
          </a:xfrm>
          <a:prstGeom prst="rect">
            <a:avLst/>
          </a:prstGeom>
        </p:spPr>
      </p:pic>
      <p:pic>
        <p:nvPicPr>
          <p:cNvPr id="10" name="Picture 9">
            <a:extLst>
              <a:ext uri="{FF2B5EF4-FFF2-40B4-BE49-F238E27FC236}">
                <a16:creationId xmlns:a16="http://schemas.microsoft.com/office/drawing/2014/main" id="{2D1BB4D5-A8C1-C11D-34AA-8E31894A07B9}"/>
              </a:ext>
            </a:extLst>
          </p:cNvPr>
          <p:cNvPicPr>
            <a:picLocks noChangeAspect="1"/>
          </p:cNvPicPr>
          <p:nvPr/>
        </p:nvPicPr>
        <p:blipFill>
          <a:blip r:embed="rId3"/>
          <a:stretch>
            <a:fillRect/>
          </a:stretch>
        </p:blipFill>
        <p:spPr>
          <a:xfrm>
            <a:off x="6170958" y="4433608"/>
            <a:ext cx="4249338" cy="2118152"/>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1961" y="366674"/>
            <a:ext cx="11261973" cy="441246"/>
          </a:xfrm>
        </p:spPr>
        <p:txBody>
          <a:bodyPr/>
          <a:lstStyle/>
          <a:p>
            <a:pPr algn="ctr"/>
            <a:r>
              <a:rPr lang="en-US" sz="1800" b="0" i="0" u="none" strike="noStrike" baseline="0" dirty="0">
                <a:latin typeface="ArialMT"/>
              </a:rPr>
              <a:t>thoughts on the structure of the data?</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749516" y="997473"/>
            <a:ext cx="10604284" cy="5645924"/>
          </a:xfrm>
        </p:spPr>
        <p:txBody>
          <a:bodyPr>
            <a:normAutofit/>
          </a:bodyPr>
          <a:lstStyle/>
          <a:p>
            <a:pPr>
              <a:lnSpc>
                <a:spcPct val="115000"/>
              </a:lnSpc>
            </a:pPr>
            <a:r>
              <a:rPr lang="en-US" sz="1200" b="1" dirty="0">
                <a:latin typeface="Roboto" panose="02000000000000000000" pitchFamily="2" charset="0"/>
                <a:ea typeface="Roboto" panose="02000000000000000000" pitchFamily="2" charset="0"/>
                <a:cs typeface="Roboto" panose="02000000000000000000" pitchFamily="2" charset="0"/>
              </a:rPr>
              <a:t>Data Integrity Constraints</a:t>
            </a:r>
            <a:r>
              <a:rPr lang="en-US" sz="1200" dirty="0">
                <a:latin typeface="Roboto" panose="02000000000000000000" pitchFamily="2" charset="0"/>
                <a:ea typeface="Roboto" panose="02000000000000000000" pitchFamily="2" charset="0"/>
                <a:cs typeface="Roboto" panose="02000000000000000000" pitchFamily="2" charset="0"/>
              </a:rPr>
              <a:t>: Implement constraints to ensure data integrity, such as ensuring that each order and shipping record has a corresponding customer entry in the Customer Dataset.</a:t>
            </a:r>
          </a:p>
          <a:p>
            <a:pPr>
              <a:lnSpc>
                <a:spcPct val="115000"/>
              </a:lnSpc>
            </a:pPr>
            <a:endParaRPr lang="en-US" sz="1200" u="none" strike="noStrike"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Concern :</a:t>
            </a: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1) Few of the customer has ordered same item with same Order ID. However,  shipping ID differs. Does that mean every individual item gets separate Shipping ID or is that an error in capturing the data?</a:t>
            </a: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2) Is the Pending delivery amount received ? because it can be COD</a:t>
            </a: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3) No information on returns hence we cannot exactly calculate sales amount because few items could have been returned</a:t>
            </a: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4) Mousepad is the item with 2 Cost - 200, 250. Why? any coupon discount or different Mouse pad?</a:t>
            </a:r>
          </a:p>
          <a:p>
            <a:pPr>
              <a:lnSpc>
                <a:spcPct val="115000"/>
              </a:lnSpc>
            </a:pPr>
            <a:r>
              <a:rPr lang="en-US" sz="1200" dirty="0">
                <a:latin typeface="Roboto" panose="02000000000000000000" pitchFamily="2" charset="0"/>
                <a:ea typeface="Roboto" panose="02000000000000000000" pitchFamily="2" charset="0"/>
                <a:cs typeface="Roboto" panose="02000000000000000000" pitchFamily="2" charset="0"/>
              </a:rPr>
              <a:t>5) There is no information on any date field which is big concern like Order Date, Ship Date </a:t>
            </a:r>
            <a:r>
              <a:rPr lang="en-US" sz="1200" dirty="0" err="1">
                <a:latin typeface="Roboto" panose="02000000000000000000" pitchFamily="2" charset="0"/>
                <a:ea typeface="Roboto" panose="02000000000000000000" pitchFamily="2" charset="0"/>
                <a:cs typeface="Roboto" panose="02000000000000000000" pitchFamily="2" charset="0"/>
              </a:rPr>
              <a:t>etc</a:t>
            </a: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a:p>
            <a:pPr>
              <a:lnSpc>
                <a:spcPct val="115000"/>
              </a:lnSpc>
            </a:pPr>
            <a:endParaRPr lang="en-US" sz="1200" dirty="0">
              <a:latin typeface="Roboto" panose="02000000000000000000" pitchFamily="2" charset="0"/>
              <a:ea typeface="Roboto" panose="02000000000000000000" pitchFamily="2" charset="0"/>
              <a:cs typeface="Roboto" panose="02000000000000000000" pitchFamily="2" charset="0"/>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pic>
        <p:nvPicPr>
          <p:cNvPr id="9" name="Picture 8">
            <a:extLst>
              <a:ext uri="{FF2B5EF4-FFF2-40B4-BE49-F238E27FC236}">
                <a16:creationId xmlns:a16="http://schemas.microsoft.com/office/drawing/2014/main" id="{85E9D4E8-C405-06E2-3860-57345D8C1CFB}"/>
              </a:ext>
            </a:extLst>
          </p:cNvPr>
          <p:cNvPicPr>
            <a:picLocks noChangeAspect="1"/>
          </p:cNvPicPr>
          <p:nvPr/>
        </p:nvPicPr>
        <p:blipFill>
          <a:blip r:embed="rId2"/>
          <a:stretch>
            <a:fillRect/>
          </a:stretch>
        </p:blipFill>
        <p:spPr>
          <a:xfrm>
            <a:off x="931356" y="2820069"/>
            <a:ext cx="7026249" cy="1524132"/>
          </a:xfrm>
          <a:prstGeom prst="rect">
            <a:avLst/>
          </a:prstGeom>
        </p:spPr>
      </p:pic>
    </p:spTree>
    <p:extLst>
      <p:ext uri="{BB962C8B-B14F-4D97-AF65-F5344CB8AC3E}">
        <p14:creationId xmlns:p14="http://schemas.microsoft.com/office/powerpoint/2010/main" val="364737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1961" y="366673"/>
            <a:ext cx="11119930" cy="630799"/>
          </a:xfrm>
        </p:spPr>
        <p:txBody>
          <a:bodyPr>
            <a:normAutofit/>
          </a:bodyPr>
          <a:lstStyle/>
          <a:p>
            <a:pPr algn="ctr"/>
            <a:r>
              <a:rPr lang="en-US" sz="1800" b="0" i="0" u="none" strike="noStrike" dirty="0">
                <a:solidFill>
                  <a:srgbClr val="1D1C1D"/>
                </a:solidFill>
                <a:effectLst/>
                <a:latin typeface="Arial" panose="020B0604020202020204" pitchFamily="34" charset="0"/>
              </a:rPr>
              <a:t>What will be your insights to other peer teams of Data Engineers, Data Scientists and other technical and non-technical stakeholders?</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749516" y="997473"/>
            <a:ext cx="10604284" cy="5065976"/>
          </a:xfrm>
        </p:spPr>
        <p:txBody>
          <a:bodyPr>
            <a:normAutofit/>
          </a:bodyPr>
          <a:lstStyle/>
          <a:p>
            <a:endParaRPr lang="en-US" sz="1200" dirty="0"/>
          </a:p>
          <a:p>
            <a:pPr>
              <a:lnSpc>
                <a:spcPct val="115000"/>
              </a:lnSpc>
            </a:pPr>
            <a:r>
              <a:rPr lang="en-US" sz="1200" b="1" dirty="0">
                <a:latin typeface="Roboto" panose="02000000000000000000" pitchFamily="2" charset="0"/>
                <a:ea typeface="Roboto" panose="02000000000000000000" pitchFamily="2" charset="0"/>
                <a:cs typeface="Roboto" panose="02000000000000000000" pitchFamily="2" charset="0"/>
              </a:rPr>
              <a:t>Data Integrity and Completeness:</a:t>
            </a:r>
          </a:p>
          <a:p>
            <a:pPr marL="171450" lvl="1" indent="-171450">
              <a:lnSpc>
                <a:spcPct val="115000"/>
              </a:lnSpc>
              <a:spcBef>
                <a:spcPts val="1000"/>
              </a:spcBef>
              <a:buFont typeface="Arial" panose="020B0604020202020204" pitchFamily="34" charset="0"/>
              <a:buChar char="•"/>
            </a:pPr>
            <a:r>
              <a:rPr lang="en-US" sz="1200" spc="50" dirty="0">
                <a:solidFill>
                  <a:schemeClr val="tx1"/>
                </a:solidFill>
                <a:latin typeface="Roboto" panose="02000000000000000000" pitchFamily="2" charset="0"/>
                <a:ea typeface="Roboto" panose="02000000000000000000" pitchFamily="2" charset="0"/>
                <a:cs typeface="Roboto" panose="02000000000000000000" pitchFamily="2" charset="0"/>
              </a:rPr>
              <a:t>There are inconsistencies between the Order and Shipping tables, where some customers have placed orders but have no shipping information, and vice versa. </a:t>
            </a:r>
          </a:p>
          <a:p>
            <a:pPr marL="171450" lvl="1" indent="-171450">
              <a:lnSpc>
                <a:spcPct val="115000"/>
              </a:lnSpc>
              <a:spcBef>
                <a:spcPts val="1000"/>
              </a:spcBef>
              <a:buFont typeface="Arial" panose="020B0604020202020204" pitchFamily="34" charset="0"/>
              <a:buChar char="•"/>
            </a:pPr>
            <a:r>
              <a:rPr lang="en-US" sz="1200" spc="50" dirty="0">
                <a:solidFill>
                  <a:schemeClr val="tx1"/>
                </a:solidFill>
                <a:latin typeface="Roboto" panose="02000000000000000000" pitchFamily="2" charset="0"/>
                <a:ea typeface="Roboto" panose="02000000000000000000" pitchFamily="2" charset="0"/>
                <a:cs typeface="Roboto" panose="02000000000000000000" pitchFamily="2" charset="0"/>
              </a:rPr>
              <a:t>This indicates potential data integrity issues or gaps in data capture processes. It's essential to investigate and rectify these inconsistencies to ensure the completeness and accuracy of the data.</a:t>
            </a:r>
          </a:p>
          <a:p>
            <a:pPr>
              <a:lnSpc>
                <a:spcPct val="115000"/>
              </a:lnSpc>
            </a:pPr>
            <a:r>
              <a:rPr lang="en-US" sz="1200" b="1" dirty="0">
                <a:latin typeface="Roboto" panose="02000000000000000000" pitchFamily="2" charset="0"/>
                <a:ea typeface="Roboto" panose="02000000000000000000" pitchFamily="2" charset="0"/>
                <a:cs typeface="Roboto" panose="02000000000000000000" pitchFamily="2" charset="0"/>
              </a:rPr>
              <a:t>Data Relationships:</a:t>
            </a:r>
          </a:p>
          <a:p>
            <a:pPr marL="171450" lvl="1" indent="-171450">
              <a:lnSpc>
                <a:spcPct val="115000"/>
              </a:lnSpc>
              <a:spcBef>
                <a:spcPts val="1000"/>
              </a:spcBef>
              <a:buFont typeface="Arial" panose="020B0604020202020204" pitchFamily="34" charset="0"/>
              <a:buChar char="•"/>
            </a:pPr>
            <a:r>
              <a:rPr lang="en-US" sz="1200" spc="50" dirty="0">
                <a:solidFill>
                  <a:schemeClr val="tx1"/>
                </a:solidFill>
                <a:latin typeface="Roboto" panose="02000000000000000000" pitchFamily="2" charset="0"/>
                <a:ea typeface="Roboto" panose="02000000000000000000" pitchFamily="2" charset="0"/>
                <a:cs typeface="Roboto" panose="02000000000000000000" pitchFamily="2" charset="0"/>
              </a:rPr>
              <a:t>The presence of customers with orders but no shipping details, and vice versa, highlights the importance of maintaining proper data relationships between tables. </a:t>
            </a:r>
          </a:p>
          <a:p>
            <a:pPr marL="171450" lvl="1" indent="-171450">
              <a:lnSpc>
                <a:spcPct val="115000"/>
              </a:lnSpc>
              <a:spcBef>
                <a:spcPts val="1000"/>
              </a:spcBef>
              <a:buFont typeface="Arial" panose="020B0604020202020204" pitchFamily="34" charset="0"/>
              <a:buChar char="•"/>
            </a:pPr>
            <a:r>
              <a:rPr lang="en-US" sz="1200" spc="50" dirty="0">
                <a:solidFill>
                  <a:schemeClr val="tx1"/>
                </a:solidFill>
                <a:latin typeface="Roboto" panose="02000000000000000000" pitchFamily="2" charset="0"/>
                <a:ea typeface="Roboto" panose="02000000000000000000" pitchFamily="2" charset="0"/>
                <a:cs typeface="Roboto" panose="02000000000000000000" pitchFamily="2" charset="0"/>
              </a:rPr>
              <a:t>Ensuring referential integrity between the Customer, Order, and Shipping tables is crucial for accurate analysis and reporting.</a:t>
            </a:r>
          </a:p>
          <a:p>
            <a:pPr>
              <a:lnSpc>
                <a:spcPct val="115000"/>
              </a:lnSpc>
            </a:pPr>
            <a:r>
              <a:rPr lang="en-US" sz="1200" b="1" dirty="0">
                <a:latin typeface="Roboto" panose="02000000000000000000" pitchFamily="2" charset="0"/>
                <a:ea typeface="Roboto" panose="02000000000000000000" pitchFamily="2" charset="0"/>
                <a:cs typeface="Roboto" panose="02000000000000000000" pitchFamily="2" charset="0"/>
              </a:rPr>
              <a:t>Handling Duplicate Orders:</a:t>
            </a:r>
          </a:p>
          <a:p>
            <a:pPr marL="171450" lvl="1" indent="-171450">
              <a:lnSpc>
                <a:spcPct val="115000"/>
              </a:lnSpc>
              <a:spcBef>
                <a:spcPts val="1000"/>
              </a:spcBef>
              <a:buFont typeface="Arial" panose="020B0604020202020204" pitchFamily="34" charset="0"/>
              <a:buChar char="•"/>
            </a:pPr>
            <a:r>
              <a:rPr lang="en-US" sz="1200" spc="50" dirty="0">
                <a:solidFill>
                  <a:schemeClr val="tx1"/>
                </a:solidFill>
                <a:latin typeface="Roboto" panose="02000000000000000000" pitchFamily="2" charset="0"/>
                <a:ea typeface="Roboto" panose="02000000000000000000" pitchFamily="2" charset="0"/>
                <a:cs typeface="Roboto" panose="02000000000000000000" pitchFamily="2" charset="0"/>
              </a:rPr>
              <a:t>Identifying cases where the same item with the same Order ID has different Shipping IDs suggests potential errors in data capture or processing. </a:t>
            </a:r>
          </a:p>
          <a:p>
            <a:pPr marL="171450" lvl="1" indent="-171450">
              <a:lnSpc>
                <a:spcPct val="115000"/>
              </a:lnSpc>
              <a:spcBef>
                <a:spcPts val="1000"/>
              </a:spcBef>
              <a:buFont typeface="Arial" panose="020B0604020202020204" pitchFamily="34" charset="0"/>
              <a:buChar char="•"/>
            </a:pPr>
            <a:r>
              <a:rPr lang="en-US" sz="1200" spc="50" dirty="0">
                <a:solidFill>
                  <a:schemeClr val="tx1"/>
                </a:solidFill>
                <a:latin typeface="Roboto" panose="02000000000000000000" pitchFamily="2" charset="0"/>
                <a:ea typeface="Roboto" panose="02000000000000000000" pitchFamily="2" charset="0"/>
                <a:cs typeface="Roboto" panose="02000000000000000000" pitchFamily="2" charset="0"/>
              </a:rPr>
              <a:t>Data Engineers should investigate whether this is due to individual items receiving separate shipping IDs or if there are issues in data recording. </a:t>
            </a:r>
          </a:p>
          <a:p>
            <a:pPr marL="171450" lvl="1" indent="-171450">
              <a:lnSpc>
                <a:spcPct val="115000"/>
              </a:lnSpc>
              <a:spcBef>
                <a:spcPts val="1000"/>
              </a:spcBef>
              <a:buFont typeface="Arial" panose="020B0604020202020204" pitchFamily="34" charset="0"/>
              <a:buChar char="•"/>
            </a:pPr>
            <a:r>
              <a:rPr lang="en-US" sz="1200" spc="50" dirty="0">
                <a:solidFill>
                  <a:schemeClr val="tx1"/>
                </a:solidFill>
                <a:latin typeface="Roboto" panose="02000000000000000000" pitchFamily="2" charset="0"/>
                <a:ea typeface="Roboto" panose="02000000000000000000" pitchFamily="2" charset="0"/>
                <a:cs typeface="Roboto" panose="02000000000000000000" pitchFamily="2" charset="0"/>
              </a:rPr>
              <a:t>Clarification on the handling of duplicate orders and shipping IDs is necessary for accurate data interpretation.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365502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1961" y="366673"/>
            <a:ext cx="11119930" cy="630799"/>
          </a:xfrm>
        </p:spPr>
        <p:txBody>
          <a:bodyPr>
            <a:normAutofit/>
          </a:bodyPr>
          <a:lstStyle/>
          <a:p>
            <a:pPr algn="ctr"/>
            <a:r>
              <a:rPr lang="en-US" sz="1800" b="0" i="0" u="none" strike="noStrike" dirty="0">
                <a:solidFill>
                  <a:srgbClr val="1D1C1D"/>
                </a:solidFill>
                <a:effectLst/>
                <a:latin typeface="Arial" panose="020B0604020202020204" pitchFamily="34" charset="0"/>
              </a:rPr>
              <a:t>What will be your insights to other peer teams of Data Engineers, Data Scientists and other technical and non-technical stakeholders?</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749516" y="997473"/>
            <a:ext cx="10604284" cy="5724002"/>
          </a:xfrm>
        </p:spPr>
        <p:txBody>
          <a:bodyPr>
            <a:normAutofit/>
          </a:bodyPr>
          <a:lstStyle/>
          <a:p>
            <a:endParaRPr lang="en-US" dirty="0"/>
          </a:p>
          <a:p>
            <a:r>
              <a:rPr lang="en-US" sz="1300" b="1" dirty="0">
                <a:latin typeface="Roboto" panose="02000000000000000000" pitchFamily="2" charset="0"/>
                <a:ea typeface="Roboto" panose="02000000000000000000" pitchFamily="2" charset="0"/>
                <a:cs typeface="Roboto" panose="02000000000000000000" pitchFamily="2" charset="0"/>
              </a:rPr>
              <a:t>Payment and Delivery Status:</a:t>
            </a:r>
          </a:p>
          <a:p>
            <a:pPr marL="171450" lvl="1" indent="-171450">
              <a:lnSpc>
                <a:spcPct val="115000"/>
              </a:lnSpc>
              <a:spcBef>
                <a:spcPts val="1000"/>
              </a:spcBef>
              <a:buFont typeface="Arial" panose="020B0604020202020204" pitchFamily="34" charset="0"/>
              <a:buChar char="•"/>
            </a:pPr>
            <a:r>
              <a:rPr lang="en-US" sz="1200" spc="50" dirty="0">
                <a:solidFill>
                  <a:schemeClr val="tx1"/>
                </a:solidFill>
                <a:latin typeface="Roboto" panose="02000000000000000000" pitchFamily="2" charset="0"/>
                <a:ea typeface="Roboto" panose="02000000000000000000" pitchFamily="2" charset="0"/>
                <a:cs typeface="Roboto" panose="02000000000000000000" pitchFamily="2" charset="0"/>
              </a:rPr>
              <a:t>The absence of information on pending delivery amounts and returns impacts the accuracy of sales calculations and inventory management.</a:t>
            </a:r>
          </a:p>
          <a:p>
            <a:pPr marL="171450" lvl="1" indent="-171450">
              <a:lnSpc>
                <a:spcPct val="115000"/>
              </a:lnSpc>
              <a:spcBef>
                <a:spcPts val="1000"/>
              </a:spcBef>
              <a:buFont typeface="Arial" panose="020B0604020202020204" pitchFamily="34" charset="0"/>
              <a:buChar char="•"/>
            </a:pPr>
            <a:r>
              <a:rPr lang="en-US" sz="1200" spc="50" dirty="0">
                <a:solidFill>
                  <a:schemeClr val="tx1"/>
                </a:solidFill>
                <a:latin typeface="Roboto" panose="02000000000000000000" pitchFamily="2" charset="0"/>
                <a:ea typeface="Roboto" panose="02000000000000000000" pitchFamily="2" charset="0"/>
                <a:cs typeface="Roboto" panose="02000000000000000000" pitchFamily="2" charset="0"/>
              </a:rPr>
              <a:t>Data Scientists should collaborate with stakeholders to devise strategies for tracking pending delivery amounts, handling returns, and updating the relevant datasets accordingly.</a:t>
            </a:r>
          </a:p>
          <a:p>
            <a:r>
              <a:rPr lang="en-US" sz="1300" b="1" dirty="0">
                <a:latin typeface="Roboto" panose="02000000000000000000" pitchFamily="2" charset="0"/>
                <a:ea typeface="Roboto" panose="02000000000000000000" pitchFamily="2" charset="0"/>
                <a:cs typeface="Roboto" panose="02000000000000000000" pitchFamily="2" charset="0"/>
              </a:rPr>
              <a:t>Product Variations and Discounts:</a:t>
            </a:r>
          </a:p>
          <a:p>
            <a:pPr marL="171450" lvl="1" indent="-171450">
              <a:lnSpc>
                <a:spcPct val="115000"/>
              </a:lnSpc>
              <a:spcBef>
                <a:spcPts val="1000"/>
              </a:spcBef>
              <a:buFont typeface="Arial" panose="020B0604020202020204" pitchFamily="34" charset="0"/>
              <a:buChar char="•"/>
            </a:pPr>
            <a:r>
              <a:rPr lang="en-US" sz="1200" spc="50" dirty="0">
                <a:solidFill>
                  <a:schemeClr val="tx1"/>
                </a:solidFill>
                <a:latin typeface="Roboto" panose="02000000000000000000" pitchFamily="2" charset="0"/>
                <a:ea typeface="Roboto" panose="02000000000000000000" pitchFamily="2" charset="0"/>
                <a:cs typeface="Roboto" panose="02000000000000000000" pitchFamily="2" charset="0"/>
              </a:rPr>
              <a:t>The existence of multiple cost values for the same item (e.g., Mousepad) raises questions about potential product variations, discounts, or errors in data entry. </a:t>
            </a:r>
          </a:p>
          <a:p>
            <a:pPr marL="171450" lvl="1" indent="-171450">
              <a:lnSpc>
                <a:spcPct val="115000"/>
              </a:lnSpc>
              <a:spcBef>
                <a:spcPts val="1000"/>
              </a:spcBef>
              <a:buFont typeface="Arial" panose="020B0604020202020204" pitchFamily="34" charset="0"/>
              <a:buChar char="•"/>
            </a:pPr>
            <a:r>
              <a:rPr lang="en-US" sz="1200" spc="50" dirty="0">
                <a:solidFill>
                  <a:schemeClr val="tx1"/>
                </a:solidFill>
                <a:latin typeface="Roboto" panose="02000000000000000000" pitchFamily="2" charset="0"/>
                <a:ea typeface="Roboto" panose="02000000000000000000" pitchFamily="2" charset="0"/>
                <a:cs typeface="Roboto" panose="02000000000000000000" pitchFamily="2" charset="0"/>
              </a:rPr>
              <a:t>Data Engineers should investigate and clarify the reasons behind these discrepancies to ensure accurate pricing information for analysis.</a:t>
            </a:r>
          </a:p>
          <a:p>
            <a:r>
              <a:rPr lang="en-US" sz="1300" b="1" dirty="0">
                <a:latin typeface="Roboto" panose="02000000000000000000" pitchFamily="2" charset="0"/>
                <a:ea typeface="Roboto" panose="02000000000000000000" pitchFamily="2" charset="0"/>
                <a:cs typeface="Roboto" panose="02000000000000000000" pitchFamily="2" charset="0"/>
              </a:rPr>
              <a:t>Missing Date Information:</a:t>
            </a:r>
          </a:p>
          <a:p>
            <a:pPr marL="171450" lvl="1" indent="-171450">
              <a:lnSpc>
                <a:spcPct val="115000"/>
              </a:lnSpc>
              <a:spcBef>
                <a:spcPts val="1000"/>
              </a:spcBef>
              <a:buFont typeface="Arial" panose="020B0604020202020204" pitchFamily="34" charset="0"/>
              <a:buChar char="•"/>
            </a:pPr>
            <a:r>
              <a:rPr lang="en-US" sz="1200" spc="50" dirty="0">
                <a:solidFill>
                  <a:schemeClr val="tx1"/>
                </a:solidFill>
                <a:latin typeface="Roboto" panose="02000000000000000000" pitchFamily="2" charset="0"/>
                <a:ea typeface="Roboto" panose="02000000000000000000" pitchFamily="2" charset="0"/>
                <a:cs typeface="Roboto" panose="02000000000000000000" pitchFamily="2" charset="0"/>
              </a:rPr>
              <a:t>The absence of date fields (e.g., Order Date, Ship Date) is a significant concern as it hinders the ability to perform time-based analysis, track delivery timelines, and monitor business performance over time. </a:t>
            </a:r>
          </a:p>
          <a:p>
            <a:pPr marL="171450" lvl="1" indent="-171450">
              <a:lnSpc>
                <a:spcPct val="115000"/>
              </a:lnSpc>
              <a:spcBef>
                <a:spcPts val="1000"/>
              </a:spcBef>
              <a:buFont typeface="Arial" panose="020B0604020202020204" pitchFamily="34" charset="0"/>
              <a:buChar char="•"/>
            </a:pPr>
            <a:r>
              <a:rPr lang="en-US" sz="1200" spc="50" dirty="0">
                <a:solidFill>
                  <a:schemeClr val="tx1"/>
                </a:solidFill>
                <a:latin typeface="Roboto" panose="02000000000000000000" pitchFamily="2" charset="0"/>
                <a:ea typeface="Roboto" panose="02000000000000000000" pitchFamily="2" charset="0"/>
                <a:cs typeface="Roboto" panose="02000000000000000000" pitchFamily="2" charset="0"/>
              </a:rPr>
              <a:t>Data Engineers should work on incorporating relevant date fields into the datasets to enable comprehensive analysis and reporting.</a:t>
            </a:r>
          </a:p>
          <a:p>
            <a:r>
              <a:rPr lang="en-US" sz="1300" b="1" dirty="0">
                <a:latin typeface="Roboto" panose="02000000000000000000" pitchFamily="2" charset="0"/>
                <a:ea typeface="Roboto" panose="02000000000000000000" pitchFamily="2" charset="0"/>
                <a:cs typeface="Roboto" panose="02000000000000000000" pitchFamily="2" charset="0"/>
              </a:rPr>
              <a:t>Collaboration and Data Governance:</a:t>
            </a:r>
          </a:p>
          <a:p>
            <a:pPr marL="171450" lvl="1" indent="-171450">
              <a:lnSpc>
                <a:spcPct val="125000"/>
              </a:lnSpc>
              <a:spcBef>
                <a:spcPts val="1000"/>
              </a:spcBef>
              <a:buFont typeface="Arial" panose="020B0604020202020204" pitchFamily="34" charset="0"/>
              <a:buChar char="•"/>
            </a:pPr>
            <a:r>
              <a:rPr lang="en-US" sz="1200" spc="50" dirty="0">
                <a:solidFill>
                  <a:schemeClr val="tx1"/>
                </a:solidFill>
                <a:latin typeface="Roboto" panose="02000000000000000000" pitchFamily="2" charset="0"/>
                <a:ea typeface="Roboto" panose="02000000000000000000" pitchFamily="2" charset="0"/>
                <a:cs typeface="Roboto" panose="02000000000000000000" pitchFamily="2" charset="0"/>
              </a:rPr>
              <a:t>Encourage collaboration between Data Engineers, Data Scientists, and stakeholders to address data quality issues, establish data governance policies, and implement robust data validation processes. </a:t>
            </a:r>
          </a:p>
          <a:p>
            <a:pPr marL="171450" lvl="1" indent="-171450">
              <a:lnSpc>
                <a:spcPct val="125000"/>
              </a:lnSpc>
              <a:spcBef>
                <a:spcPts val="1000"/>
              </a:spcBef>
              <a:buFont typeface="Arial" panose="020B0604020202020204" pitchFamily="34" charset="0"/>
              <a:buChar char="•"/>
            </a:pPr>
            <a:r>
              <a:rPr lang="en-US" sz="1200" spc="50" dirty="0">
                <a:solidFill>
                  <a:schemeClr val="tx1"/>
                </a:solidFill>
                <a:latin typeface="Roboto" panose="02000000000000000000" pitchFamily="2" charset="0"/>
                <a:ea typeface="Roboto" panose="02000000000000000000" pitchFamily="2" charset="0"/>
                <a:cs typeface="Roboto" panose="02000000000000000000" pitchFamily="2" charset="0"/>
              </a:rPr>
              <a:t>Regular communication and coordination are essential for maintaining data integrity and driving informed decision-making across the organization.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3776636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9" name="Picture 8">
            <a:extLst>
              <a:ext uri="{FF2B5EF4-FFF2-40B4-BE49-F238E27FC236}">
                <a16:creationId xmlns:a16="http://schemas.microsoft.com/office/drawing/2014/main" id="{9B365EF4-B21D-C3DD-8752-7A6E04D8934D}"/>
              </a:ext>
            </a:extLst>
          </p:cNvPr>
          <p:cNvPicPr>
            <a:picLocks noChangeAspect="1"/>
          </p:cNvPicPr>
          <p:nvPr/>
        </p:nvPicPr>
        <p:blipFill>
          <a:blip r:embed="rId2"/>
          <a:stretch>
            <a:fillRect/>
          </a:stretch>
        </p:blipFill>
        <p:spPr>
          <a:xfrm>
            <a:off x="447870" y="438539"/>
            <a:ext cx="11066420" cy="6027293"/>
          </a:xfrm>
          <a:prstGeom prst="rect">
            <a:avLst/>
          </a:prstGeom>
        </p:spPr>
      </p:pic>
    </p:spTree>
    <p:extLst>
      <p:ext uri="{BB962C8B-B14F-4D97-AF65-F5344CB8AC3E}">
        <p14:creationId xmlns:p14="http://schemas.microsoft.com/office/powerpoint/2010/main" val="292389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570417"/>
          </a:xfrm>
        </p:spPr>
        <p:txBody>
          <a:bodyPr>
            <a:normAutofit/>
          </a:bodyPr>
          <a:lstStyle/>
          <a:p>
            <a:r>
              <a:rPr lang="en-US" sz="2000" dirty="0"/>
              <a:t>SHISHIR SHETTY</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5826B4-4DD2-4A9B-8D6D-E91CF9C2316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{533C79D1-62F3-43EE-A95D-4DDC15ACF41A}tf67328976_win32</Template>
  <TotalTime>935</TotalTime>
  <Words>737</Words>
  <Application>Microsoft Office PowerPoint</Application>
  <PresentationFormat>Widescreen</PresentationFormat>
  <Paragraphs>62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ArialMT</vt:lpstr>
      <vt:lpstr>Calibri</vt:lpstr>
      <vt:lpstr>Roboto</vt:lpstr>
      <vt:lpstr>Tenorite</vt:lpstr>
      <vt:lpstr>Office Theme</vt:lpstr>
      <vt:lpstr>PowerPoint Presentation</vt:lpstr>
      <vt:lpstr>thoughts on the structure of the data?</vt:lpstr>
      <vt:lpstr>thoughts on the structure of the data?</vt:lpstr>
      <vt:lpstr>What will be your insights to other peer teams of Data Engineers, Data Scientists and other technical and non-technical stakeholders?</vt:lpstr>
      <vt:lpstr>What will be your insights to other peer teams of Data Engineers, Data Scientists and other technical and non-technical stakeholders?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Booking holdings</dc:title>
  <dc:creator>SHETTY, SHISHIR</dc:creator>
  <cp:lastModifiedBy>Shishir Shetty</cp:lastModifiedBy>
  <cp:revision>3</cp:revision>
  <dcterms:created xsi:type="dcterms:W3CDTF">2023-11-29T07:15:03Z</dcterms:created>
  <dcterms:modified xsi:type="dcterms:W3CDTF">2024-05-31T13:32:30Z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MSIP_Label_fa6f01b5-c24b-4fa8-8e8f-cee31f47fe31_Enabled">
    <vt:lpwstr>true</vt:lpwstr>
  </property>
  <property fmtid="{D5CDD505-2E9C-101B-9397-08002B2CF9AE}" pid="5" name="MSIP_Label_fa6f01b5-c24b-4fa8-8e8f-cee31f47fe31_SetDate">
    <vt:lpwstr>2023-11-29T07:21:30Z</vt:lpwstr>
  </property>
  <property fmtid="{D5CDD505-2E9C-101B-9397-08002B2CF9AE}" pid="6" name="MSIP_Label_fa6f01b5-c24b-4fa8-8e8f-cee31f47fe31_Method">
    <vt:lpwstr>Privileged</vt:lpwstr>
  </property>
  <property fmtid="{D5CDD505-2E9C-101B-9397-08002B2CF9AE}" pid="7" name="MSIP_Label_fa6f01b5-c24b-4fa8-8e8f-cee31f47fe31_Name">
    <vt:lpwstr>fa6f01b5-c24b-4fa8-8e8f-cee31f47fe31</vt:lpwstr>
  </property>
  <property fmtid="{D5CDD505-2E9C-101B-9397-08002B2CF9AE}" pid="8" name="MSIP_Label_fa6f01b5-c24b-4fa8-8e8f-cee31f47fe31_SiteId">
    <vt:lpwstr>7a916015-20ae-4ad1-9170-eefd915e9272</vt:lpwstr>
  </property>
  <property fmtid="{D5CDD505-2E9C-101B-9397-08002B2CF9AE}" pid="9" name="MSIP_Label_fa6f01b5-c24b-4fa8-8e8f-cee31f47fe31_ActionId">
    <vt:lpwstr>08846394-1498-4358-8893-628405152afc</vt:lpwstr>
  </property>
  <property fmtid="{D5CDD505-2E9C-101B-9397-08002B2CF9AE}" pid="10" name="MSIP_Label_fa6f01b5-c24b-4fa8-8e8f-cee31f47fe31_ContentBits">
    <vt:lpwstr>0</vt:lpwstr>
  </property>
</Properties>
</file>