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61" r:id="rId6"/>
    <p:sldId id="266" r:id="rId7"/>
    <p:sldId id="275" r:id="rId8"/>
    <p:sldId id="276" r:id="rId9"/>
    <p:sldId id="264" r:id="rId10"/>
    <p:sldId id="270" r:id="rId11"/>
    <p:sldId id="271" r:id="rId12"/>
    <p:sldId id="272" r:id="rId13"/>
    <p:sldId id="273" r:id="rId14"/>
    <p:sldId id="274" r:id="rId15"/>
    <p:sldId id="265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B9B952-FA0F-490C-9A62-8CF71E6C11EE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5D1F5E-7F28-4F71-AE7C-8502B24E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288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5D1F5E-7F28-4F71-AE7C-8502B24E7C1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80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A1DF-D468-480B-A84B-5D7D8DFF6490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0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B19C2-DE22-4B9E-8E7F-0CE96EB610DE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88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FB3F8-C4A2-4F62-AEDD-1E9375F9B6A9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4076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FD5EDD-E0E1-4F64-B4EF-F11A2069AF23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7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DAE4C9-AB4A-4604-B73F-505C0F91DC1F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93038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1945-D2EA-4E46-8B8D-B2D073812FEF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0272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C95C4-4192-400C-BC98-C23647613CE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43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BC6E-D1C2-4B97-A267-F9249632DED2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96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21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B5A1F1-5D40-46A6-8C2B-A6CE500CB9E6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22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C3C79-9456-4231-9065-8150183AFB73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1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5F319-031A-49B5-9CA6-56C5A4F5D60B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081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D19F5-1C7A-4F02-8D5D-DB90E950ECE8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0351F-75BF-44E2-99DA-8B2712DBF27B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09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E4846-33A5-417E-88F4-063D3C74A6B2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485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6087-0C7D-434E-9ED2-BCFEF0E1020A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23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15EFFD-CE95-4D2E-92CD-41950880C58E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NCCS Chatbot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25F4F6ED-AFF2-4519-8E47-16873ABBCF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79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F65D1-0980-C19A-324B-521E383932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388318"/>
            <a:ext cx="8915399" cy="1720516"/>
          </a:xfrm>
        </p:spPr>
        <p:txBody>
          <a:bodyPr/>
          <a:lstStyle/>
          <a:p>
            <a:r>
              <a:rPr lang="en-US" dirty="0"/>
              <a:t>NCCS Chatbot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F58F9C-71B0-B986-93E1-BE9DA20561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4529541"/>
            <a:ext cx="8915399" cy="1374122"/>
          </a:xfrm>
        </p:spPr>
        <p:txBody>
          <a:bodyPr>
            <a:normAutofit/>
          </a:bodyPr>
          <a:lstStyle/>
          <a:p>
            <a:r>
              <a:rPr lang="en-US" dirty="0"/>
              <a:t>Kriti Ghimire</a:t>
            </a:r>
          </a:p>
          <a:p>
            <a:r>
              <a:rPr lang="en-US" dirty="0"/>
              <a:t>NCCS College</a:t>
            </a:r>
          </a:p>
          <a:p>
            <a:r>
              <a:rPr lang="en-US" dirty="0"/>
              <a:t>TU Reg: 28870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983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E1020-B1EC-C82B-3FE6-531B5A3B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LSTM Main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3D4DF-A836-3AA3-3022-5A29468D1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Embedded Layer</a:t>
            </a:r>
          </a:p>
          <a:p>
            <a:r>
              <a:rPr lang="en-US" dirty="0"/>
              <a:t>LSTM layer</a:t>
            </a:r>
          </a:p>
          <a:p>
            <a:r>
              <a:rPr lang="en-US" dirty="0"/>
              <a:t>Dense Layer</a:t>
            </a:r>
          </a:p>
          <a:p>
            <a:r>
              <a:rPr lang="en-US" dirty="0"/>
              <a:t>Dropout Layer</a:t>
            </a:r>
          </a:p>
          <a:p>
            <a:r>
              <a:rPr lang="en-US" dirty="0"/>
              <a:t>Batch Normalization Layer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6D0C7-DB81-CFF1-456F-5EBEB0158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139CF-33FB-5993-F685-766350F3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3D5C0-36B0-DD4F-2203-987BA66E3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4416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A37D4-C1BB-8D29-5E05-7C07BB9F8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9135"/>
            <a:ext cx="8915400" cy="4102087"/>
          </a:xfrm>
        </p:spPr>
        <p:txBody>
          <a:bodyPr/>
          <a:lstStyle/>
          <a:p>
            <a:r>
              <a:rPr lang="en-US" dirty="0"/>
              <a:t>The equations for the LSTM are: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C9B03-8992-6C24-F6BD-FFA10420F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84881-CECF-0A8E-B48D-2318D64B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9421F-C555-917C-8CF2-45641A6F3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EED75-C289-B5FA-2A85-9DC473C11B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3842" y="2482785"/>
            <a:ext cx="5730737" cy="242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6333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2A556-5890-4374-F368-1D65BDC7B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427465"/>
            <a:ext cx="8911687" cy="1280890"/>
          </a:xfrm>
        </p:spPr>
        <p:txBody>
          <a:bodyPr/>
          <a:lstStyle/>
          <a:p>
            <a:r>
              <a:rPr lang="en-US" dirty="0"/>
              <a:t>Completed Task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177C0-6D83-61BB-E171-A066E46E8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32155"/>
            <a:ext cx="8915400" cy="4279067"/>
          </a:xfrm>
        </p:spPr>
        <p:txBody>
          <a:bodyPr/>
          <a:lstStyle/>
          <a:p>
            <a:r>
              <a:rPr lang="en-US" b="1" dirty="0"/>
              <a:t>Front-End Development</a:t>
            </a:r>
          </a:p>
          <a:p>
            <a:endParaRPr lang="en-US" b="1" dirty="0"/>
          </a:p>
          <a:p>
            <a:pPr lvl="1"/>
            <a:r>
              <a:rPr lang="en-US" dirty="0"/>
              <a:t>Designed and implemented user interface with HTML/CSS</a:t>
            </a:r>
          </a:p>
          <a:p>
            <a:pPr lvl="1"/>
            <a:endParaRPr lang="en-US" dirty="0"/>
          </a:p>
          <a:p>
            <a:r>
              <a:rPr lang="en-US" b="1" dirty="0"/>
              <a:t>Algorithm Implementation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Built and trained model (Embedding, LSTM, Dense layers).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b="1" dirty="0"/>
              <a:t>Text-to-Speech Integration</a:t>
            </a:r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Implemented audio responses using </a:t>
            </a:r>
            <a:r>
              <a:rPr lang="en-US" dirty="0" err="1"/>
              <a:t>gTTS</a:t>
            </a:r>
            <a:r>
              <a:rPr lang="en-US" dirty="0"/>
              <a:t> for both models.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5E9FB-6337-8651-4BAE-310796F59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00F7B1-AA04-26BB-4E08-4AAE98D9A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6A06-9105-C93C-179B-93C32989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1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5BD1B-A4B6-F3C6-8614-2790AB48B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047374"/>
          </a:xfrm>
        </p:spPr>
        <p:txBody>
          <a:bodyPr/>
          <a:lstStyle/>
          <a:p>
            <a:r>
              <a:rPr lang="en-US" dirty="0"/>
              <a:t>Remaining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9E52C-994A-EFD7-D096-0B1B0EF00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809135"/>
            <a:ext cx="8915400" cy="4102087"/>
          </a:xfrm>
        </p:spPr>
        <p:txBody>
          <a:bodyPr/>
          <a:lstStyle/>
          <a:p>
            <a:r>
              <a:rPr lang="en-US" b="1" dirty="0"/>
              <a:t>Backend Development</a:t>
            </a:r>
          </a:p>
          <a:p>
            <a:endParaRPr lang="en-US" b="1" dirty="0"/>
          </a:p>
          <a:p>
            <a:r>
              <a:rPr lang="en-US" b="1" dirty="0"/>
              <a:t>Testing and Evaluation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Deployment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9F734-4162-47E4-3BA8-1C8044BC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9D360-897D-49FD-3C5B-7407EE1F7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E9B22-8C22-560D-DD52-E857E25B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71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5A019-5483-118F-17B6-8E78514E7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B5568-35FE-3EEB-20D0-D19608AA7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NCCS Chatbot project is progressing effectively, with substantial completion of the frontend and core algorithmic functionalities. Completing the backend, thorough testing, and final deployment will enable delivering a robust and responsive chatbot tailored for NCCS College.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4384C-CD5C-9054-D952-518ABEAE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82B9A0-6832-7CD7-604D-A098C1E3F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C1699-E6DD-2B73-66BA-704F3A85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5062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4FA4C-DB01-7B39-621C-27A9BDE1D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70787" y="1995949"/>
            <a:ext cx="8033826" cy="1622322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9B49A-0E1B-36C5-E141-55D30C60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AD0B-C781-486A-9675-40FE9088D29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A55E-5481-F6F2-BE9E-C91A5CCE4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2023EF-EE03-B9E5-57B7-4B28F1AF1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23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3465E-C194-A34D-51C9-8CC6D0EA1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0169C-C8D7-1415-93AC-4B56E65BF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Objectives</a:t>
            </a:r>
          </a:p>
          <a:p>
            <a:r>
              <a:rPr lang="en-US" dirty="0"/>
              <a:t>Diagrams</a:t>
            </a:r>
          </a:p>
          <a:p>
            <a:r>
              <a:rPr lang="en-US" dirty="0"/>
              <a:t>Algorithm Details</a:t>
            </a:r>
          </a:p>
          <a:p>
            <a:r>
              <a:rPr lang="en-US" dirty="0"/>
              <a:t>Completed Task</a:t>
            </a:r>
          </a:p>
          <a:p>
            <a:r>
              <a:rPr lang="en-US" dirty="0"/>
              <a:t>Remaining Task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DF4496-3442-9441-3D62-0D1802D1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445C4-48A6-4510-A49B-7E777AFD8C96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8D695-0976-4BDF-13E5-A320EDE16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7F8A0-B836-3055-BCCE-E0E8AB4D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390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AF0B9-A058-BF0B-F858-DDD5B5803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76434-BA3C-88CF-5183-7FF0F0728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905000"/>
            <a:ext cx="8915400" cy="4006222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NCCS Chatbot is a web application designed in HTML,CSS &amp; JS in frontend and Python in backend.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responsible to response the queries about the </a:t>
            </a:r>
            <a:r>
              <a:rPr lang="en-US" b="1" dirty="0"/>
              <a:t>NCCS College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a  virtual assistant.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Also measures the accuracy of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Streamlines information retrieval on various aspects of the college.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Helps to saves time and reduces the need for direct human interaction.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4ED0B-7526-13A3-C713-9EA86987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65474-FE98-4C3F-9152-A8D7964106B5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3CD21-A511-3892-C7EE-FED8102A9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88B771-CCC1-4D1A-280F-6DBC4185C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673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D06F9-A99E-026F-D300-0371F58D0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6244"/>
            <a:ext cx="8911687" cy="1098755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6067A1-4559-0954-926C-47AB1A7F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repetitive queries can cause the additional workload to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users can face the problem in the accuracy of the result.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Inefficient communication may arise.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6B7DCE-29AC-02D1-C4A8-AE9FF3084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15FAF-554A-4EDF-B409-CAD023A47D8C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67FC2-ED76-1A60-C90A-9946935A9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CD5DF-C1F6-FBC7-C353-88156E375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52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A6EFE-7A1B-142B-C8D8-5ED33ADE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946778"/>
            <a:ext cx="8911687" cy="958222"/>
          </a:xfrm>
        </p:spPr>
        <p:txBody>
          <a:bodyPr>
            <a:normAutofit/>
          </a:bodyPr>
          <a:lstStyle/>
          <a:p>
            <a:pPr marL="285750" indent="-285750"/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5F375-92FC-1E73-BCF8-6ABD1B7D0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 access to college information like admissions, fees, courses and so 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minimize the need for in-person visits or calls.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the response using LSTM algorithm.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831D0-7124-9BA5-63A8-8328AAC90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543D35-B419-456C-B2BB-42F3E41A5F83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3DC19-0467-4F7C-73EA-7BC417426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537FB8-518C-5BB4-67BE-5A023D8A1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42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85F97-2A89-BD70-B707-8D4769F93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</a:t>
            </a:r>
          </a:p>
        </p:txBody>
      </p:sp>
      <p:pic>
        <p:nvPicPr>
          <p:cNvPr id="4" name="Content Placeholder 4" descr="A diagram of a person with text&#10;&#10;AI-generated content may be incorrect.">
            <a:extLst>
              <a:ext uri="{FF2B5EF4-FFF2-40B4-BE49-F238E27FC236}">
                <a16:creationId xmlns:a16="http://schemas.microsoft.com/office/drawing/2014/main" id="{7CDD455B-9909-824C-3E0B-A921FBC5A8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1408"/>
          <a:stretch/>
        </p:blipFill>
        <p:spPr bwMode="auto">
          <a:xfrm>
            <a:off x="3824747" y="1671586"/>
            <a:ext cx="3775587" cy="4173362"/>
          </a:xfrm>
          <a:prstGeom prst="rect">
            <a:avLst/>
          </a:prstGeom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CE6BAB-1C40-A774-7E3E-723B07DC7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6DD57-8BC3-427B-8BB8-DDA405CAF517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8578C-2020-5303-DC0B-648FA08A7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AD5FB-EF6B-4294-84DA-70FBA191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8289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746C7-5027-C5DF-5AED-EB0D6AF3A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C98E-291B-9F36-2C04-AB21C776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7:53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122CE-EEA2-EB0B-2CC3-27C1AC492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FD3CF-A5F6-7857-D6B8-2C5B69AC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7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86BFC9C-9257-2AE8-8042-EE002236443B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933" y="1730477"/>
            <a:ext cx="4290555" cy="377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237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4B78-A197-8B35-393C-C7D258D62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8C6448-E9BF-99FC-2071-F977D98B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7F572-47F0-4AD1-B807-F185A97A8EAC}" type="datetime8">
              <a:rPr lang="en-US" smtClean="0"/>
              <a:t>6/28/2025 7:54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C4E3F-CCF4-1793-2365-F6E42506E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14A83-6D29-2DDF-43DD-E2167D78C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8</a:t>
            </a:fld>
            <a:endParaRPr lang="en-US"/>
          </a:p>
        </p:txBody>
      </p:sp>
      <p:pic>
        <p:nvPicPr>
          <p:cNvPr id="7" name="Content Placeholder 6" descr="A screenshot of a chatbot&#10;&#10;AI-generated content may be incorrect.">
            <a:extLst>
              <a:ext uri="{FF2B5EF4-FFF2-40B4-BE49-F238E27FC236}">
                <a16:creationId xmlns:a16="http://schemas.microsoft.com/office/drawing/2014/main" id="{C17C9F86-078C-B453-1067-999E6AE48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7344" r="-11"/>
          <a:stretch/>
        </p:blipFill>
        <p:spPr bwMode="auto">
          <a:xfrm>
            <a:off x="4277030" y="1746440"/>
            <a:ext cx="4244361" cy="36086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940293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DEF50-F24A-ADE9-1C33-AF545E53C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806244"/>
            <a:ext cx="8911687" cy="1098755"/>
          </a:xfrm>
        </p:spPr>
        <p:txBody>
          <a:bodyPr/>
          <a:lstStyle/>
          <a:p>
            <a:r>
              <a:rPr lang="en-US" dirty="0"/>
              <a:t>Algorithm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AD730-E526-5D27-53AC-E0848E4EE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64080"/>
            <a:ext cx="8915400" cy="3747142"/>
          </a:xfrm>
        </p:spPr>
        <p:txBody>
          <a:bodyPr/>
          <a:lstStyle/>
          <a:p>
            <a:r>
              <a:rPr lang="en-US" dirty="0"/>
              <a:t>Long Short-Term Memory (LSTM) is an enhanced version of the Recurrent Neural Network(RNN).</a:t>
            </a:r>
          </a:p>
          <a:p>
            <a:r>
              <a:rPr lang="en-US" dirty="0"/>
              <a:t> LSTMs introduce a memory cell that holds information over extended periods.</a:t>
            </a:r>
          </a:p>
          <a:p>
            <a:r>
              <a:rPr lang="en-US" dirty="0"/>
              <a:t>It greatly mitigate the </a:t>
            </a:r>
            <a:r>
              <a:rPr lang="en-US" b="1" dirty="0"/>
              <a:t>Vanishing Gradient </a:t>
            </a:r>
            <a:r>
              <a:rPr lang="en-US" dirty="0"/>
              <a:t>.</a:t>
            </a:r>
          </a:p>
          <a:p>
            <a:r>
              <a:rPr lang="en-US" dirty="0"/>
              <a:t>It is controlled by three gates , they are:</a:t>
            </a:r>
          </a:p>
          <a:p>
            <a:pPr lvl="1"/>
            <a:r>
              <a:rPr lang="en-US" dirty="0"/>
              <a:t>Input Gate</a:t>
            </a:r>
          </a:p>
          <a:p>
            <a:pPr lvl="1"/>
            <a:r>
              <a:rPr lang="en-US" dirty="0"/>
              <a:t>Forget Gate</a:t>
            </a:r>
          </a:p>
          <a:p>
            <a:pPr lvl="1"/>
            <a:r>
              <a:rPr lang="en-US" dirty="0"/>
              <a:t>Output Gate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u="sng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346AD-06AF-ACEE-3060-714225D2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0E0DC-9F83-4317-BA37-8588669A6ADB}" type="datetime8">
              <a:rPr lang="en-US" smtClean="0"/>
              <a:t>6/28/2025 7:41 AM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6303FA-80BC-4C2C-26EA-D2F1A7671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NCCS Chatbot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FE1F8-08A7-0631-90DE-B1E900C2E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F4F6ED-AFF2-4519-8E47-16873ABBCF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5565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573</TotalTime>
  <Words>392</Words>
  <Application>Microsoft Office PowerPoint</Application>
  <PresentationFormat>Widescreen</PresentationFormat>
  <Paragraphs>120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Century Gothic</vt:lpstr>
      <vt:lpstr>Wingdings 3</vt:lpstr>
      <vt:lpstr>Wisp</vt:lpstr>
      <vt:lpstr>NCCS Chatbot</vt:lpstr>
      <vt:lpstr>Table of Contents</vt:lpstr>
      <vt:lpstr>Introduction</vt:lpstr>
      <vt:lpstr>Problem Statement</vt:lpstr>
      <vt:lpstr>Objectives</vt:lpstr>
      <vt:lpstr>Use Case Diagram</vt:lpstr>
      <vt:lpstr>Class Diagram</vt:lpstr>
      <vt:lpstr>Sequence Diagram</vt:lpstr>
      <vt:lpstr>Algorithm Details</vt:lpstr>
      <vt:lpstr>LSTM Main Layers</vt:lpstr>
      <vt:lpstr>PowerPoint Presentation</vt:lpstr>
      <vt:lpstr>Completed Task </vt:lpstr>
      <vt:lpstr>Remaining Task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Kriti Ghimire</dc:creator>
  <cp:lastModifiedBy>Kriti Ghimire</cp:lastModifiedBy>
  <cp:revision>9</cp:revision>
  <dcterms:created xsi:type="dcterms:W3CDTF">2025-05-23T07:02:00Z</dcterms:created>
  <dcterms:modified xsi:type="dcterms:W3CDTF">2025-06-28T03:21:47Z</dcterms:modified>
</cp:coreProperties>
</file>