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1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07:09:00.971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0 2995 8027,'89'35'0,"-33"-13"0,-32-15 0,-16-7 0,0 0 0,0 0 0,0 0 0,0 3 0,0-1 0,0 2 0,-3-2 0,2-1 0,-2 2 0,2 1 0,1-1 0,0 2 0,1-4 0,-1 2 0,0-2 0,0-1 0,0 3 0,0-1 0,0 1 0,0-3 0,0 0 0,0 0 0,0 1 0,0 1 0,3-1 0,-1 2 0,5-2 0,-2-1 0,-1 1 0,2 2 0,-2-3 0,2 3 0,1 1 0,-2-2 0,0 4 0,-1-4 0,0 0 0,1-1 0,-2-1 0,2 0 0,-2 0 0,1 0 0,-2 0 0,0 0 0,4 0 0,-4 0 0,4 0 0,-2 3 0,1-1 0,0 1 0,-2-3 0,0 0 0,3 0 0,1 3 0,-2 0 0,2-1 0,-2-2 0,2 1 0,-1 2 0,0-2 0,-1 1 0,1-1 0,-2-1 0,1 0 0,-4 3 0,2 0 0,1-1 0,-2-2 0,5 0 0,-2 0 0,2 3 0,1 0 0,-1-1 0,1-2 0,-2 3 0,5 0 0,0-1 0,0-2 0,2 0 0,-2 0 0,3 0 0,-4 0 0,4 0 0,-4 0 0,1 0 0,-3 0 0,0 0 0,-3 0 0,-3 0 0,2 0 0,-1 0 0,-1 0 0,-1 0 0,-1 0 0,0 0 0,0 0 0,0 0 0,3 0 0,3 0 0,2 0 0,3 0 0,-2-1 0,5-1 0,-1 1 0,3-2 0,3 0 0,0 0 0,1-3 0,-2 0 0,0 2 0,4-1 0,0 2 0,-1-3 0,0 4 0,-2-4 0,2 4 0,-3-5 0,1 2 0,-2 1 0,-1-2 0,0 4 0,0-4 0,-1 4 0,-1 0 0,1 1 0,-2 1 0,2-3 0,-2 1 0,1-1 0,-3 3 0,3 0 0,-4 0 0,1 0 0,-3 0 0,0 0 0,0 0 0,0 0 0,0 0 0,0 0 0,3 0 0,0 0 0,3 0 0,0 0 0,-2 0 0,2 0 0,-2 0 0,2 0 0,1 0 0,-2 0 0,2 0 0,1 0 0,1 0 0,2 0 0,-2 0 0,2 0 0,1 0 0,-2 0 0,2 0 0,-1 0 0,-2 0 0,2 0 0,0 0 0,0 0 0,-1 0 0,2 0 0,-2 0 0,5 0 0,-2 0 0,1 1 0,0 1 0,0-1 0,-3 2 0,0-1 0,-3 0 0,0-1 0,0 2 0,0-2 0,0-1 0,0 0 0,1 0 0,2 0 0,3 0 0,1 0 0,1 0 0,0 0 0,0 0 0,0 0 0,-3 0 0,-2 0 0,-5 0 0,-1 0 0,-4 0 0,-1 0 0,0-3 0,-6 1 0,4-1 0,-4 3 0,4-1 0,-4-2 0,2 2 0,-1-1 0,-2 0 0,2-1 0,-2 2 0,-2-5 0,1 0 0,-3-5 0,1 1 0,-3-3 0,0-1 0,-3-5 0,0-2 0,0-1 0,0-2 0,0 1 0,0-7 0,0 4 0,0-4 0,0 2 0,0-2 0,0-1 0,0 1 0,0-2 0,0-2 0,0-3 0,0-3 0,0 1 0,0 1 0,3-1 0,2 1 0,0-1 0,0-1 0,-2 1 0,2 1 0,-2 0 0,1 3 0,0 1 0,0 2 0,-2 2 0,-1 0 0,2 3 0,-2 1 0,-1 1 0,0 1 0,0-3 0,0 3 0,0 0 0,0 0 0,0 6 0,0-4 0,0 3 0,0 4 0,0 5 0,0 1 0,0 1 0,-4 3 0,0 6 0,-4 7 0,-1 5 0,-2 5 0,2 6 0,-2 6 0,0 4 0,0 1 0,0 0 0,3 0 0,-1 2 0,-1 3 0,1 0 0,-2 0 0,-1 0 0,2 1 0,-3 0 0,5 0 0,-4 4 0,4-2 0,-2 2 0,2 1 0,0 0 0,0-3 0,0-1 0,0-2 0,0-2 0,0-5 0,0-4 0,1-6 0,1 2 0,-1-7 0,2 1 0,0-2 0,0-1 0,0 0 0,0 0 0,-2 3 0,2 0 0,-5 0 0,-1 0 0,-1 1 0,2 1 0,0 1 0,-4-3 0,1 3 0,-3-4 0,0 1 0,0-3 0,0 0 0,2 1 0,1 2 0,0 0 0,-3 3 0,-1 1 0,-2-1 0,2 0 0,-2-1 0,2-4 0,1-3 0,0-5 0,0 2 0,0-5 0,0 0 0,-3-4 0,0 4 0,-4-4 0,-1 4 0,-3-3 0,-6 2 0,1-3 0,0 0 0,0-1 0,0-1 0,-4 1 0,-1 1 0,-3 1 0,0 3 0,0-1 0,-3 0 0,0 0 0,-2-3 0,2 0 0,0-1 0,3-1 0,1 0 0,1 0 0,3-4 0,2-4 0,3 0 0,-2-3 0,2 0 0,-5 0 0,4 1 0,-1 5 0,5-2 0,-3 5 0,2-1 0,1 3 0,3 0 0,3 0 0,2 0 0,-3 4 0,3 1 0,2 3 0,3 3 0,-1-2 0,2 8 0,-4-1 0,1 1 0,2 3 0,9-9 0,-1 2 0,3-2 0,3 0 0,3 0 0,0-1 0,0 3 0,-1 1 0,3 2 0,-2-3 0,2 1 0,0-1 0,1 2 0,-1-1 0,-3-3 0,1-3 0,-1-1 0,-2-1 0,2 1 0,-3-7 0,4 0 0,2-1 0,-2-4 0,3 3 0,-4-5 0,3 5 0,1-4 0,3 1 0,1-3 0,-1 0 0,14-3 0,-2-2 0</inkml:trace>
  <inkml:trace contextRef="#ctx0" brushRef="#br0" timeOffset="2116">5077 505 8027,'0'68'0,"0"-8"0,0-35 0,-1 3 0,-2 4 0,-3 6 0,-4 7 0,-3 4 0,-3 5 0,0-3 0,4 4 0,-2-11 0,2 4 0,-1-7 0,4-6 0,1-5 0,1-7 0,5-7 0,-2-3 0,1-5 0,2 0 0,-1 0 0,1 0 0,1 0 0,0 0 0,0 0 0,0 0 0,0 0 0,0 0 0,0 0 0,0 0 0,0 0 0,0 0 0,1 0 0,1 0 0,-1 0 0,2 0 0,1 0 0,-2 0 0,1 5 0,-3 3 0,3 7 0,-1 6 0,4 10 0,-4 4 0,4 2 0,-4 1 0,5 2 0,-3-1 0,1 3 0,-1 4 0,-1-3 0,-2 8 0,1 0 0,-1 2 0,-1-5 0,3 4 0,0 2 0,-1-11 0,-2 0 0,0-5 0,0 5 0,0-7 0,0-4 0,0-7 0,0-6 0,0-3 0,0-2 0,-3 0 0,-3-3 0,2 3 0,-2 0 0,2 2 0,-2 2 0,0 4 0,1 7 0,-3 3 0,1 5 0,2-2 0,-3 3 0,3 0 0,-2 1 0,-1 1 0,-3 0 0,0 1 0,-2-2 0,2-2 0,1 2 0,2-4 0,-1-1 0,-2-5 0,4 1 0,-4-6 0,7 1 0,-4-6 0,1-3 0,-1-3 0,0 1 0,3 2 0,0 0 0,2-1 0,-2-2 0,0 2 0,0-5 0,-1-2 0,3-2 0,-3-4 0,4 0 0,-4-4 0,1-10 0,1-5 0,1-7 0,2-11 0,1-5 0,0-13 0,0-9 0,0-8 0,1-8 0,2-1 0,4-4 0,4 0 0,2-3 0,-2 3 0,2 4 0,-2 9 0,-1-14 0,-2 9 0,3-2 0,0 13 0,0-3 0,0 5 0,-2 2 0,2-1 0,-2 6 0,-1 5 0,0 4 0,0 3 0,2 1 0,1 0 0,1-4 0,-1-5 0,-3-1 0,3-5 0,1 0 0,-1 1 0,-2 3 0,3-12 0,-1 9 0,2-14 0,-2 6 0,0-7 0,0 4 0,-2-1 0,2 7 0,-2-3 0,-1 7 0,0 4 0,0 5 0,-1 8 0,-2 8 0,-1 7 0,-4 6 0,0 2 0,0 0 0,0 4 0,0 6 0,-11 8 0,-2 3 0</inkml:trace>
  <inkml:trace contextRef="#ctx0" brushRef="#br0" timeOffset="4109">3912 5934 8027,'-20'-46'0,"0"-1"0,-12-36 0,32 65 0,0-7 0,0-2 0,0-3 0,0 0 0,0-1 0,0-1 0,0 0 0,0-1 0,0-2 0,0 1 0,0-4 0,0 4 0,0 0 0,0 1 0,0 1 0,0 3 0,0 2 0,0 1 0,0 0 0,0 1 0,0-2 0,0-1 0,0 1 0,0 1 0,0 5 0,0 1 0,0 4 0,0 0 0,0 0 0,0 3 0,0-1 0,0 5 0,1-2 0,1 2 0,2 1 0,1 0 0,2 0 0,-1 0 0,1 0 0,1-1 0,0-2 0,0 3 0,0 0 0,4 0 0,1 3 0,2 0 0,1 0 0,0 3 0,0-1 0,3 3 0,0 0 0,0 0 0,0 0 0,-1 0 0,3 0 0,2 0 0,0 0 0,1 0 0,3 0 0,-1 0 0,1 0 0,-3 0 0,0 0 0,1 0 0,-1 0 0,0 0 0,1 0 0,2 0 0,0 2 0,3 1 0,1 2 0,-2-2 0,3 3 0,0 0 0,0-2 0,0 1 0,1 1 0,2 2 0,-1 0 0,3 0 0,-2 0 0,2 0 0,2 0 0,-1 0 0,0 0 0,0 0 0,-3 0 0,0 0 0,-3 0 0,-1-3 0,-1 1 0,-3-4 0,-3 4 0,-2-4 0,-1 0 0,1 3 0,5 0 0,-1 0 0,3 0 0,0-2 0,0 2 0,3 0 0,-3 0 0,2 1 0,-2-2 0,-2 0 0,-2-2 0,-1 4 0,0-2 0,0 0 0,3 1 0,0 0 0,6 2 0,-1-2 0,3 3 0,-1 0 0,3 0 0,3 0 0,0-3 0,0 0 0,1 1 0,-1 2 0,0 0 0,0 0 0,1 0 0,2 0 0,-2 0 0,2 0 0,-2 0 0,-1 0 0,0 0 0,-1 0 0,-1 0 0,0-1 0,-3-1 0,3 1 0,-4-2 0,5 2 0,-2 1 0,2 0 0,-2 0 0,3 0 0,-3 0 0,0 0 0,0 0 0,-3 1 0,1-1 0,-2 0 0,-1 0 0,-4 0 0,-1 0 0,-3-1 0,-2-2 0,-4 0 0,-4-3 0,-3-1 0,-3 2 0,0-2 0,-17-5 0,-1-1 0,-6 0 0,10 0 0,3 3 0,-1-1 0</inkml:trace>
  <inkml:trace contextRef="#ctx0" brushRef="#br0" timeOffset="7219">5848 3677 8027,'-52'-56'0,"9"5"0,6 5 0,-1 3 0,-5-3 0,-2-4 0,-21-16 0,28 29 0,-2-3 0,-12-11 0,-4-3 0,-5-4 0,-1-1 0,-6-7 0,-1-1-187,1 3 1,0 0 0,-3-3 0,-1-1 186,24 22 0,0-1 0,-1 1 0,-22-21 0,1 0 0,2 3 0,2 0 0,-4-3 0,2 1 0,9 4 0,0 1 10,-2-2 1,1 1 0,9 11 0,1 2-11,3 2 0,1 3 0,-27-20 0,36 30 0,-1 1 0,-27-18 0,1 3 0,11 12 0,10 12 0,9 7 0,8 9 0,5 4 277,5 4 1,1 0-278,4 0 0,-2 0 73,2 0 1,-5 0-74,-3 0 0,-7 0 0,-15 0 0,-9-9 0,-14-7 0,-5-8 0,-5-11 0,12 4 0,0-2 0,2 2 0,6 1 0,3 6 0,10 7 0,9 4 0,8 6 0,8 1 0,3 4 0,5 0 0,4-3 0,0 1 0,4-4 0,3-1 0,0-2 0,-1-2 0,-2-6 0,0-7 0,0-9 0,3-20 0,1-15 0,0-4 0,1-11 0,3 5 0,0 7 0,1 1 0,-1 8 0,0-1 0,0 9 0,0 8 0,0 10 0,0 9 0,-1 8 0,-2 4 0,-1 5 0,-4 4 0,-4 3 0,-3 2 0,-4 3 0,2 0 0,0 1 0,1 1 0,0 3 0,0 3 0,-3 0 0,0 0 0,-3 0 0,0 0 0,-5 0 0,-5 0 0,-5 0 0,-6 0 0,1-1 0,-3-1 0,-3 1 0,-3-2 0,0-1 0,3-2 0,3-1 0,3-1 0,4 0 0,3 0 0,6 0 0,3 0 0,4 0 0,5-2 0,4-1 0,6 5 0,2 6 0,5 9 0,5 10 0,1 3 0,5 10 0,1 9 0,1 15 0,-1 15 0,-10-31 0,-1 3 0,1 4 0,-1 2 0,1 6 0,-1 0 0,2 4 0,0 1 0,-2 3 0,0 0 0,2 1 0,1 0 0,-2 0 0,1 0 0,1 1 0,-1-1 0,0-3 0,-1-1 0,-1-7 0,1 1 0,1 13 0,0-1 0,0-8 0,-1-1 0,2 4 0,0-1 0,-2-11 0,-1-1 0,1 5 0,0 0 0,-1-6 0,0 0 0,0 2 0,-1 1 0,2-1 0,-1 1 0,0-4 0,-1 0 0,0-3 0,0 0 0,6 34 0,-1-2 0,-2-21 0,2 18 0,-2-18 0,2 7 0,-2-11 0,2-7 0,-3 0 0,1-8 0,0-4 0,0-3 0,-1-8 0,-5-5 0,-2-10 0,-2-26 0,0-17 0,1-31 0,20-22 0,-5 30 0,3-3 0,5-7 0,2-3 0,7-12 0,2-4 0,2-7 0,1-1-150,-10 25 0,1 0 0,0-3 0,3-9 0,2-2 1,-1 0 149,0 1 0,0 0 0,0-1 0,4-7 0,1-2 0,-2 3 0,-3 8 0,-1 2 0,-1 2 0,0 4 0,-1 1 0,0 1 0,1-2 0,1 1 0,-2 1 0,12-24 0,-2 2 0,2 0 0,-1 1-318,-4 9 1,-2 5 317,-8 23 0,-1 3 0,2-11 0,0 3 0,14-16 0,-1 4 0,-4 17 0,-11 21 0,-8 13 0,-8 14 0,-6 9 0,-2 7 0,-9 23 419,-10 20 1,-20 24-420,7-30 0,-4 4 0,-3 8 0,-2 4 0,-8 16 0,-1 2 0,12-25 0,1 1 0,-2 0-15,-2 4 1,0 2-1,-1-1 1,-1 2 0,-1 0-1,1 0 15,-2 3 0,1 1 0,1-3 0,3-8 0,1-2 0,0 0 0,-17 27 0,1-2 0,5-9 0,1-2 0,0-2 0,0-1 0,1 1 0,2-2 0,9-17 0,2-2 0,1-4 0,1 1 0,0 0 0,1-1 0,-17 19 0,7-9 0,4-12 0,7-17 0,10-15 0,0-11 0,7-13 0,4-23 260,4-31 1,5 16 0,2-4-261,1-11 0,3-4 0,8-13 0,4-3 0,-4 23 0,3-1 0,2-2 0,4-6 0,1-1 0,2-3-173,4-11 1,2-2 0,-1 3 0,-2 10-1,0 2 1,1 0 172,3-10 0,1-1 0,0 2 0,-2 7 0,1 3 0,0-2 0,2-5 0,1-1 0,-1 4 0,-4 11 0,-1 2 0,1 2-29,14-29 0,-1 5 0,-10 23 0,-2 4 29,-3 2 0,-1 1 0,0 5 0,-1 2 0,17-34 0,-4 9 0,-14 20 0,-8 16 0,-31 46 0,-21 30 0,0 3 0,-6 7 0,-11 15 0,-3 5 0,14-15 0,1 2 0,-2 2 0,-5 11 0,-1 2 0,0 1 0,0 4 0,1 1 0,-1 1-1,-3 6 1,0 1-1,2 1 1,1-2-1,2 0 1,1 0 0,3-2 0,2-1 0,0 0 0,0 3 0,1 0 0,1-2 0,7-14 0,2-2 0,0 1 0,-4 8 0,1 1 0,0-2-46,2-7 0,1-2 0,1-1 0,-9 21 1,2-2 45,0-4 0,2-4 0,9-19 0,0-3 0,0 3 0,-1-2 0,-11 26 0,2-6 0,6-18 0,8-25 0,7-17 0,4-28 0,5-29 332,9-31 1,6 22 0,4-3-333,7-6 0,4-2 0,4-8 0,4-2 0,3-5 0,3 0 0,1-5 0,2 0-49,-13 25 0,1 0 0,0 0 0,2-1 0,0 0 0,1 0 49,2-2 0,1 0 0,-1 1 0,0 1 0,-1 1 0,0 1 0,16-22 0,-1 0 0,-14 23 0,0 1 0,-1 1-57,16-18 0,-1 1 0,1 2 0,0 2 57,-4 8 0,-1 2 0,-6 8 0,-1 3 0,25-20 0,-2 6 0,4 2 0,-9 14 0,-15 22 0,-10 15 0,-6 8 0,-8 8 0,-5 17 331,-5 18 0,-6 32-331,-3-26 0,-1 6 0,-4 19 0,-2 6 0,0-14 0,0 3 0,-1 0 0,0-2 0,-1 0 0,-1 1-62,-1 5 1,-1 1 0,0-1 0,0-3 0,1 0 0,-1 0 61,1 1 0,-1 0 0,0 1 0,0 2 0,-1 1 0,1-2 0,-5 25 0,0-3 0,1-11 0,1-2 0,-1-4 0,1-4 0,2-19 0,0-2 0,2 3 0,0-2 0,-11 34 0,1 0 0,3-18 0,4-21 0,0-10 0,4-11 0,3-12 0,3-4 0,-2-11 0,4-5 305,0-10 1,0 0-306,0 1 0,0-5 0,0 2 0,6-7 0,4-1 0,7-7 0,10-7 0,5-8 0,6-5 0,8-4 0,5-4 0,3-1 0,3-1 0,-1 2 0,-3 9 0,3-1 0,-4 8 0,6-8 0,0 4 0,1-12 0,6-3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07:09:11.75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1543 1 8027,'-79'4'0,"21"16"0,20 16 0,8 8 0,1 4 0,-3 2 0,0 0 0,-3 4 0,1 5 0,-2 5 0,1 6 0,-1 5 0,-5 2 0,1 3 0,0 0 0,-1 0 0,-2 1 0,2-2 0,-2-1 0,0-3 0,3-6 0,-1 0 0,6-2 0,2-8 0,3 2 0,0 2 0,-1 0 0,6-4 0,0 1 0,3 2 0,3 1 0,0-2 0,0-1 0,3-6 0,-2 2 0,5-10 0,1-2 0,1-4 0,1-2 0,2-3 0,-2-1 0,5 7 0,-4 1 0,-1 9 0,0 6 0,-3 4 0,2 6 0,-3 3 0,1 1 0,-3 2 0,0 2 0,0 2 0,0 3 0,0 0 0,0-3 0,2-12 0,1-6 0,3-7 0,-1 4 0,2-7 0,1-6 0,3-8 0,0-3 0,3-9 0,-1-1 0,2-5 0,1-4 0,0-1 0,-3-4 0,2 0 0,-3-11 0,4-2 0,0-12 0,0-2 0,0 1 0,0-3 0,1-3 0,2-3 0,1-3 0,4 0 0,4-1 0,1-1 0,5-5 0,1 2 0,4-2 0,1 5 0,0-1 0,3-5 0,-1 4 0,1 0 0,-1-2 0,3 1 0,-2-2 0,2 2 0,0 0 0,0 3 0,3 1 0,-4 1 0,1 3 0,3 2 0,0-2 0,2 0 0,1 0 0,2 0 0,-5 2 0,6 0 0,-1-4 0,0 4 0,0 1 0,-5 1 0,0 4 0,-6 3 0,1 2 0,-4 5 0,-2-2 0,-3 3 0,1 3 0,-3 1 0,-3 4 0,1 0 0,-3 0 0,-1 0 0,-1 1 0,-1 2 0,0 1 0,0 4 0,-1 1 0,-2 2 0,2-1 0,-5 3 0,1-2 0,-3 2 0,3-3 0,-1 1 0,1-3 0,-3 0 0,0 1 0,0-1 0,0 0 0,0 0 0,-11-4 0,5 0 322,-7-4 1,3 0 364,2 0 1,0 2-48,0 1 1,0 3-45,0 0 1,-3 3-42,0 2 1,1 3-39,2 0 0,-3 1-36,0 1 1,-2 0-34,2 0 1,0 0-39,3 0 0,-1 3 1,-1 1-36,0 0 1,-4 0-27,0 4 1,-1 1-25,-1 10 0,-2-4-22,-3 12 0,-1-2-21,-5 10 1,3-4-20,3-4 0,-1 3-19,3-3 1,-3 4-17,4 1 0,-1-4-16,3-1 0,3-3-14,3-2 0,-1-3-15,3-2 1,-1-5-13,6-1 1,-3 1-12,1-2 0,0 1-14,0-3 0,2 0 0,-1 0-13,0 1 1,-1 2-10,2 3 0,-3-2-8,1 2 0,0-2-8,0 2 0,2-3-8,-2-3 1,2-3-8,-2-2 1,3-6-7,-1-2 0,2-2 75,1-1-16,0 0 0,4-1-103,1-2 1,3-1 0,3-4 46,2 0 0,3 0-36,0 0 1,3-7-4,3-4 0,-2-4-4,2-4 1,-2 2-4,2-2 1,1 0-4,-2 0 0,2 0-3,1 3 1,4 1-3,2 2 0,1 1-3,1 4 0,0 0-2,0 0 0,1 3-2,2-1 0,-1 5-2,3-2 0,1 2-3,2 1 1,1 0-1,2 0-2,2 0 1,0 0-2,1 0 0,-4 0-2,4 0 1,-4 0-2,1 0 1,-2 0-3,-1 0 1,-3 1-1,1 2 0,-2 0-2,2 2 1,1 3-1,-1-3 0,3 2-2,4 1 1,-5 0-1,2 0 0,0 0-2,1 0 1,0 0 0,-3 0-1,0 0 0,0 4-1,-3 1 0,1 0 0,-3 0 0,4-2-1,-2 2 0,-1 0-1,-1 0 1,0 1-2,0-3 1,1 1-1,-1-2 1,-2-1-1,2 2 1,-2 1-2,-1-2 1,-1 4-4,-2-4 1,2 1 2,-5-3 0,1 0 1,-3 0 0,-3 0 0,-2 0-2,-2 0 0,-5 0 0,-1 0 0,0 0 3,0-3-1,0 2-1427,-3-6 684,-14 3 1,-6-13 561,-12-2 0,26 27 1,14 12-1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07:09:20.174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2355 186 19910,'-90'-1'200,"0"1"1,3-1 0,14 3 79,33 6 1,-8 0-24,-3 0 0,-4-3 0,2-1-23,-3 0 1,8 0-17,0-2 1,3 2-15,-5 1 0,5-1-15,5-4 1,7 0-14,6 0 1,6 0 151,2 0 100,6 0 1,10 1-305,11 1 0,6 3-9,8 3 0,4 0-8,-2 0 0,2 0-9,1 0 0,-2 0 0,3 0-6,-1 0-7,-2-3 0,4 1 0,-3-4-7,1 0 0,4 3-6,1 0 1,7 0-6,7 0 0,4 0-4,1 3 0,3-1-5,-6-1 1,8 1-5,-8-2 1,2 2-4,1 1 0,-5 0-4,-1 1 0,-2-1-3,3 0 0,-4 0-3,1 0 0,-2 0-4,-1 0 1,0 0 0,-1 0-21,-1 0 1,0 0 30,-3 0 1,0 0-20,-3 0 1,-1 0-2,-1 0 0,-3 0-3,-3 0 1,-2 3-2,-1-1 0,-6 1-2,1-3 1,-5 0-2,0 0 0,-3 0 17,-3 0-3,-1 0 0,-11-3-25,-4-3 1,-4-1-1,-4-1 4,-2 0 1,-3 0-1,0 0 0,-1-3-2,-2-3 1,3-1-1,0-1 0,0 0 4,3 0 0,1 1-16,2 2 0,1-1 14,4 3 1,-1-3-2,3 4 0,-2-2-13,2 2 0,0 0 11,3-4 1,-3 5-12,1-2 0,-2 2 14,1 1 0,-1-3-6,-4 1 0,3-2 0,-1 2-8,0 0 0,-1-2 0,-2 1 0,-2 0 13,-3-3 0,-1-1-13,-1 2 0,0-1 0,0 0 0,-1-1 12,-2 2 1,1 0-13,-3 0 0,-1 2 0,-5-2 0,-1 0 11,-1-3 1,1 2-12,4 1 0,0 0 0,0 0 0,3 2 0,5 3 0,2-3 0,3 0 0,1 1 0,1 2 12,1 0 1,0-3-13,0 0 0,2 0 0,1 0 0,0 2 0,-4-2 0,1 2 0,-3-2 0,2 2 0,-2-2 0,-1 2 0,-2 1 0,-1 0 12,-1-3 0,0 2-12,0-2 0,0 0 0,0 0 0,2-3 0,2 1 0,0 1 0,-1-2 0,2 3 0,0-3 0,3 4 0,0-4 0,0 0 0,0 2 0,0-1 0,0 2 0,0-3 0,2 2 0,1-1 0,0-2 0,-4 5 0,4-4 0,0 4 0,-1-4 0,-2 4 0,-1-5 0,-2 2 0,3 1 0,-3-2 0,1 4 7,-1-4 1,2 2 0,-2-2-8,-1 0 0,2 1 0,-3-3 0,3 1 0,-1 1 0,-1-1 0,-2 2 0,-1-2 0,-1 2 0,3-2 0,-1 2 0,1-2 0,-3 2 0,0-1 0,3 3 0,0-2 0,3 2 0,1-2 0,-2 2 0,-1-3 0,2 1 0,0 1 0,0-2 0,-1 3 0,2-3 0,-2 0 0,0 0 0,0 1 0,-2-1 0,2 3 0,-3-3 0,0 0 0,0 2 0,1-2 0,-3 2 0,3-1 0,1-2 0,2 5 0,-2-4 0,1 4 0,-2-4 0,2 4 0,-3-5 0,0 2 0,0-1 0,1 0 0,1 0 0,5 4 0,1 0 0,3 1 0,10 1-44,16 0 1,6 1-12,12 1 1,-2 3-34,-4 3 1,0 0-98,0 0 1,-2 0-66,2 0 0,-2 0-31,-1 0 0,0 0 16,0 0 0,-3 0 18,-3 0 1,2-2 16,-1-1 1,-1-2 59,-2 2 1,0-2 0,1 1 107,2 0 1,2 1 76,3-2 0,3 2 56,-1-2 0,4-1 48,-3-2 0,3 1 2,-1 2 0,-1-2-9,-1 2 1,-2 0-8,-1 0 0,0 2-8,0-2 1,-2 0-7,-1 0 0,-1-1-7,2 3 1,-3-3-6,-2 1 0,1 0-6,1 0 0,0 2-6,-3-2 0,3 3 1,0-1-7,2-1 1,-3 2-5,0-3 0,2 2-4,-1-2 1,-3 2-5,-3-2 1,-3 1-4,1-2 0,-2-1-3,-1 2 1,0 1-4,0-2 0,0 2-3,0-2 0,0 2-2,0 1 0,0 1-3,0-3 0,1 3-3,2 0 1,-2 0 0,5 0-3,0 0 0,-1-2-2,0 2 1,0 0-3,3-4 1,3 5-3,0-2 1,3 0-2,0 0 1,2 0-2,2 3 0,0 0-1,4 0 0,-3 0-2,2 0 0,-3 0-1,1 0 1,-2 1-2,-1-1 0,0 0-5,0 0 0,0 0 0,0 2 3,0 1 1,0 0-2,0-3 1,0 0 3,-3 0 1,2-1-16,-1-2 0,-2 1 14,2-3 1,-4 3-3,4-4 1,-2 1-13,2-3 0,-3 3 15,-3-1 0,1 1-15,-1-3 0,0 0 13,0 0 0,-1 0-13,-2 0 0,2 0 0,-1 0 0,1 0 9,1 0 1,-3 0-1,1 0-9,0 0 0,0 0 11,0 0 1,1 0-12,-2 0 0,0 0 0,0 0 0,1 1 13,2 2 1,-3-3-14,0 3 0,1-2 0,2-1 0,-3 1 0,1 2 0,-1-3 11,3 3 1,0-2-12,0-1 0,0 1 0,1 1 0,2 0 0,-2 1 0,2-3 0,-1 0 0,0 0 0,-1 0 0,2 0 0,-2 1 12,-1 2 0,-1-2-12,-2 1 0,2-1 0,-5-1 0,2 0 0,-1 0 0,-2 0 0,1 0 0,-1 0 0,-1 0 0,0 0 0,0 0 0,0 0 0,1 0 0,-2 0 0,2 0 0,-1 0 0,0 0 0,0 0 0,1 0 11,1 0 1,-1 0-12,2 0 0,-2 0 0,-1 0 0,3 0 0,-1 0 0,1 0 0,-3 0 0,1 0 0,2 0 0,-2 0 0,1 0 0,-1 0 0,-1 0 0,0-3 0,0 1 0,0-2 0,0 2 0,1 0 0,-1-4 0,0 1 0,0-3 0,0 1 0,0 1 0,-3-1 0,0 2 0,1-6 0,2 2 0,0-1 0,-1 1 0,-2 1 0,2-3 0,-1 0 0,0 1 0,-1 2 0,2 0 0,-5 0 0,4-1 0,-4 1 0,2 0 0,-1 0 0,-3 0 0,3 0 0,-2 0 0,-1 0 0,0 0 0,1 0 0,2 0 0,-3 0 0,3 0 0,-2 0 0,-1 0 0,0 0 0,0 0 0,0 0 0,0 0 0,0 0 0,0 0 0,0 0 0,0 0 0,0 0 0,0 0 0,0 0 0,0 0 0,0 0 0,0 0 0,0 0 0,0 0 0,0-1 0,0 1 0,0 0 0,0 0 0,0 0 0,0 0 0,0 0 0,0 0 0,0 0 0,-1 0 0,-2 0 0,3 0 0,-3 0 0,2 0 0,0 0 0,-2 0 0,3 0 0,-3 0 0,2 0 0,1 0 0,-4 3 0,1 3 0,-3 4 0,-1 6 0,2 6 0,1 2 0,-2 3 0,2-2 0,-2 1 0,0-1 0,3-1 0,-2 0 0,2 0 0,0 1 0,1-1 0,-1 0 0,1-3 0,2 0 0,-1 1 0,-2 2 0,2-3 0,-1 1 0,-2-2 0,1 2 0,-3 0 0,1-4 0,1 2 0,2-1 0,-2-2 0,1 1 0,0-1 0,0-1 0,1 0 0,-3 1 0,3-1 0,-5-4 0,2 0 0,-3-4 0,4-8 0,1-2 0,2-5 0,1-1 0,0-3 0,0-3 0,0 2 0,0-2 0,4 4 0,1-4 0,0 4 0,0 0 0,1 3 0,2 2 0,-1 2 0,-1-1 0,-1 0 0,-2 1 0,2 3 0,-2 0 0,2 0 0,-2 1 0,2 2 0,-3-2 0,2 2 0,-1 1 0,-2 4 0,2 5 0,-2 6 0,-1 2 0,0 0 0,0 0 0,0-2 0,0 2 0,0-2 0,0 1 0,0 0 0,0-1 0,0-3 0,0 0 0,0 0 0,1-1 0,1-2 0,0 2 0,3-5 0,1 1 0,2-3 0,0 0 0,0 0 0,0 0 0,0 0 0,0 0 0,0 0 0,0 0 0,0 0 0,0 0 0,0 0 0,0 0 0,0 0 0,0 0 0,0 0 0,0 0 0,0 0 0,3 0 0,0 0 0,2 0 0,-2 0 0,0 0 0,0 0 0,-1 0 0,3 0 0,-3 2 0,1 1 0,0 0 0,0-3 0,3 3 0,-4-1 0,4 1 0,-4-3 0,4 1 0,-3 1 0,2 0 0,-1 1 0,2-3 0,0 0 0,-3 0 0,2 3 0,-2-1 0,-1 1 0,-1-3 0,1 0 0,1 0 0,1 0 0,-2 0 0,0 0 0,4 0 0,-5 0 0,2 0 0,-1 0 0,1 0 0,-3 1 0,3 2 0,-2-3 0,-1 3 0,0-2 0,0-1 0,0 0 0,0 3 0,0-1 0,0 1 0,0-3 0,0 0 0,0 0 0,0 1 0,1 2 0,-2-2 0,2 2 0,-1-3 0,0 3 0,0 0 0,0 0 0,0 0 0,0-2 0,0 1 0,0 2 0,0-2 0,0 5 0,0-2 0,0 2 0,-1 1 0,-2 0 0,2 0 0,-5 0 0,2 0 0,-1 1 0,-3-1 0,3 0 0,-2 0 0,-1 0 0,0 0 0,0 0 0,0 0 0,0 0 0,0 0 0,0 0 0,0 0 0,0 0 0,0 0 0,-3-3 0,1 1 0,-4-4 0,4 4 0,-4-4 0,4 4 0,-4-4 0,4 4 0,-5-1 0,3 3 0,-4 0 0,2-1 0,1-1 0,3 1 0,-5-6 0,3 2 0,-4-3 0,0 0 0,0 0 0,0 0 0,0 0 0,0 0 0,0 0 0,-1 0 0,2 0 0,-2 0 0,1 0 0,0 0 0,0 0 0,0 0 0,0 0 0,0 0 0,0 0 0,0 0 0,0 0 0,0 0 0,0 0 0,0 0 0,0 0 0,0 0 0,0 0 0,0 0 0,0 0 0,0 0 0,0 0 0,0 0 0,0 0 0,0 0 0,0 0 0,0 0 0,0 0 0,0 0 0,0 0 0,0 0 0,0 0 0,-1 0 0,1 0 0,0 0 0,0 0 0,0 0 0,0 0 0,0 0 0,0 0 0,0 0 0,0 0 0,0 0 0,0 0 0,0 0 0,0 0 0,0 0 0,0 0 0,0 0 0,0 0 0,0 0 0,0 0 0,0 0 0,0 0 0,0 0 0,0 0 0,0 0 0,0 0 0,0 0 0,0 0 0,0 0 0,-1 0 0,-2 0 0,2 0 0,-4 0 0,3 0 0,1 0 0,-3 0 0,4 0 0,0-3 0,0 2 0,0-3 0,0 4 0,0 0-2629,0 0 573,4-3-2860,4 2 1,6-5 3388,7-3 1,4 7 0,7-9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1T07:09:24.010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2170 81 19273,'-83'-8'129,"0"0"0,1 1 1,4-2-1,4 1 1,23 4 170,32 7 1,1-1-21,-3 0 1,2-1-20,-2 2 0,2-2-18,-2-1 0,2 0-17,-2 0 1,2 0-20,-3 0 0,4 0 0,-3 0-18,2 0 0,0 0-13,3 0 1,-1 0-13,-2 0 1,2 0-13,-2 0 1,2 0-11,1 0 1,0 0-11,0 0 1,3 0-10,-1 0 1,4 0-9,-4 0 0,2 1-8,-2 1 1,2-1-9,1 2 1,-1-2-9,-4-1 0,0 0 1,0 0-9,-1 0 1,1 0-7,0 0 1,-1 0-6,-1 0 1,0 0-6,-4 0 0,2 0-4,-2 0 0,2 0-5,1 0 1,2 0-5,-1 0 1,1 0-5,1 0 1,-1 0-4,1 0 0,3 0-3,-1 0 0,2 0-3,-1 0 0,-3 0-4,3 0 1,1 0 0,1-1-4,-1-2 0,2 2-2,-3-5 0,2 4-3,-2-4 1,0 3-2,0-2 0,1 3-3,4 0 1,0 1 22,0 1-3,0 0-4,0 0-2,0 0-21,0 0 0,0 0 16,0 0-19,0 0 1,0 0-7,0 0 1,0 0 0,0 0 3,0 0 1,0-1-2,0-2 1,0 2-1,0-1 0,0 1 4,0 1 0,0 0-16,0 0 28,0 0-81,0 0-73,0 0-34,0 0-33,0-4-12,0 3-79,-1-2 112,2 3 91,-2 0 1,1 0-70,0 0 11,0 0 74,0 0 0,0 0-56,0 0 64,0 0 1,0 0-7,0 0 0,0 0-33,0 0 0,0 0-88,0 0 98,0 0 0,0 0 6,0 0 0,0 0 30,0 0 0,0 0 1,0 0-54,0 0 1,0 0 40,0 0 0,0 0 3,0 0 1,0 0-50,-1 0 58,2 0 0,-2 0 3,1 0 0,0-1 3,0-2 0,0 2 3,0-2 1,0 3-164,0 0 59,0 0 1,0 0-23,0 0 1,0 0-555,0 0-252,0 0-1485,0 0 0,18 3 1,4 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1F27-1609-ED43-BB15-918BF7CE0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46413-A60E-904E-8CA1-792A59B6B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5296-FF4A-B04C-83E5-20645F5D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CBAD-ECA8-794E-8039-EE8F48052B35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FA2E-5BBD-1548-949A-4619D201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8417-3B52-1E4A-BCA3-BB982BC6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F86-11F9-8C4F-A2BC-3E3D699A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B1C5-72AA-6C47-BAA8-D15BC1A5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7EC29-7560-F245-86DB-4EA6F540F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1194-6244-E741-BB4F-42A1B13C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CBAD-ECA8-794E-8039-EE8F48052B35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602A-0683-374C-9119-40C65FDB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D68FD-F882-2743-8922-AF0E4F33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F86-11F9-8C4F-A2BC-3E3D699A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0F1B3-3BDE-894D-9C8E-68B28D82A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88C9F-C086-924D-BB77-4A1302AD1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D2A9B-826B-6D4B-B4F4-F3DDA574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CBAD-ECA8-794E-8039-EE8F48052B35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4E43-6652-2046-9541-EDC18024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3E046-B938-6F49-91A6-0D2155D1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F86-11F9-8C4F-A2BC-3E3D699A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3B97-8D72-E440-9B32-19FC0176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F697-8E73-B641-8F93-47FB1194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0E9A-6026-E643-BD57-4AFA51D3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CBAD-ECA8-794E-8039-EE8F48052B35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DD77-F21F-124B-BC86-6344AB26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70B25-47A7-D046-8537-526DF1FF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F86-11F9-8C4F-A2BC-3E3D699A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0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44EF-9A7D-E84C-878B-4C33CCC4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87F61-0082-8A46-AB42-E25F84727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A8AA-1EC2-1D49-9618-8AA58A8B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CBAD-ECA8-794E-8039-EE8F48052B35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E0B82-1AC0-C744-9653-B14B1C54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DA98F-8175-934F-BF28-38BA07E4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F86-11F9-8C4F-A2BC-3E3D699A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0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5F12-3302-554D-970B-A7ACCDA7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FCA62-7833-6549-83E4-842094A2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AD010-295E-FA43-884E-F335CE6B4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7D9C8-4536-3844-9A20-D50742B3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CBAD-ECA8-794E-8039-EE8F48052B35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A2A99-32DE-AD4A-B191-2622F9C8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CD0AF-D836-774F-A296-959E4417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F86-11F9-8C4F-A2BC-3E3D699A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8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8E75-43A3-CC45-9224-236BD09E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FA3F0-B291-544A-8A04-22D66DFB1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3B104-A88A-8740-971A-A087DF2C5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F4E35-A7C4-1F41-A118-88AC1665D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DF628-86E4-4348-B216-D5228D06D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17B01-BA0A-494F-8344-AC9F949D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CBAD-ECA8-794E-8039-EE8F48052B35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AD254-B092-F143-AF18-018E643A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2F998-E747-4248-96A2-C28B622B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F86-11F9-8C4F-A2BC-3E3D699A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5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1B80-3381-444E-B88D-3933BF5C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FA21F-0143-2F45-BFA0-C0EE9C25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CBAD-ECA8-794E-8039-EE8F48052B35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6C8BF-6119-CD4F-B03F-431D9F75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2624E-E04A-0A42-91F2-22DB2477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F86-11F9-8C4F-A2BC-3E3D699A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3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5F138-710A-3D4B-91B1-DCAEBFED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CBAD-ECA8-794E-8039-EE8F48052B35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D1B1E-C2A9-DE41-8E06-1F1527D7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5753C-2EC7-A146-A4D5-27C9041B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F86-11F9-8C4F-A2BC-3E3D699A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6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9D4F-EBE6-F54B-996D-FFFD44DB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965F-88A5-9C4B-B32E-CF8CD149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2749B-3F14-CC47-B751-8FBE4EE36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DDF61-F0F7-E848-88FE-7FDC15CE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CBAD-ECA8-794E-8039-EE8F48052B35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91886-3823-8A48-8610-A2F58903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F91A7-DA13-6A4C-9C49-40A1E26A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F86-11F9-8C4F-A2BC-3E3D699A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8D44-CFC7-C64E-A300-9804BDFD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69E1A-F1B2-BF46-8CFE-D9E76206A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56E43-FA9C-9348-815D-F62D5221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3FA3B-F6F6-9F4C-828A-CDD8AA73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CBAD-ECA8-794E-8039-EE8F48052B35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99514-2C10-C34F-BF2E-5F050782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732B0-4D46-CF43-8BA0-37A90A4B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AF86-11F9-8C4F-A2BC-3E3D699A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45BEF-66C1-A647-9CB8-BC3FEA5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C80DC-DDA3-D24F-BACF-4D23D618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9E7A-36B3-8F4A-944D-D0C0164CD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CBAD-ECA8-794E-8039-EE8F48052B35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C7332-D3F4-7C40-82B5-17F863C10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0E4C-DF36-1D46-9DFF-714D65B96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AF86-11F9-8C4F-A2BC-3E3D699A4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4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10" Type="http://schemas.openxmlformats.org/officeDocument/2006/relationships/image" Target="../media/image6.emf"/><Relationship Id="rId4" Type="http://schemas.openxmlformats.org/officeDocument/2006/relationships/customXml" Target="../ink/ink2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166DE-0334-7447-B075-3C8F72C5E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Traffic: Necessary Evil</a:t>
            </a:r>
            <a:br>
              <a:rPr lang="en-US" dirty="0"/>
            </a:br>
            <a:r>
              <a:rPr lang="en-US" dirty="0"/>
              <a:t>and Signal of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0FF49-26CC-3C46-9EC7-8B6745959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Kamron Afshar and Shishir Kumar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553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C87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96B02-9305-C04B-84C4-5698B6C0E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0" r="440" b="-1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1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8BD2-B441-B141-A8C9-3F5A33BE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A346-B366-7344-B1A4-28505EE7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30,243 entries of vehicle miles driven, per month, per State, broken down by rural vs urban arterial Roads</a:t>
            </a:r>
          </a:p>
          <a:p>
            <a:r>
              <a:rPr lang="en-US" dirty="0"/>
              <a:t>~200 </a:t>
            </a:r>
            <a:r>
              <a:rPr lang="en-US" dirty="0" err="1"/>
              <a:t>xls</a:t>
            </a:r>
            <a:r>
              <a:rPr lang="en-US" dirty="0"/>
              <a:t> files from </a:t>
            </a:r>
            <a:r>
              <a:rPr lang="en-US" dirty="0" err="1">
                <a:solidFill>
                  <a:schemeClr val="accent1"/>
                </a:solidFill>
              </a:rPr>
              <a:t>fhwa.dot.gov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(Federal Highway Administration)</a:t>
            </a:r>
          </a:p>
          <a:p>
            <a:r>
              <a:rPr lang="en-US" dirty="0"/>
              <a:t>Variables: State, Date, Road Type, Miles Driven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CC47-C22D-6443-BBD2-10E32AC9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5C05A-554C-0141-8CDC-4988E65E5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28" y="104486"/>
            <a:ext cx="11303343" cy="6649027"/>
          </a:xfrm>
        </p:spPr>
      </p:pic>
    </p:spTree>
    <p:extLst>
      <p:ext uri="{BB962C8B-B14F-4D97-AF65-F5344CB8AC3E}">
        <p14:creationId xmlns:p14="http://schemas.microsoft.com/office/powerpoint/2010/main" val="320107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AFB573-B718-3341-8257-9A2784512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149869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0CAE26-B3C5-E748-B77D-53F1575AB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687" y="0"/>
            <a:ext cx="7311423" cy="6858000"/>
          </a:xfrm>
        </p:spPr>
      </p:pic>
    </p:spTree>
    <p:extLst>
      <p:ext uri="{BB962C8B-B14F-4D97-AF65-F5344CB8AC3E}">
        <p14:creationId xmlns:p14="http://schemas.microsoft.com/office/powerpoint/2010/main" val="170786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9805FD-BAD7-CD43-8784-02445B24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9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0ECF046-3239-7D4F-8594-28E3FC88D477}"/>
                  </a:ext>
                </a:extLst>
              </p14:cNvPr>
              <p14:cNvContentPartPr/>
              <p14:nvPr/>
            </p14:nvContentPartPr>
            <p14:xfrm>
              <a:off x="4487254" y="4528187"/>
              <a:ext cx="2634480" cy="2136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0ECF046-3239-7D4F-8594-28E3FC88D4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2134" y="4513067"/>
                <a:ext cx="2665080" cy="21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8EC58C8-3215-0549-B5B4-08A96E646137}"/>
                  </a:ext>
                </a:extLst>
              </p14:cNvPr>
              <p14:cNvContentPartPr/>
              <p14:nvPr/>
            </p14:nvContentPartPr>
            <p14:xfrm>
              <a:off x="6201934" y="3816107"/>
              <a:ext cx="1127880" cy="1616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EC58C8-3215-0549-B5B4-08A96E6461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6454" y="3800987"/>
                <a:ext cx="1158480" cy="16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E40E861-45EA-EF42-82E0-D0162C07CDD3}"/>
                  </a:ext>
                </a:extLst>
              </p14:cNvPr>
              <p14:cNvContentPartPr/>
              <p14:nvPr/>
            </p14:nvContentPartPr>
            <p14:xfrm>
              <a:off x="6687214" y="5718707"/>
              <a:ext cx="1483920" cy="231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E40E861-45EA-EF42-82E0-D0162C07CD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2094" y="5703587"/>
                <a:ext cx="15145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D2D8A70-540B-EB47-BC87-F25359990615}"/>
                  </a:ext>
                </a:extLst>
              </p14:cNvPr>
              <p14:cNvContentPartPr/>
              <p14:nvPr/>
            </p14:nvContentPartPr>
            <p14:xfrm>
              <a:off x="7083574" y="5614667"/>
              <a:ext cx="781200" cy="29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D2D8A70-540B-EB47-BC87-F253599906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68454" y="5599547"/>
                <a:ext cx="811800" cy="597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0935C9E-123D-3D4D-9B55-DA1FF04AE30D}"/>
              </a:ext>
            </a:extLst>
          </p:cNvPr>
          <p:cNvSpPr/>
          <p:nvPr/>
        </p:nvSpPr>
        <p:spPr>
          <a:xfrm>
            <a:off x="4487254" y="5614667"/>
            <a:ext cx="4001838" cy="335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B5EFFC7B-7FFC-7440-98A0-21F9624BF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374707" y="193213"/>
            <a:ext cx="10847764" cy="6381038"/>
          </a:xfrm>
        </p:spPr>
      </p:pic>
    </p:spTree>
    <p:extLst>
      <p:ext uri="{BB962C8B-B14F-4D97-AF65-F5344CB8AC3E}">
        <p14:creationId xmlns:p14="http://schemas.microsoft.com/office/powerpoint/2010/main" val="160078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DFF279-9563-D444-B8BB-20C1C30D3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932" y="778933"/>
            <a:ext cx="10126136" cy="5063068"/>
          </a:xfrm>
        </p:spPr>
      </p:pic>
    </p:spTree>
    <p:extLst>
      <p:ext uri="{BB962C8B-B14F-4D97-AF65-F5344CB8AC3E}">
        <p14:creationId xmlns:p14="http://schemas.microsoft.com/office/powerpoint/2010/main" val="69801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57</Words>
  <Application>Microsoft Macintosh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Traffic: Necessary Evil and Signal of Recovery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Traffic: Necessary Evil</dc:title>
  <dc:creator>Kamron Afshar</dc:creator>
  <cp:lastModifiedBy>Shishir Kumar</cp:lastModifiedBy>
  <cp:revision>11</cp:revision>
  <dcterms:created xsi:type="dcterms:W3CDTF">2019-10-11T06:18:51Z</dcterms:created>
  <dcterms:modified xsi:type="dcterms:W3CDTF">2019-10-11T14:16:11Z</dcterms:modified>
</cp:coreProperties>
</file>