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69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7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4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0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2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5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umassd.umassonline.net/webapps/blackboard/execute/courseMain?course_id=_35840_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2C5A2-814F-1A1B-1726-6DAA6E0AB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40" y="3069019"/>
            <a:ext cx="5133721" cy="1720850"/>
          </a:xfrm>
        </p:spPr>
        <p:txBody>
          <a:bodyPr anchor="ctr">
            <a:normAutofit/>
          </a:bodyPr>
          <a:lstStyle/>
          <a:p>
            <a:r>
              <a:rPr lang="en-US" sz="2200" b="1" i="0" u="none" strike="noStrike" dirty="0">
                <a:solidFill>
                  <a:srgbClr val="333333"/>
                </a:solidFill>
                <a:effectLst/>
                <a:latin typeface="inherit"/>
                <a:hlinkClick r:id="rId2" tooltip="CIS 568-01: Data Visualization (2024 Fall)"/>
              </a:rPr>
              <a:t>CIS 568-01: Data Visualization (2024 Fall)</a:t>
            </a:r>
            <a:br>
              <a:rPr lang="en-US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sz="2200" b="1" dirty="0">
                <a:solidFill>
                  <a:srgbClr val="333333"/>
                </a:solidFill>
                <a:latin typeface="inherit"/>
              </a:rPr>
              <a:t>Phase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B1EFB-4F11-133E-1671-89A38BCFD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0650" y="3929443"/>
            <a:ext cx="4451347" cy="2748447"/>
          </a:xfrm>
        </p:spPr>
        <p:txBody>
          <a:bodyPr anchor="ctr">
            <a:normAutofit fontScale="40000" lnSpcReduction="20000"/>
          </a:bodyPr>
          <a:lstStyle/>
          <a:p>
            <a:r>
              <a:rPr lang="en-US" sz="4800" b="1" dirty="0"/>
              <a:t>Group 16</a:t>
            </a:r>
          </a:p>
          <a:p>
            <a:r>
              <a:rPr lang="en-US" sz="4800" b="1" dirty="0"/>
              <a:t>Members:</a:t>
            </a:r>
            <a:r>
              <a:rPr lang="en-US" sz="4800" dirty="0"/>
              <a:t> </a:t>
            </a:r>
          </a:p>
          <a:p>
            <a:r>
              <a:rPr lang="en-US" sz="4800" dirty="0"/>
              <a:t>Shishir Kumar Pathak : 02122205 </a:t>
            </a:r>
          </a:p>
          <a:p>
            <a:r>
              <a:rPr lang="en-US" sz="4800" dirty="0" err="1"/>
              <a:t>Prerak</a:t>
            </a:r>
            <a:r>
              <a:rPr lang="en-US" sz="4800" dirty="0"/>
              <a:t> Panwar : 02081587 </a:t>
            </a:r>
          </a:p>
          <a:p>
            <a:r>
              <a:rPr lang="en-US" sz="4800" dirty="0" err="1"/>
              <a:t>Shail</a:t>
            </a:r>
            <a:r>
              <a:rPr lang="en-US" sz="4800" dirty="0"/>
              <a:t> Patel : 02134544 </a:t>
            </a:r>
          </a:p>
          <a:p>
            <a:r>
              <a:rPr lang="en-US" sz="4800" dirty="0" err="1"/>
              <a:t>Vatsal</a:t>
            </a:r>
            <a:r>
              <a:rPr lang="en-US" sz="4800" dirty="0"/>
              <a:t> Pandya : 02179292 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ue abstract watercolor pattern on a white background">
            <a:extLst>
              <a:ext uri="{FF2B5EF4-FFF2-40B4-BE49-F238E27FC236}">
                <a16:creationId xmlns:a16="http://schemas.microsoft.com/office/drawing/2014/main" id="{1DFE4FC8-919F-9254-F8A1-ECCEE052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113" b="18555"/>
          <a:stretch/>
        </p:blipFill>
        <p:spPr>
          <a:xfrm>
            <a:off x="20" y="10"/>
            <a:ext cx="12191977" cy="18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B96D-23B4-F790-4066-3959AD67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bstract watercolor pattern on a white background">
            <a:extLst>
              <a:ext uri="{FF2B5EF4-FFF2-40B4-BE49-F238E27FC236}">
                <a16:creationId xmlns:a16="http://schemas.microsoft.com/office/drawing/2014/main" id="{E74FCCE7-2226-EA34-8EA3-3AE1726D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113" b="18555"/>
          <a:stretch/>
        </p:blipFill>
        <p:spPr>
          <a:xfrm>
            <a:off x="20" y="10"/>
            <a:ext cx="12191977" cy="169024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E1B9722-0329-E8A2-3F81-2C6374D6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2327564"/>
            <a:ext cx="9490363" cy="345093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Data Collection &amp; Cleaning: Organized the dataset for visualization. Initial Visualization Development: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i="1" dirty="0"/>
              <a:t>Viz 1:</a:t>
            </a:r>
            <a:r>
              <a:rPr lang="en-US" dirty="0"/>
              <a:t> Host Distribution Over Time - Animated world map highlighting Olympic host cities.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i="1" dirty="0"/>
              <a:t>Viz 2:</a:t>
            </a:r>
            <a:r>
              <a:rPr lang="en-US" dirty="0"/>
              <a:t> Trends in Medal Count - Line/bar charts comparing major countries' medal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Technology Stack:</a:t>
            </a:r>
            <a:r>
              <a:rPr lang="en-US" dirty="0"/>
              <a:t>D3.js for visualizations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&amp; CSS for web development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EBF0E-9413-06AF-28ED-B488CA6A702D}"/>
              </a:ext>
            </a:extLst>
          </p:cNvPr>
          <p:cNvSpPr txBox="1"/>
          <p:nvPr/>
        </p:nvSpPr>
        <p:spPr>
          <a:xfrm>
            <a:off x="498764" y="1214642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Phase 1 Details</a:t>
            </a:r>
          </a:p>
        </p:txBody>
      </p:sp>
    </p:spTree>
    <p:extLst>
      <p:ext uri="{BB962C8B-B14F-4D97-AF65-F5344CB8AC3E}">
        <p14:creationId xmlns:p14="http://schemas.microsoft.com/office/powerpoint/2010/main" val="403007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86212-AAA5-620F-C28E-DBDF4BF2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bstract watercolor pattern on a white background">
            <a:extLst>
              <a:ext uri="{FF2B5EF4-FFF2-40B4-BE49-F238E27FC236}">
                <a16:creationId xmlns:a16="http://schemas.microsoft.com/office/drawing/2014/main" id="{8E0F4A5F-6C6D-3849-7B3C-B9D8BBA3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113" b="18555"/>
          <a:stretch/>
        </p:blipFill>
        <p:spPr>
          <a:xfrm>
            <a:off x="23" y="0"/>
            <a:ext cx="12191977" cy="16071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3C1D28B-13A6-D081-E51E-792897628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2327564"/>
            <a:ext cx="10460182" cy="3782291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Past Progress:</a:t>
            </a:r>
          </a:p>
          <a:p>
            <a:pPr lvl="1" algn="l"/>
            <a:r>
              <a:rPr lang="en-US" dirty="0"/>
              <a:t>Data Collection and Cleaning Completed</a:t>
            </a:r>
          </a:p>
          <a:p>
            <a:pPr lvl="1" algn="l"/>
            <a:r>
              <a:rPr lang="en-US" dirty="0"/>
              <a:t>Initial Visualizations 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Current Work:</a:t>
            </a:r>
            <a:r>
              <a:rPr lang="en-US" dirty="0"/>
              <a:t> Phase 1 visualizations under review &amp;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Future Timeline: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Phase 2: Refinement of Visuals &amp; Advanced Interactivity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Phase 3: Addition of other visualization such as :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dirty="0"/>
              <a:t>Visualization of Athlete Participation Distribution</a:t>
            </a:r>
          </a:p>
          <a:p>
            <a:pPr marL="1257300" lvl="2" indent="-342900" algn="l">
              <a:buFont typeface="Wingdings" pitchFamily="2" charset="2"/>
              <a:buChar char="Ø"/>
            </a:pPr>
            <a:r>
              <a:rPr lang="en-US" dirty="0">
                <a:effectLst/>
                <a:latin typeface="Helvetica" pitchFamily="2" charset="0"/>
              </a:rPr>
              <a:t>Visualization of Trends in Medal Count by Country and Year </a:t>
            </a:r>
          </a:p>
          <a:p>
            <a:pPr lvl="1" algn="l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4D72C-5832-9083-4F13-72043E1B36CA}"/>
              </a:ext>
            </a:extLst>
          </p:cNvPr>
          <p:cNvSpPr txBox="1"/>
          <p:nvPr/>
        </p:nvSpPr>
        <p:spPr>
          <a:xfrm>
            <a:off x="304800" y="1091623"/>
            <a:ext cx="62068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Timeline for </a:t>
            </a:r>
            <a:r>
              <a:rPr lang="en-US" sz="2000" b="1" dirty="0"/>
              <a:t>Work</a:t>
            </a:r>
            <a:r>
              <a:rPr lang="en-US" b="1" dirty="0"/>
              <a:t> Progress</a:t>
            </a:r>
          </a:p>
        </p:txBody>
      </p:sp>
    </p:spTree>
    <p:extLst>
      <p:ext uri="{BB962C8B-B14F-4D97-AF65-F5344CB8AC3E}">
        <p14:creationId xmlns:p14="http://schemas.microsoft.com/office/powerpoint/2010/main" val="64991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78024-0626-8103-C96F-725E67BC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bstract watercolor pattern on a white background">
            <a:extLst>
              <a:ext uri="{FF2B5EF4-FFF2-40B4-BE49-F238E27FC236}">
                <a16:creationId xmlns:a16="http://schemas.microsoft.com/office/drawing/2014/main" id="{6074FD22-9FD9-0317-8238-E121BC4C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113" b="18555"/>
          <a:stretch/>
        </p:blipFill>
        <p:spPr>
          <a:xfrm>
            <a:off x="23" y="10"/>
            <a:ext cx="12191977" cy="15101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A3DE13E-9794-C809-16C8-FECFB0FA3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965674"/>
            <a:ext cx="10460182" cy="37822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Multi-view Interaction: </a:t>
            </a:r>
            <a:r>
              <a:rPr lang="en-US" sz="2000" dirty="0"/>
              <a:t>Seamless switching between visualizations for consistent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Animation: </a:t>
            </a:r>
            <a:r>
              <a:rPr lang="en-US" sz="2000" dirty="0"/>
              <a:t>Animated transitions for showing progression over time (e.g., Host city change, Medal trends).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/>
              <a:t>Filtration Elements: </a:t>
            </a:r>
            <a:r>
              <a:rPr lang="en-US" sz="2000" dirty="0"/>
              <a:t>Interactive filters to explore data by specific countries, years, or types of medals.</a:t>
            </a:r>
          </a:p>
          <a:p>
            <a:pPr lvl="1" algn="l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A24B8-3ADF-6070-25BA-3EA2B7AAF55D}"/>
              </a:ext>
            </a:extLst>
          </p:cNvPr>
          <p:cNvSpPr txBox="1"/>
          <p:nvPr/>
        </p:nvSpPr>
        <p:spPr>
          <a:xfrm>
            <a:off x="429491" y="909980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Expected Interaction Between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6365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1BAD-A67B-9B2C-9892-D32EA529E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bstract watercolor pattern on a white background">
            <a:extLst>
              <a:ext uri="{FF2B5EF4-FFF2-40B4-BE49-F238E27FC236}">
                <a16:creationId xmlns:a16="http://schemas.microsoft.com/office/drawing/2014/main" id="{687213C1-F7F7-7C11-CA42-4DA0FC00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113" b="18555"/>
          <a:stretch/>
        </p:blipFill>
        <p:spPr>
          <a:xfrm>
            <a:off x="23" y="10"/>
            <a:ext cx="12191977" cy="15101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82FDE8D-ADC0-4018-A603-296F47F3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965674"/>
            <a:ext cx="10460182" cy="3782291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Visualization Example: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i="1" dirty="0"/>
              <a:t>Viz 1:</a:t>
            </a:r>
            <a:r>
              <a:rPr lang="en-US" sz="2200" dirty="0"/>
              <a:t> Animated world map with host cities over the years.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i="1" dirty="0"/>
              <a:t>Viz 2:</a:t>
            </a:r>
            <a:r>
              <a:rPr lang="en-US" sz="2200" dirty="0"/>
              <a:t> Comparative line/bar chart displaying medal trends by country.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Description: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1" dirty="0"/>
              <a:t>What:</a:t>
            </a:r>
            <a:r>
              <a:rPr lang="en-US" sz="2200" dirty="0"/>
              <a:t> An intuitive platform to explore Olympic data from various perspectives (host cities, medal trends).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1" dirty="0"/>
              <a:t>Why:</a:t>
            </a:r>
            <a:r>
              <a:rPr lang="en-US" sz="2200" dirty="0"/>
              <a:t> Helps in understanding the geographical spread, historical evolution, and performance patterns in the Olympics.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200" b="1" dirty="0"/>
              <a:t>How:</a:t>
            </a:r>
            <a:r>
              <a:rPr lang="en-US" sz="2200" dirty="0"/>
              <a:t> Using D3.js to create interactive visualizations, CSS for a polished UI, and JavaScript for data processing.</a:t>
            </a:r>
          </a:p>
          <a:p>
            <a:pPr lvl="1" algn="l"/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E188D-F56A-E747-6462-31831516A51A}"/>
              </a:ext>
            </a:extLst>
          </p:cNvPr>
          <p:cNvSpPr txBox="1"/>
          <p:nvPr/>
        </p:nvSpPr>
        <p:spPr>
          <a:xfrm>
            <a:off x="429491" y="909980"/>
            <a:ext cx="620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Expected Final Look &amp; Description</a:t>
            </a:r>
          </a:p>
        </p:txBody>
      </p:sp>
    </p:spTree>
    <p:extLst>
      <p:ext uri="{BB962C8B-B14F-4D97-AF65-F5344CB8AC3E}">
        <p14:creationId xmlns:p14="http://schemas.microsoft.com/office/powerpoint/2010/main" val="65592662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316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Goudy Old Style</vt:lpstr>
      <vt:lpstr>Helvetica</vt:lpstr>
      <vt:lpstr>inherit</vt:lpstr>
      <vt:lpstr>Wingdings</vt:lpstr>
      <vt:lpstr>FrostyVTI</vt:lpstr>
      <vt:lpstr>CIS 568-01: Data Visualization (2024 Fall) Phase 2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ShishirKumar Pathak</dc:creator>
  <cp:lastModifiedBy>ShishirKumar Pathak</cp:lastModifiedBy>
  <cp:revision>6</cp:revision>
  <dcterms:created xsi:type="dcterms:W3CDTF">2024-10-23T00:09:05Z</dcterms:created>
  <dcterms:modified xsi:type="dcterms:W3CDTF">2024-10-23T17:32:34Z</dcterms:modified>
</cp:coreProperties>
</file>