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405E-B68F-449F-AA66-6CDCED2E7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66E9F-9C7B-4D8B-8333-5493C63C4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9B79D-F401-40B1-A3C6-84ACA7BA2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9A18-F807-40C2-9319-281BB0544C90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8B4AC-17C4-4637-AAAB-10EA9772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B114C-B320-4DD9-A70B-AD5D1326D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6C7-B587-4BB2-AB5B-88DC6634FB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83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CDD4-A7E1-44A7-BF64-0173FBC75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92F31-95F0-4E2C-B0A3-C2E38F91B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EACEB-FACC-4E6D-AB23-00E677EF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9A18-F807-40C2-9319-281BB0544C90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95AC7-A0E0-4CB7-B387-1E85D6CE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84F15-7BA5-42D7-8C79-AB0BA95D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6C7-B587-4BB2-AB5B-88DC6634FB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20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596696-3729-49C1-9BFB-256D2020A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779B3-BF88-4BD4-83C9-814B0E8EE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A417B-E1FC-4B05-ABD9-2F21B3E22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9A18-F807-40C2-9319-281BB0544C90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D9EAE-FE14-4297-865C-D4CB8B94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AAA16-5663-4ECA-92AD-19518CEDA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6C7-B587-4BB2-AB5B-88DC6634FB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9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042D3-642A-4C1F-87D6-ED7BD98A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C9CC6-4815-428A-92C2-09CECE253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AF8CF-6878-45FE-AC9E-17E703A9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9A18-F807-40C2-9319-281BB0544C90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283EA-C03F-4AED-A25C-A424B32E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880CA-AF30-44C9-9B0A-01570F22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6C7-B587-4BB2-AB5B-88DC6634FB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61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A136-5E45-4CE9-A236-A4C24518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4B00E-516C-4639-92E7-211493600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ED1DE-D453-4DD1-AD83-AF0670CBE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9A18-F807-40C2-9319-281BB0544C90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61623-10AE-4DC6-874D-3E14D6CE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0A1F4-6F94-46DF-8E45-DB04317C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6C7-B587-4BB2-AB5B-88DC6634FB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0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D4A7-8679-40F1-A62B-D46E9902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FCDEF-047C-4D67-8F04-2F8A83DB2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6EA01-8FA6-4622-BD84-459E32AFD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5066E-883C-488B-9A62-A2AF5A3D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9A18-F807-40C2-9319-281BB0544C90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69B24-4F52-4020-B71F-CF4EB8D5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01F4A-B08C-418E-8A36-CDF681D8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6C7-B587-4BB2-AB5B-88DC6634FB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54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7060-56DB-4BA7-A890-6311D91F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5D2EE-591D-4A5E-BD0D-5CAC1ED56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D84C7-FB9A-4DC3-985D-FFCFAC9AA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D7B47-67E1-4405-A9E7-211D19D56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1E178-A4A0-4260-8A68-BB0317A14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03D9D6-CF95-495C-B03E-CF0F4F1C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9A18-F807-40C2-9319-281BB0544C90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03E1B-DDB4-4B2F-A4C0-24E106BB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60A3F-66DD-4FFB-B8E2-D788882D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6C7-B587-4BB2-AB5B-88DC6634FB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85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1DD7-2D02-4E69-AE0C-42774A37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53945-B000-4149-881B-49DB9AAD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9A18-F807-40C2-9319-281BB0544C90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B570E-0B9C-427C-B16C-AF85CDCE8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79327-8605-400C-8CE0-A0D876E1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6C7-B587-4BB2-AB5B-88DC6634FB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45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5633EB-161F-41D0-97A4-1678DF392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9A18-F807-40C2-9319-281BB0544C90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79E254-12B6-4507-B689-11E09D37C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59925-31EC-4D19-A1BA-61D6B4DF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6C7-B587-4BB2-AB5B-88DC6634FB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57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1D4E7-3E49-4BFD-9515-680C41EC8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384CD-5E67-45AC-987B-7739C444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53D93-C62A-4373-9244-78BD30C53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A5E36-0BD5-4EA0-B028-C1A92D10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9A18-F807-40C2-9319-281BB0544C90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30E56-4D3B-46C8-9D2E-C66D1A21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D5597-F9D7-43BD-8B6B-8E8218AF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6C7-B587-4BB2-AB5B-88DC6634FB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18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D2AD-5BD3-42FC-8FAE-230D832D5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0BF315-54EE-4CA8-87BC-FA5F9A45D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422B0-861A-4C3C-878F-59C2D520C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60363-4CED-44B2-ADA4-FEA35622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9A18-F807-40C2-9319-281BB0544C90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CC288-3570-4BD3-8E13-A6FEBF04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4D14A-DF87-4620-A0D5-CA38065C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6C7-B587-4BB2-AB5B-88DC6634FB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20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34623C-D244-488A-894D-126473AC9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4F261-7380-4F9C-B5D0-1D0346154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794DB-98EC-44A7-909B-A4A34BBE0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79A18-F807-40C2-9319-281BB0544C90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7BD3-63A6-4462-9980-1B9347841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639C1-B381-48EE-81D6-DA0D643C5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FB6C7-B587-4BB2-AB5B-88DC6634FB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9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E2A0D4-6168-497B-888A-01388B7B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RAW DATA</a:t>
            </a:r>
            <a:endParaRPr lang="en-GB" b="1" dirty="0"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ED715C-D806-440C-B26C-3B073830E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118" y="1690689"/>
            <a:ext cx="3015551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4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E2A0D4-6168-497B-888A-01388B7B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ERROR IN DATA</a:t>
            </a:r>
            <a:endParaRPr lang="en-GB" b="1" dirty="0">
              <a:latin typeface="Arial Black" panose="020B0A040201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D0BD9C-447D-4C20-A902-23C0E72DE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69" y="2107547"/>
            <a:ext cx="11417139" cy="415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E2A0D4-6168-497B-888A-01388B7B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CORRECTING DATA</a:t>
            </a:r>
            <a:endParaRPr lang="en-GB" b="1" dirty="0"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BF08C0-8381-4147-BBC4-62949671F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5524"/>
            <a:ext cx="12192000" cy="43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9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E2A0D4-6168-497B-888A-01388B7B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SUMMING UP COLUMN</a:t>
            </a:r>
            <a:endParaRPr lang="en-GB" b="1" dirty="0"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8A120D-9EC5-41B5-85F1-66A852FCF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9231"/>
            <a:ext cx="12192000" cy="522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0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E2A0D4-6168-497B-888A-01388B7B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TOP 10 DISTRICTS WITH HIGHEST FEMALE VOTERS</a:t>
            </a:r>
            <a:endParaRPr lang="en-GB" b="1" dirty="0"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08B519-CCB8-408A-B373-1B355F0F2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880" y="2082370"/>
            <a:ext cx="4908991" cy="477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E2A0D4-6168-497B-888A-01388B7B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DISTRICTS WITH ACCLAIMED FEMALES</a:t>
            </a:r>
            <a:endParaRPr lang="en-GB" b="1" dirty="0"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71DBB-064A-4042-972D-2EA159E4F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144" y="1549400"/>
            <a:ext cx="6480362" cy="528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8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RAW DATA</vt:lpstr>
      <vt:lpstr>ERROR IN DATA</vt:lpstr>
      <vt:lpstr>CORRECTING DATA</vt:lpstr>
      <vt:lpstr>SUMMING UP COLUMN</vt:lpstr>
      <vt:lpstr>TOP 10 DISTRICTS WITH HIGHEST FEMALE VOTERS</vt:lpstr>
      <vt:lpstr>DISTRICTS WITH ACCLAIMED FEMALES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RAW DATA</dc:title>
  <dc:creator>Shishir Rijal</dc:creator>
  <cp:lastModifiedBy>Shishir Rijal</cp:lastModifiedBy>
  <cp:revision>2</cp:revision>
  <dcterms:created xsi:type="dcterms:W3CDTF">2022-12-01T10:26:43Z</dcterms:created>
  <dcterms:modified xsi:type="dcterms:W3CDTF">2022-12-01T10:28:10Z</dcterms:modified>
</cp:coreProperties>
</file>