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9" r:id="rId3"/>
    <p:sldId id="267" r:id="rId4"/>
    <p:sldId id="266" r:id="rId5"/>
    <p:sldId id="265" r:id="rId6"/>
    <p:sldId id="268" r:id="rId7"/>
    <p:sldId id="269" r:id="rId8"/>
    <p:sldId id="270"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DEFA"/>
    <a:srgbClr val="BA0657"/>
    <a:srgbClr val="F2F3F5"/>
    <a:srgbClr val="769B25"/>
    <a:srgbClr val="CC0000"/>
    <a:srgbClr val="C0A900"/>
    <a:srgbClr val="00C009"/>
    <a:srgbClr val="F1F3F5"/>
    <a:srgbClr val="40883F"/>
    <a:srgbClr val="6CA2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163E-3B1C-22CC-9663-5C33B6FBF2A7}" v="37" dt="2024-10-31T07:40:18.304"/>
    <p1510:client id="{8B1CAC45-FC8E-41D9-5BF9-7DC4177D2816}" v="266" dt="2024-10-31T08:41:25.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8DE4E98-44D6-2862-E503-31E5D02C2511}"/>
    <pc:docChg chg="modSld">
      <pc:chgData name="" userId="" providerId="" clId="Web-{48DE4E98-44D6-2862-E503-31E5D02C2511}" dt="2024-09-01T07:22:40.232" v="1" actId="20577"/>
      <pc:docMkLst>
        <pc:docMk/>
      </pc:docMkLst>
      <pc:sldChg chg="modSp">
        <pc:chgData name="" userId="" providerId="" clId="Web-{48DE4E98-44D6-2862-E503-31E5D02C2511}" dt="2024-09-01T07:22:40.232" v="1" actId="20577"/>
        <pc:sldMkLst>
          <pc:docMk/>
          <pc:sldMk cId="2585858165" sldId="267"/>
        </pc:sldMkLst>
        <pc:spChg chg="mod">
          <ac:chgData name="" userId="" providerId="" clId="Web-{48DE4E98-44D6-2862-E503-31E5D02C2511}" dt="2024-09-01T07:22:40.232" v="1" actId="20577"/>
          <ac:spMkLst>
            <pc:docMk/>
            <pc:sldMk cId="2585858165" sldId="267"/>
            <ac:spMk id="2" creationId="{0A94039B-6B06-05D1-F8D1-85ABD8927337}"/>
          </ac:spMkLst>
        </pc:spChg>
      </pc:sldChg>
    </pc:docChg>
  </pc:docChgLst>
  <pc:docChgLst>
    <pc:chgData name="p shishir" userId="0624b3c701a106a7" providerId="Windows Live" clId="Web-{48DE4E98-44D6-2862-E503-31E5D02C2511}"/>
    <pc:docChg chg="modSld">
      <pc:chgData name="p shishir" userId="0624b3c701a106a7" providerId="Windows Live" clId="Web-{48DE4E98-44D6-2862-E503-31E5D02C2511}" dt="2024-09-01T07:38:53.118" v="77" actId="20577"/>
      <pc:docMkLst>
        <pc:docMk/>
      </pc:docMkLst>
      <pc:sldChg chg="modSp modTransition">
        <pc:chgData name="p shishir" userId="0624b3c701a106a7" providerId="Windows Live" clId="Web-{48DE4E98-44D6-2862-E503-31E5D02C2511}" dt="2024-09-01T07:38:53.118" v="77" actId="20577"/>
        <pc:sldMkLst>
          <pc:docMk/>
          <pc:sldMk cId="4167106893" sldId="259"/>
        </pc:sldMkLst>
        <pc:spChg chg="mod">
          <ac:chgData name="p shishir" userId="0624b3c701a106a7" providerId="Windows Live" clId="Web-{48DE4E98-44D6-2862-E503-31E5D02C2511}" dt="2024-09-01T07:38:53.118" v="77" actId="20577"/>
          <ac:spMkLst>
            <pc:docMk/>
            <pc:sldMk cId="4167106893" sldId="259"/>
            <ac:spMk id="2" creationId="{8A6D7A7F-09F2-39B2-58DD-199FF8447001}"/>
          </ac:spMkLst>
        </pc:spChg>
      </pc:sldChg>
      <pc:sldChg chg="addSp delSp modSp modTransition">
        <pc:chgData name="p shishir" userId="0624b3c701a106a7" providerId="Windows Live" clId="Web-{48DE4E98-44D6-2862-E503-31E5D02C2511}" dt="2024-09-01T07:36:51.374" v="66"/>
        <pc:sldMkLst>
          <pc:docMk/>
          <pc:sldMk cId="249039165" sldId="264"/>
        </pc:sldMkLst>
        <pc:spChg chg="add mod">
          <ac:chgData name="p shishir" userId="0624b3c701a106a7" providerId="Windows Live" clId="Web-{48DE4E98-44D6-2862-E503-31E5D02C2511}" dt="2024-09-01T07:36:23.497" v="61" actId="14100"/>
          <ac:spMkLst>
            <pc:docMk/>
            <pc:sldMk cId="249039165" sldId="264"/>
            <ac:spMk id="3" creationId="{3DE0BCFD-997E-7269-FDA3-69AE68EEF64C}"/>
          </ac:spMkLst>
        </pc:spChg>
        <pc:spChg chg="mod">
          <ac:chgData name="p shishir" userId="0624b3c701a106a7" providerId="Windows Live" clId="Web-{48DE4E98-44D6-2862-E503-31E5D02C2511}" dt="2024-09-01T07:33:54.517" v="21" actId="14100"/>
          <ac:spMkLst>
            <pc:docMk/>
            <pc:sldMk cId="249039165" sldId="264"/>
            <ac:spMk id="4" creationId="{E864C20E-E987-A027-7B31-349679FC4E38}"/>
          </ac:spMkLst>
        </pc:spChg>
        <pc:spChg chg="mod">
          <ac:chgData name="p shishir" userId="0624b3c701a106a7" providerId="Windows Live" clId="Web-{48DE4E98-44D6-2862-E503-31E5D02C2511}" dt="2024-09-01T07:33:48.423" v="20" actId="1076"/>
          <ac:spMkLst>
            <pc:docMk/>
            <pc:sldMk cId="249039165" sldId="264"/>
            <ac:spMk id="5" creationId="{29FF3305-AF52-9D23-D34B-3113268EC22B}"/>
          </ac:spMkLst>
        </pc:spChg>
        <pc:picChg chg="add mod">
          <ac:chgData name="p shishir" userId="0624b3c701a106a7" providerId="Windows Live" clId="Web-{48DE4E98-44D6-2862-E503-31E5D02C2511}" dt="2024-09-01T07:33:29.140" v="19" actId="1076"/>
          <ac:picMkLst>
            <pc:docMk/>
            <pc:sldMk cId="249039165" sldId="264"/>
            <ac:picMk id="2" creationId="{9E5522D1-1386-5E97-C994-742BFA4DCE74}"/>
          </ac:picMkLst>
        </pc:picChg>
        <pc:picChg chg="del">
          <ac:chgData name="p shishir" userId="0624b3c701a106a7" providerId="Windows Live" clId="Web-{48DE4E98-44D6-2862-E503-31E5D02C2511}" dt="2024-09-01T07:28:46.947" v="12"/>
          <ac:picMkLst>
            <pc:docMk/>
            <pc:sldMk cId="249039165" sldId="264"/>
            <ac:picMk id="8" creationId="{5E2CB904-F79B-5CAA-46F0-3755FB555097}"/>
          </ac:picMkLst>
        </pc:picChg>
        <pc:picChg chg="del mod">
          <ac:chgData name="p shishir" userId="0624b3c701a106a7" providerId="Windows Live" clId="Web-{48DE4E98-44D6-2862-E503-31E5D02C2511}" dt="2024-09-01T07:29:06.683" v="16"/>
          <ac:picMkLst>
            <pc:docMk/>
            <pc:sldMk cId="249039165" sldId="264"/>
            <ac:picMk id="1026" creationId="{9F90BCCB-99CD-BCE4-9D43-FA5E9DFADED3}"/>
          </ac:picMkLst>
        </pc:picChg>
        <pc:picChg chg="del">
          <ac:chgData name="p shishir" userId="0624b3c701a106a7" providerId="Windows Live" clId="Web-{48DE4E98-44D6-2862-E503-31E5D02C2511}" dt="2024-09-01T07:28:51.010" v="13"/>
          <ac:picMkLst>
            <pc:docMk/>
            <pc:sldMk cId="249039165" sldId="264"/>
            <ac:picMk id="1032" creationId="{FAFE5C96-93A9-BFAC-7F01-D05EF22952DB}"/>
          </ac:picMkLst>
        </pc:picChg>
        <pc:picChg chg="del">
          <ac:chgData name="p shishir" userId="0624b3c701a106a7" providerId="Windows Live" clId="Web-{48DE4E98-44D6-2862-E503-31E5D02C2511}" dt="2024-09-01T07:28:46.885" v="11"/>
          <ac:picMkLst>
            <pc:docMk/>
            <pc:sldMk cId="249039165" sldId="264"/>
            <ac:picMk id="1038" creationId="{A6FA548B-2800-6BD6-F187-28F02A942106}"/>
          </ac:picMkLst>
        </pc:picChg>
      </pc:sldChg>
      <pc:sldChg chg="modTransition">
        <pc:chgData name="p shishir" userId="0624b3c701a106a7" providerId="Windows Live" clId="Web-{48DE4E98-44D6-2862-E503-31E5D02C2511}" dt="2024-09-01T07:36:59.156" v="68"/>
        <pc:sldMkLst>
          <pc:docMk/>
          <pc:sldMk cId="1559549119" sldId="265"/>
        </pc:sldMkLst>
      </pc:sldChg>
      <pc:sldChg chg="modSp modTransition">
        <pc:chgData name="p shishir" userId="0624b3c701a106a7" providerId="Windows Live" clId="Web-{48DE4E98-44D6-2862-E503-31E5D02C2511}" dt="2024-09-01T07:38:28.147" v="72" actId="20577"/>
        <pc:sldMkLst>
          <pc:docMk/>
          <pc:sldMk cId="2288778727" sldId="266"/>
        </pc:sldMkLst>
        <pc:spChg chg="mod">
          <ac:chgData name="p shishir" userId="0624b3c701a106a7" providerId="Windows Live" clId="Web-{48DE4E98-44D6-2862-E503-31E5D02C2511}" dt="2024-09-01T07:38:28.147" v="72" actId="20577"/>
          <ac:spMkLst>
            <pc:docMk/>
            <pc:sldMk cId="2288778727" sldId="266"/>
            <ac:spMk id="2" creationId="{59D7219E-7EBA-4FD1-3CE7-E89BD6352AB9}"/>
          </ac:spMkLst>
        </pc:spChg>
      </pc:sldChg>
      <pc:sldChg chg="addSp delSp modSp modTransition">
        <pc:chgData name="p shishir" userId="0624b3c701a106a7" providerId="Windows Live" clId="Web-{48DE4E98-44D6-2862-E503-31E5D02C2511}" dt="2024-09-01T07:38:35.492" v="73" actId="20577"/>
        <pc:sldMkLst>
          <pc:docMk/>
          <pc:sldMk cId="2585858165" sldId="267"/>
        </pc:sldMkLst>
        <pc:spChg chg="mod">
          <ac:chgData name="p shishir" userId="0624b3c701a106a7" providerId="Windows Live" clId="Web-{48DE4E98-44D6-2862-E503-31E5D02C2511}" dt="2024-09-01T07:38:35.492" v="73" actId="20577"/>
          <ac:spMkLst>
            <pc:docMk/>
            <pc:sldMk cId="2585858165" sldId="267"/>
            <ac:spMk id="2" creationId="{0A94039B-6B06-05D1-F8D1-85ABD8927337}"/>
          </ac:spMkLst>
        </pc:spChg>
        <pc:spChg chg="del">
          <ac:chgData name="p shishir" userId="0624b3c701a106a7" providerId="Windows Live" clId="Web-{48DE4E98-44D6-2862-E503-31E5D02C2511}" dt="2024-09-01T07:26:27.577" v="2"/>
          <ac:spMkLst>
            <pc:docMk/>
            <pc:sldMk cId="2585858165" sldId="267"/>
            <ac:spMk id="3" creationId="{BA349CA4-D68E-405B-B205-AAD5596B8C68}"/>
          </ac:spMkLst>
        </pc:spChg>
        <pc:picChg chg="add mod ord">
          <ac:chgData name="p shishir" userId="0624b3c701a106a7" providerId="Windows Live" clId="Web-{48DE4E98-44D6-2862-E503-31E5D02C2511}" dt="2024-09-01T07:26:29.905" v="10" actId="14100"/>
          <ac:picMkLst>
            <pc:docMk/>
            <pc:sldMk cId="2585858165" sldId="267"/>
            <ac:picMk id="4" creationId="{6D11C582-0712-12AD-3CBA-B40B706CCE1F}"/>
          </ac:picMkLst>
        </pc:picChg>
      </pc:sldChg>
    </pc:docChg>
  </pc:docChgLst>
  <pc:docChgLst>
    <pc:chgData name="p shishir" userId="0624b3c701a106a7" providerId="Windows Live" clId="Web-{508276CF-7B9A-6B8A-82D1-63868DB6BA09}"/>
    <pc:docChg chg="modSld">
      <pc:chgData name="p shishir" userId="0624b3c701a106a7" providerId="Windows Live" clId="Web-{508276CF-7B9A-6B8A-82D1-63868DB6BA09}" dt="2024-09-01T07:47:25.175" v="0" actId="20577"/>
      <pc:docMkLst>
        <pc:docMk/>
      </pc:docMkLst>
      <pc:sldChg chg="modSp">
        <pc:chgData name="p shishir" userId="0624b3c701a106a7" providerId="Windows Live" clId="Web-{508276CF-7B9A-6B8A-82D1-63868DB6BA09}" dt="2024-09-01T07:47:25.175" v="0" actId="20577"/>
        <pc:sldMkLst>
          <pc:docMk/>
          <pc:sldMk cId="249039165" sldId="264"/>
        </pc:sldMkLst>
        <pc:spChg chg="mod">
          <ac:chgData name="p shishir" userId="0624b3c701a106a7" providerId="Windows Live" clId="Web-{508276CF-7B9A-6B8A-82D1-63868DB6BA09}" dt="2024-09-01T07:47:25.175" v="0" actId="20577"/>
          <ac:spMkLst>
            <pc:docMk/>
            <pc:sldMk cId="249039165" sldId="264"/>
            <ac:spMk id="3" creationId="{3DE0BCFD-997E-7269-FDA3-69AE68EEF64C}"/>
          </ac:spMkLst>
        </pc:spChg>
      </pc:sldChg>
    </pc:docChg>
  </pc:docChgLst>
  <pc:docChgLst>
    <pc:chgData name="p shishir" userId="0624b3c701a106a7" providerId="Windows Live" clId="Web-{CD569638-DAB9-4FBA-994D-887BDCD83501}"/>
    <pc:docChg chg="modSld">
      <pc:chgData name="p shishir" userId="0624b3c701a106a7" providerId="Windows Live" clId="Web-{CD569638-DAB9-4FBA-994D-887BDCD83501}" dt="2024-09-01T14:45:14.052" v="3"/>
      <pc:docMkLst>
        <pc:docMk/>
      </pc:docMkLst>
      <pc:sldChg chg="modTransition">
        <pc:chgData name="p shishir" userId="0624b3c701a106a7" providerId="Windows Live" clId="Web-{CD569638-DAB9-4FBA-994D-887BDCD83501}" dt="2024-09-01T14:45:03.520" v="0"/>
        <pc:sldMkLst>
          <pc:docMk/>
          <pc:sldMk cId="4167106893" sldId="259"/>
        </pc:sldMkLst>
      </pc:sldChg>
      <pc:sldChg chg="modTransition">
        <pc:chgData name="p shishir" userId="0624b3c701a106a7" providerId="Windows Live" clId="Web-{CD569638-DAB9-4FBA-994D-887BDCD83501}" dt="2024-09-01T14:45:14.052" v="3"/>
        <pc:sldMkLst>
          <pc:docMk/>
          <pc:sldMk cId="1559549119" sldId="265"/>
        </pc:sldMkLst>
      </pc:sldChg>
      <pc:sldChg chg="modTransition">
        <pc:chgData name="p shishir" userId="0624b3c701a106a7" providerId="Windows Live" clId="Web-{CD569638-DAB9-4FBA-994D-887BDCD83501}" dt="2024-09-01T14:45:11.176" v="2"/>
        <pc:sldMkLst>
          <pc:docMk/>
          <pc:sldMk cId="2288778727" sldId="266"/>
        </pc:sldMkLst>
      </pc:sldChg>
      <pc:sldChg chg="modTransition">
        <pc:chgData name="p shishir" userId="0624b3c701a106a7" providerId="Windows Live" clId="Web-{CD569638-DAB9-4FBA-994D-887BDCD83501}" dt="2024-09-01T14:45:06.348" v="1"/>
        <pc:sldMkLst>
          <pc:docMk/>
          <pc:sldMk cId="2585858165" sldId="267"/>
        </pc:sldMkLst>
      </pc:sldChg>
    </pc:docChg>
  </pc:docChgLst>
  <pc:docChgLst>
    <pc:chgData name="p shishir" userId="0624b3c701a106a7" providerId="Windows Live" clId="Web-{F191A3ED-775D-9E8B-DF10-36D03875EA29}"/>
    <pc:docChg chg="modSld sldOrd">
      <pc:chgData name="p shishir" userId="0624b3c701a106a7" providerId="Windows Live" clId="Web-{F191A3ED-775D-9E8B-DF10-36D03875EA29}" dt="2024-09-01T06:41:38.014" v="46"/>
      <pc:docMkLst>
        <pc:docMk/>
      </pc:docMkLst>
      <pc:sldChg chg="modSp">
        <pc:chgData name="p shishir" userId="0624b3c701a106a7" providerId="Windows Live" clId="Web-{F191A3ED-775D-9E8B-DF10-36D03875EA29}" dt="2024-09-01T06:24:42.646" v="1" actId="20577"/>
        <pc:sldMkLst>
          <pc:docMk/>
          <pc:sldMk cId="4167106893" sldId="259"/>
        </pc:sldMkLst>
        <pc:spChg chg="mod">
          <ac:chgData name="p shishir" userId="0624b3c701a106a7" providerId="Windows Live" clId="Web-{F191A3ED-775D-9E8B-DF10-36D03875EA29}" dt="2024-09-01T06:24:42.646" v="1" actId="20577"/>
          <ac:spMkLst>
            <pc:docMk/>
            <pc:sldMk cId="4167106893" sldId="259"/>
            <ac:spMk id="5" creationId="{746096CB-30FA-768B-37AE-00514BA1E8EC}"/>
          </ac:spMkLst>
        </pc:spChg>
      </pc:sldChg>
      <pc:sldChg chg="modSp ord">
        <pc:chgData name="p shishir" userId="0624b3c701a106a7" providerId="Windows Live" clId="Web-{F191A3ED-775D-9E8B-DF10-36D03875EA29}" dt="2024-09-01T06:41:38.014" v="46"/>
        <pc:sldMkLst>
          <pc:docMk/>
          <pc:sldMk cId="2288778727" sldId="266"/>
        </pc:sldMkLst>
        <pc:spChg chg="mod">
          <ac:chgData name="p shishir" userId="0624b3c701a106a7" providerId="Windows Live" clId="Web-{F191A3ED-775D-9E8B-DF10-36D03875EA29}" dt="2024-09-01T06:34:00.916" v="44" actId="14100"/>
          <ac:spMkLst>
            <pc:docMk/>
            <pc:sldMk cId="2288778727" sldId="266"/>
            <ac:spMk id="2" creationId="{59D7219E-7EBA-4FD1-3CE7-E89BD6352AB9}"/>
          </ac:spMkLst>
        </pc:spChg>
        <pc:spChg chg="mod">
          <ac:chgData name="p shishir" userId="0624b3c701a106a7" providerId="Windows Live" clId="Web-{F191A3ED-775D-9E8B-DF10-36D03875EA29}" dt="2024-09-01T06:39:34.463" v="45" actId="20577"/>
          <ac:spMkLst>
            <pc:docMk/>
            <pc:sldMk cId="2288778727" sldId="266"/>
            <ac:spMk id="3" creationId="{4857207A-FC39-A070-F04F-1A4EFA27A27C}"/>
          </ac:spMkLst>
        </pc:spChg>
      </pc:sldChg>
    </pc:docChg>
  </pc:docChgLst>
  <pc:docChgLst>
    <pc:chgData name="p shishir" userId="0624b3c701a106a7" providerId="Windows Live" clId="Web-{8B1CAC45-FC8E-41D9-5BF9-7DC4177D2816}"/>
    <pc:docChg chg="addSld modSld">
      <pc:chgData name="p shishir" userId="0624b3c701a106a7" providerId="Windows Live" clId="Web-{8B1CAC45-FC8E-41D9-5BF9-7DC4177D2816}" dt="2024-10-31T08:41:25.337" v="231" actId="14100"/>
      <pc:docMkLst>
        <pc:docMk/>
      </pc:docMkLst>
      <pc:sldChg chg="modSp">
        <pc:chgData name="p shishir" userId="0624b3c701a106a7" providerId="Windows Live" clId="Web-{8B1CAC45-FC8E-41D9-5BF9-7DC4177D2816}" dt="2024-10-31T08:38:36.851" v="222" actId="20577"/>
        <pc:sldMkLst>
          <pc:docMk/>
          <pc:sldMk cId="4167106893" sldId="259"/>
        </pc:sldMkLst>
        <pc:spChg chg="mod">
          <ac:chgData name="p shishir" userId="0624b3c701a106a7" providerId="Windows Live" clId="Web-{8B1CAC45-FC8E-41D9-5BF9-7DC4177D2816}" dt="2024-10-31T08:38:36.851" v="222" actId="20577"/>
          <ac:spMkLst>
            <pc:docMk/>
            <pc:sldMk cId="4167106893" sldId="259"/>
            <ac:spMk id="2" creationId="{8A6D7A7F-09F2-39B2-58DD-199FF8447001}"/>
          </ac:spMkLst>
        </pc:spChg>
      </pc:sldChg>
      <pc:sldChg chg="modSp">
        <pc:chgData name="p shishir" userId="0624b3c701a106a7" providerId="Windows Live" clId="Web-{8B1CAC45-FC8E-41D9-5BF9-7DC4177D2816}" dt="2024-10-31T08:38:26.819" v="221" actId="20577"/>
        <pc:sldMkLst>
          <pc:docMk/>
          <pc:sldMk cId="249039165" sldId="264"/>
        </pc:sldMkLst>
        <pc:spChg chg="mod">
          <ac:chgData name="p shishir" userId="0624b3c701a106a7" providerId="Windows Live" clId="Web-{8B1CAC45-FC8E-41D9-5BF9-7DC4177D2816}" dt="2024-10-31T08:38:26.819" v="221" actId="20577"/>
          <ac:spMkLst>
            <pc:docMk/>
            <pc:sldMk cId="249039165" sldId="264"/>
            <ac:spMk id="3" creationId="{3DE0BCFD-997E-7269-FDA3-69AE68EEF64C}"/>
          </ac:spMkLst>
        </pc:spChg>
        <pc:spChg chg="mod">
          <ac:chgData name="p shishir" userId="0624b3c701a106a7" providerId="Windows Live" clId="Web-{8B1CAC45-FC8E-41D9-5BF9-7DC4177D2816}" dt="2024-10-31T08:38:04.631" v="218" actId="20577"/>
          <ac:spMkLst>
            <pc:docMk/>
            <pc:sldMk cId="249039165" sldId="264"/>
            <ac:spMk id="5" creationId="{29FF3305-AF52-9D23-D34B-3113268EC22B}"/>
          </ac:spMkLst>
        </pc:spChg>
        <pc:picChg chg="mod">
          <ac:chgData name="p shishir" userId="0624b3c701a106a7" providerId="Windows Live" clId="Web-{8B1CAC45-FC8E-41D9-5BF9-7DC4177D2816}" dt="2024-10-31T08:38:10.788" v="219" actId="1076"/>
          <ac:picMkLst>
            <pc:docMk/>
            <pc:sldMk cId="249039165" sldId="264"/>
            <ac:picMk id="7" creationId="{172D85DA-E9A6-1AEF-8ADE-A0B3D1AACCA1}"/>
          </ac:picMkLst>
        </pc:picChg>
      </pc:sldChg>
      <pc:sldChg chg="modSp">
        <pc:chgData name="p shishir" userId="0624b3c701a106a7" providerId="Windows Live" clId="Web-{8B1CAC45-FC8E-41D9-5BF9-7DC4177D2816}" dt="2024-10-31T07:54:57.547" v="68" actId="20577"/>
        <pc:sldMkLst>
          <pc:docMk/>
          <pc:sldMk cId="1559549119" sldId="265"/>
        </pc:sldMkLst>
        <pc:spChg chg="mod">
          <ac:chgData name="p shishir" userId="0624b3c701a106a7" providerId="Windows Live" clId="Web-{8B1CAC45-FC8E-41D9-5BF9-7DC4177D2816}" dt="2024-10-31T07:54:57.547" v="68" actId="20577"/>
          <ac:spMkLst>
            <pc:docMk/>
            <pc:sldMk cId="1559549119" sldId="265"/>
            <ac:spMk id="5" creationId="{089D6D16-821D-60FE-D6C7-3A9E92795ADB}"/>
          </ac:spMkLst>
        </pc:spChg>
        <pc:spChg chg="mod">
          <ac:chgData name="p shishir" userId="0624b3c701a106a7" providerId="Windows Live" clId="Web-{8B1CAC45-FC8E-41D9-5BF9-7DC4177D2816}" dt="2024-10-31T07:54:33.546" v="50" actId="20577"/>
          <ac:spMkLst>
            <pc:docMk/>
            <pc:sldMk cId="1559549119" sldId="265"/>
            <ac:spMk id="6" creationId="{E1696B7C-4CD8-A0BB-EE50-24C3803C73D6}"/>
          </ac:spMkLst>
        </pc:spChg>
      </pc:sldChg>
      <pc:sldChg chg="modSp">
        <pc:chgData name="p shishir" userId="0624b3c701a106a7" providerId="Windows Live" clId="Web-{8B1CAC45-FC8E-41D9-5BF9-7DC4177D2816}" dt="2024-10-31T07:53:15.498" v="31" actId="20577"/>
        <pc:sldMkLst>
          <pc:docMk/>
          <pc:sldMk cId="2288778727" sldId="266"/>
        </pc:sldMkLst>
        <pc:spChg chg="mod">
          <ac:chgData name="p shishir" userId="0624b3c701a106a7" providerId="Windows Live" clId="Web-{8B1CAC45-FC8E-41D9-5BF9-7DC4177D2816}" dt="2024-10-31T07:52:34.607" v="23" actId="20577"/>
          <ac:spMkLst>
            <pc:docMk/>
            <pc:sldMk cId="2288778727" sldId="266"/>
            <ac:spMk id="2" creationId="{59D7219E-7EBA-4FD1-3CE7-E89BD6352AB9}"/>
          </ac:spMkLst>
        </pc:spChg>
        <pc:spChg chg="mod">
          <ac:chgData name="p shishir" userId="0624b3c701a106a7" providerId="Windows Live" clId="Web-{8B1CAC45-FC8E-41D9-5BF9-7DC4177D2816}" dt="2024-10-31T07:53:15.498" v="31" actId="20577"/>
          <ac:spMkLst>
            <pc:docMk/>
            <pc:sldMk cId="2288778727" sldId="266"/>
            <ac:spMk id="3" creationId="{4857207A-FC39-A070-F04F-1A4EFA27A27C}"/>
          </ac:spMkLst>
        </pc:spChg>
      </pc:sldChg>
      <pc:sldChg chg="modSp">
        <pc:chgData name="p shishir" userId="0624b3c701a106a7" providerId="Windows Live" clId="Web-{8B1CAC45-FC8E-41D9-5BF9-7DC4177D2816}" dt="2024-10-31T07:51:08.699" v="21" actId="20577"/>
        <pc:sldMkLst>
          <pc:docMk/>
          <pc:sldMk cId="2585858165" sldId="267"/>
        </pc:sldMkLst>
        <pc:spChg chg="mod">
          <ac:chgData name="p shishir" userId="0624b3c701a106a7" providerId="Windows Live" clId="Web-{8B1CAC45-FC8E-41D9-5BF9-7DC4177D2816}" dt="2024-10-31T07:51:08.699" v="21" actId="20577"/>
          <ac:spMkLst>
            <pc:docMk/>
            <pc:sldMk cId="2585858165" sldId="267"/>
            <ac:spMk id="2" creationId="{0A94039B-6B06-05D1-F8D1-85ABD8927337}"/>
          </ac:spMkLst>
        </pc:spChg>
      </pc:sldChg>
      <pc:sldChg chg="modSp new modTransition">
        <pc:chgData name="p shishir" userId="0624b3c701a106a7" providerId="Windows Live" clId="Web-{8B1CAC45-FC8E-41D9-5BF9-7DC4177D2816}" dt="2024-10-31T08:40:47.806" v="224"/>
        <pc:sldMkLst>
          <pc:docMk/>
          <pc:sldMk cId="584906698" sldId="268"/>
        </pc:sldMkLst>
        <pc:spChg chg="mod">
          <ac:chgData name="p shishir" userId="0624b3c701a106a7" providerId="Windows Live" clId="Web-{8B1CAC45-FC8E-41D9-5BF9-7DC4177D2816}" dt="2024-10-31T07:57:35.377" v="132" actId="20577"/>
          <ac:spMkLst>
            <pc:docMk/>
            <pc:sldMk cId="584906698" sldId="268"/>
            <ac:spMk id="2" creationId="{3289552F-F96C-BE0C-2290-C372A923DF65}"/>
          </ac:spMkLst>
        </pc:spChg>
        <pc:spChg chg="mod">
          <ac:chgData name="p shishir" userId="0624b3c701a106a7" providerId="Windows Live" clId="Web-{8B1CAC45-FC8E-41D9-5BF9-7DC4177D2816}" dt="2024-10-31T07:56:57.267" v="130" actId="20577"/>
          <ac:spMkLst>
            <pc:docMk/>
            <pc:sldMk cId="584906698" sldId="268"/>
            <ac:spMk id="3" creationId="{8A95331B-F5BD-5917-3E86-305F9E38AA66}"/>
          </ac:spMkLst>
        </pc:spChg>
      </pc:sldChg>
      <pc:sldChg chg="addSp modSp new modTransition">
        <pc:chgData name="p shishir" userId="0624b3c701a106a7" providerId="Windows Live" clId="Web-{8B1CAC45-FC8E-41D9-5BF9-7DC4177D2816}" dt="2024-10-31T08:40:50.712" v="225"/>
        <pc:sldMkLst>
          <pc:docMk/>
          <pc:sldMk cId="818333580" sldId="269"/>
        </pc:sldMkLst>
        <pc:spChg chg="mod">
          <ac:chgData name="p shishir" userId="0624b3c701a106a7" providerId="Windows Live" clId="Web-{8B1CAC45-FC8E-41D9-5BF9-7DC4177D2816}" dt="2024-10-31T08:00:33.645" v="154" actId="14100"/>
          <ac:spMkLst>
            <pc:docMk/>
            <pc:sldMk cId="818333580" sldId="269"/>
            <ac:spMk id="2" creationId="{C5D794DC-87C1-1F1F-86E3-F2D89580E91E}"/>
          </ac:spMkLst>
        </pc:spChg>
        <pc:spChg chg="mod">
          <ac:chgData name="p shishir" userId="0624b3c701a106a7" providerId="Windows Live" clId="Web-{8B1CAC45-FC8E-41D9-5BF9-7DC4177D2816}" dt="2024-10-31T08:00:40.739" v="156" actId="14100"/>
          <ac:spMkLst>
            <pc:docMk/>
            <pc:sldMk cId="818333580" sldId="269"/>
            <ac:spMk id="3" creationId="{2033C119-BA09-529A-3294-18D1AFAE09A2}"/>
          </ac:spMkLst>
        </pc:spChg>
        <pc:spChg chg="add mod">
          <ac:chgData name="p shishir" userId="0624b3c701a106a7" providerId="Windows Live" clId="Web-{8B1CAC45-FC8E-41D9-5BF9-7DC4177D2816}" dt="2024-10-31T08:04:43.165" v="176" actId="20577"/>
          <ac:spMkLst>
            <pc:docMk/>
            <pc:sldMk cId="818333580" sldId="269"/>
            <ac:spMk id="4" creationId="{A8E6D092-DD0F-45A4-5E1E-038FE98C32FD}"/>
          </ac:spMkLst>
        </pc:spChg>
        <pc:picChg chg="add mod">
          <ac:chgData name="p shishir" userId="0624b3c701a106a7" providerId="Windows Live" clId="Web-{8B1CAC45-FC8E-41D9-5BF9-7DC4177D2816}" dt="2024-10-31T08:04:08.336" v="168" actId="1076"/>
          <ac:picMkLst>
            <pc:docMk/>
            <pc:sldMk cId="818333580" sldId="269"/>
            <ac:picMk id="5" creationId="{C2D4B3CF-0CB7-C39B-5E7E-3675AEA2C27D}"/>
          </ac:picMkLst>
        </pc:picChg>
      </pc:sldChg>
      <pc:sldChg chg="modSp new modTransition">
        <pc:chgData name="p shishir" userId="0624b3c701a106a7" providerId="Windows Live" clId="Web-{8B1CAC45-FC8E-41D9-5BF9-7DC4177D2816}" dt="2024-10-31T08:40:53.431" v="226"/>
        <pc:sldMkLst>
          <pc:docMk/>
          <pc:sldMk cId="977662329" sldId="270"/>
        </pc:sldMkLst>
        <pc:spChg chg="mod">
          <ac:chgData name="p shishir" userId="0624b3c701a106a7" providerId="Windows Live" clId="Web-{8B1CAC45-FC8E-41D9-5BF9-7DC4177D2816}" dt="2024-10-31T08:06:06.072" v="179" actId="20577"/>
          <ac:spMkLst>
            <pc:docMk/>
            <pc:sldMk cId="977662329" sldId="270"/>
            <ac:spMk id="2" creationId="{06F6FA58-83DD-08A5-15BB-89B3620C8EE3}"/>
          </ac:spMkLst>
        </pc:spChg>
        <pc:spChg chg="mod">
          <ac:chgData name="p shishir" userId="0624b3c701a106a7" providerId="Windows Live" clId="Web-{8B1CAC45-FC8E-41D9-5BF9-7DC4177D2816}" dt="2024-10-31T08:10:31.701" v="190" actId="20577"/>
          <ac:spMkLst>
            <pc:docMk/>
            <pc:sldMk cId="977662329" sldId="270"/>
            <ac:spMk id="3" creationId="{39BC5F3A-825B-9646-E7B4-72027F01A5B5}"/>
          </ac:spMkLst>
        </pc:spChg>
      </pc:sldChg>
      <pc:sldChg chg="addSp delSp modSp new modTransition">
        <pc:chgData name="p shishir" userId="0624b3c701a106a7" providerId="Windows Live" clId="Web-{8B1CAC45-FC8E-41D9-5BF9-7DC4177D2816}" dt="2024-10-31T08:41:25.337" v="231" actId="14100"/>
        <pc:sldMkLst>
          <pc:docMk/>
          <pc:sldMk cId="3918507894" sldId="271"/>
        </pc:sldMkLst>
        <pc:spChg chg="mod">
          <ac:chgData name="p shishir" userId="0624b3c701a106a7" providerId="Windows Live" clId="Web-{8B1CAC45-FC8E-41D9-5BF9-7DC4177D2816}" dt="2024-10-31T08:32:51.205" v="196" actId="20577"/>
          <ac:spMkLst>
            <pc:docMk/>
            <pc:sldMk cId="3918507894" sldId="271"/>
            <ac:spMk id="2" creationId="{E636F01A-758A-8137-3CD3-5A88FBEF6D4F}"/>
          </ac:spMkLst>
        </pc:spChg>
        <pc:spChg chg="del">
          <ac:chgData name="p shishir" userId="0624b3c701a106a7" providerId="Windows Live" clId="Web-{8B1CAC45-FC8E-41D9-5BF9-7DC4177D2816}" dt="2024-10-31T08:33:10.143" v="197"/>
          <ac:spMkLst>
            <pc:docMk/>
            <pc:sldMk cId="3918507894" sldId="271"/>
            <ac:spMk id="3" creationId="{2691DB80-FED9-A844-FC4D-14A2C10CE486}"/>
          </ac:spMkLst>
        </pc:spChg>
        <pc:spChg chg="add del mod">
          <ac:chgData name="p shishir" userId="0624b3c701a106a7" providerId="Windows Live" clId="Web-{8B1CAC45-FC8E-41D9-5BF9-7DC4177D2816}" dt="2024-10-31T08:34:18.925" v="205"/>
          <ac:spMkLst>
            <pc:docMk/>
            <pc:sldMk cId="3918507894" sldId="271"/>
            <ac:spMk id="6" creationId="{F8603564-F6E3-131B-9CF0-3171DAD9E8BB}"/>
          </ac:spMkLst>
        </pc:spChg>
        <pc:picChg chg="add del mod ord">
          <ac:chgData name="p shishir" userId="0624b3c701a106a7" providerId="Windows Live" clId="Web-{8B1CAC45-FC8E-41D9-5BF9-7DC4177D2816}" dt="2024-10-31T08:33:44.206" v="204"/>
          <ac:picMkLst>
            <pc:docMk/>
            <pc:sldMk cId="3918507894" sldId="271"/>
            <ac:picMk id="4" creationId="{B3420888-8BF4-C735-C296-A64DD9725E26}"/>
          </ac:picMkLst>
        </pc:picChg>
        <pc:picChg chg="add mod ord">
          <ac:chgData name="p shishir" userId="0624b3c701a106a7" providerId="Windows Live" clId="Web-{8B1CAC45-FC8E-41D9-5BF9-7DC4177D2816}" dt="2024-10-31T08:41:25.337" v="231" actId="14100"/>
          <ac:picMkLst>
            <pc:docMk/>
            <pc:sldMk cId="3918507894" sldId="271"/>
            <ac:picMk id="7" creationId="{F3331713-07BB-6A15-FF9B-34E86FA83A2E}"/>
          </ac:picMkLst>
        </pc:picChg>
      </pc:sldChg>
      <pc:sldChg chg="modSp new modTransition">
        <pc:chgData name="p shishir" userId="0624b3c701a106a7" providerId="Windows Live" clId="Web-{8B1CAC45-FC8E-41D9-5BF9-7DC4177D2816}" dt="2024-10-31T08:40:58.571" v="228"/>
        <pc:sldMkLst>
          <pc:docMk/>
          <pc:sldMk cId="3762765259" sldId="272"/>
        </pc:sldMkLst>
        <pc:spChg chg="mod">
          <ac:chgData name="p shishir" userId="0624b3c701a106a7" providerId="Windows Live" clId="Web-{8B1CAC45-FC8E-41D9-5BF9-7DC4177D2816}" dt="2024-10-31T08:36:49.552" v="213" actId="20577"/>
          <ac:spMkLst>
            <pc:docMk/>
            <pc:sldMk cId="3762765259" sldId="272"/>
            <ac:spMk id="2" creationId="{2D8BD37E-9C47-A892-F4B6-858D3CEF6F90}"/>
          </ac:spMkLst>
        </pc:spChg>
        <pc:spChg chg="mod">
          <ac:chgData name="p shishir" userId="0624b3c701a106a7" providerId="Windows Live" clId="Web-{8B1CAC45-FC8E-41D9-5BF9-7DC4177D2816}" dt="2024-10-31T08:37:14.037" v="217" actId="20577"/>
          <ac:spMkLst>
            <pc:docMk/>
            <pc:sldMk cId="3762765259" sldId="272"/>
            <ac:spMk id="3" creationId="{8F33C244-6057-80C5-6A35-41D1ECF70A0D}"/>
          </ac:spMkLst>
        </pc:spChg>
      </pc:sldChg>
    </pc:docChg>
  </pc:docChgLst>
  <pc:docChgLst>
    <pc:chgData name="p shishir" userId="0624b3c701a106a7" providerId="Windows Live" clId="Web-{56FA163E-3B1C-22CC-9663-5C33B6FBF2A7}"/>
    <pc:docChg chg="modSld">
      <pc:chgData name="p shishir" userId="0624b3c701a106a7" providerId="Windows Live" clId="Web-{56FA163E-3B1C-22CC-9663-5C33B6FBF2A7}" dt="2024-10-31T07:40:18.304" v="26" actId="20577"/>
      <pc:docMkLst>
        <pc:docMk/>
      </pc:docMkLst>
      <pc:sldChg chg="addSp delSp modSp">
        <pc:chgData name="p shishir" userId="0624b3c701a106a7" providerId="Windows Live" clId="Web-{56FA163E-3B1C-22CC-9663-5C33B6FBF2A7}" dt="2024-10-31T07:40:18.304" v="26" actId="20577"/>
        <pc:sldMkLst>
          <pc:docMk/>
          <pc:sldMk cId="4167106893" sldId="259"/>
        </pc:sldMkLst>
        <pc:spChg chg="mod">
          <ac:chgData name="p shishir" userId="0624b3c701a106a7" providerId="Windows Live" clId="Web-{56FA163E-3B1C-22CC-9663-5C33B6FBF2A7}" dt="2024-10-31T07:38:54.192" v="18" actId="14100"/>
          <ac:spMkLst>
            <pc:docMk/>
            <pc:sldMk cId="4167106893" sldId="259"/>
            <ac:spMk id="2" creationId="{8A6D7A7F-09F2-39B2-58DD-199FF8447001}"/>
          </ac:spMkLst>
        </pc:spChg>
        <pc:spChg chg="add mod">
          <ac:chgData name="p shishir" userId="0624b3c701a106a7" providerId="Windows Live" clId="Web-{56FA163E-3B1C-22CC-9663-5C33B6FBF2A7}" dt="2024-10-31T07:40:18.304" v="26" actId="20577"/>
          <ac:spMkLst>
            <pc:docMk/>
            <pc:sldMk cId="4167106893" sldId="259"/>
            <ac:spMk id="3" creationId="{36CBE0F8-C656-D893-1FBF-8F716BA611BF}"/>
          </ac:spMkLst>
        </pc:spChg>
        <pc:spChg chg="del mod">
          <ac:chgData name="p shishir" userId="0624b3c701a106a7" providerId="Windows Live" clId="Web-{56FA163E-3B1C-22CC-9663-5C33B6FBF2A7}" dt="2024-10-31T07:38:23.691" v="13"/>
          <ac:spMkLst>
            <pc:docMk/>
            <pc:sldMk cId="4167106893" sldId="259"/>
            <ac:spMk id="5" creationId="{746096CB-30FA-768B-37AE-00514BA1E8EC}"/>
          </ac:spMkLst>
        </pc:spChg>
      </pc:sldChg>
      <pc:sldChg chg="modSp">
        <pc:chgData name="p shishir" userId="0624b3c701a106a7" providerId="Windows Live" clId="Web-{56FA163E-3B1C-22CC-9663-5C33B6FBF2A7}" dt="2024-10-31T07:36:52.079" v="2" actId="20577"/>
        <pc:sldMkLst>
          <pc:docMk/>
          <pc:sldMk cId="249039165" sldId="264"/>
        </pc:sldMkLst>
        <pc:spChg chg="mod">
          <ac:chgData name="p shishir" userId="0624b3c701a106a7" providerId="Windows Live" clId="Web-{56FA163E-3B1C-22CC-9663-5C33B6FBF2A7}" dt="2024-10-31T07:36:52.079" v="2" actId="20577"/>
          <ac:spMkLst>
            <pc:docMk/>
            <pc:sldMk cId="249039165" sldId="264"/>
            <ac:spMk id="3" creationId="{3DE0BCFD-997E-7269-FDA3-69AE68EEF64C}"/>
          </ac:spMkLst>
        </pc:spChg>
      </pc:sldChg>
    </pc:docChg>
  </pc:docChgLst>
  <pc:docChgLst>
    <pc:chgData name="p shishir" userId="0624b3c701a106a7" providerId="Windows Live" clId="Web-{55F80626-AE04-3DAD-A691-8C9FB5C7E031}"/>
    <pc:docChg chg="modSld">
      <pc:chgData name="p shishir" userId="0624b3c701a106a7" providerId="Windows Live" clId="Web-{55F80626-AE04-3DAD-A691-8C9FB5C7E031}" dt="2024-09-01T16:35:03.125" v="24" actId="20577"/>
      <pc:docMkLst>
        <pc:docMk/>
      </pc:docMkLst>
      <pc:sldChg chg="modSp">
        <pc:chgData name="p shishir" userId="0624b3c701a106a7" providerId="Windows Live" clId="Web-{55F80626-AE04-3DAD-A691-8C9FB5C7E031}" dt="2024-09-01T16:34:51.234" v="22" actId="20577"/>
        <pc:sldMkLst>
          <pc:docMk/>
          <pc:sldMk cId="4167106893" sldId="259"/>
        </pc:sldMkLst>
        <pc:spChg chg="mod">
          <ac:chgData name="p shishir" userId="0624b3c701a106a7" providerId="Windows Live" clId="Web-{55F80626-AE04-3DAD-A691-8C9FB5C7E031}" dt="2024-09-01T16:34:51.234" v="22" actId="20577"/>
          <ac:spMkLst>
            <pc:docMk/>
            <pc:sldMk cId="4167106893" sldId="259"/>
            <ac:spMk id="2" creationId="{8A6D7A7F-09F2-39B2-58DD-199FF8447001}"/>
          </ac:spMkLst>
        </pc:spChg>
      </pc:sldChg>
      <pc:sldChg chg="addSp delSp modSp">
        <pc:chgData name="p shishir" userId="0624b3c701a106a7" providerId="Windows Live" clId="Web-{55F80626-AE04-3DAD-A691-8C9FB5C7E031}" dt="2024-09-01T16:34:32.108" v="20" actId="1076"/>
        <pc:sldMkLst>
          <pc:docMk/>
          <pc:sldMk cId="249039165" sldId="264"/>
        </pc:sldMkLst>
        <pc:spChg chg="mod">
          <ac:chgData name="p shishir" userId="0624b3c701a106a7" providerId="Windows Live" clId="Web-{55F80626-AE04-3DAD-A691-8C9FB5C7E031}" dt="2024-09-01T16:33:56.888" v="15" actId="20577"/>
          <ac:spMkLst>
            <pc:docMk/>
            <pc:sldMk cId="249039165" sldId="264"/>
            <ac:spMk id="3" creationId="{3DE0BCFD-997E-7269-FDA3-69AE68EEF64C}"/>
          </ac:spMkLst>
        </pc:spChg>
        <pc:spChg chg="mod">
          <ac:chgData name="p shishir" userId="0624b3c701a106a7" providerId="Windows Live" clId="Web-{55F80626-AE04-3DAD-A691-8C9FB5C7E031}" dt="2024-09-01T16:34:00.826" v="16" actId="20577"/>
          <ac:spMkLst>
            <pc:docMk/>
            <pc:sldMk cId="249039165" sldId="264"/>
            <ac:spMk id="5" creationId="{29FF3305-AF52-9D23-D34B-3113268EC22B}"/>
          </ac:spMkLst>
        </pc:spChg>
        <pc:picChg chg="del">
          <ac:chgData name="p shishir" userId="0624b3c701a106a7" providerId="Windows Live" clId="Web-{55F80626-AE04-3DAD-A691-8C9FB5C7E031}" dt="2024-09-01T16:34:27.171" v="18"/>
          <ac:picMkLst>
            <pc:docMk/>
            <pc:sldMk cId="249039165" sldId="264"/>
            <ac:picMk id="2" creationId="{9E5522D1-1386-5E97-C994-742BFA4DCE74}"/>
          </ac:picMkLst>
        </pc:picChg>
        <pc:picChg chg="add mod">
          <ac:chgData name="p shishir" userId="0624b3c701a106a7" providerId="Windows Live" clId="Web-{55F80626-AE04-3DAD-A691-8C9FB5C7E031}" dt="2024-09-01T16:34:32.108" v="20" actId="1076"/>
          <ac:picMkLst>
            <pc:docMk/>
            <pc:sldMk cId="249039165" sldId="264"/>
            <ac:picMk id="7" creationId="{172D85DA-E9A6-1AEF-8ADE-A0B3D1AACCA1}"/>
          </ac:picMkLst>
        </pc:picChg>
      </pc:sldChg>
      <pc:sldChg chg="modSp">
        <pc:chgData name="p shishir" userId="0624b3c701a106a7" providerId="Windows Live" clId="Web-{55F80626-AE04-3DAD-A691-8C9FB5C7E031}" dt="2024-09-01T16:35:03.125" v="24" actId="20577"/>
        <pc:sldMkLst>
          <pc:docMk/>
          <pc:sldMk cId="1559549119" sldId="265"/>
        </pc:sldMkLst>
        <pc:spChg chg="mod">
          <ac:chgData name="p shishir" userId="0624b3c701a106a7" providerId="Windows Live" clId="Web-{55F80626-AE04-3DAD-A691-8C9FB5C7E031}" dt="2024-09-01T16:35:03.125" v="24" actId="20577"/>
          <ac:spMkLst>
            <pc:docMk/>
            <pc:sldMk cId="1559549119" sldId="265"/>
            <ac:spMk id="5" creationId="{089D6D16-821D-60FE-D6C7-3A9E92795ADB}"/>
          </ac:spMkLst>
        </pc:spChg>
      </pc:sldChg>
      <pc:sldChg chg="modSp">
        <pc:chgData name="p shishir" userId="0624b3c701a106a7" providerId="Windows Live" clId="Web-{55F80626-AE04-3DAD-A691-8C9FB5C7E031}" dt="2024-09-01T16:34:57.672" v="23" actId="20577"/>
        <pc:sldMkLst>
          <pc:docMk/>
          <pc:sldMk cId="2288778727" sldId="266"/>
        </pc:sldMkLst>
        <pc:spChg chg="mod">
          <ac:chgData name="p shishir" userId="0624b3c701a106a7" providerId="Windows Live" clId="Web-{55F80626-AE04-3DAD-A691-8C9FB5C7E031}" dt="2024-09-01T16:34:57.672" v="23" actId="20577"/>
          <ac:spMkLst>
            <pc:docMk/>
            <pc:sldMk cId="2288778727" sldId="266"/>
            <ac:spMk id="2" creationId="{59D7219E-7EBA-4FD1-3CE7-E89BD6352AB9}"/>
          </ac:spMkLst>
        </pc:spChg>
      </pc:sldChg>
      <pc:sldChg chg="modSp">
        <pc:chgData name="p shishir" userId="0624b3c701a106a7" providerId="Windows Live" clId="Web-{55F80626-AE04-3DAD-A691-8C9FB5C7E031}" dt="2024-09-01T16:34:44.015" v="21" actId="20577"/>
        <pc:sldMkLst>
          <pc:docMk/>
          <pc:sldMk cId="2585858165" sldId="267"/>
        </pc:sldMkLst>
        <pc:spChg chg="mod">
          <ac:chgData name="p shishir" userId="0624b3c701a106a7" providerId="Windows Live" clId="Web-{55F80626-AE04-3DAD-A691-8C9FB5C7E031}" dt="2024-09-01T16:34:44.015" v="21" actId="20577"/>
          <ac:spMkLst>
            <pc:docMk/>
            <pc:sldMk cId="2585858165" sldId="267"/>
            <ac:spMk id="2" creationId="{0A94039B-6B06-05D1-F8D1-85ABD892733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853A-78C2-0A5E-8824-878AA89788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F2414D-BB52-3C7B-F8FC-6D2F992F5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EA3670-4A38-D76A-0064-746D3061D8C0}"/>
              </a:ext>
            </a:extLst>
          </p:cNvPr>
          <p:cNvSpPr>
            <a:spLocks noGrp="1"/>
          </p:cNvSpPr>
          <p:nvPr>
            <p:ph type="dt" sz="half" idx="10"/>
          </p:nvPr>
        </p:nvSpPr>
        <p:spPr/>
        <p:txBody>
          <a:bodyPr/>
          <a:lstStyle/>
          <a:p>
            <a:fld id="{AA1600D9-FDD5-44D2-81E1-48DFDB7676DC}" type="datetimeFigureOut">
              <a:rPr lang="en-IN" smtClean="0"/>
              <a:t>31-10-2024</a:t>
            </a:fld>
            <a:endParaRPr lang="en-IN"/>
          </a:p>
        </p:txBody>
      </p:sp>
      <p:sp>
        <p:nvSpPr>
          <p:cNvPr id="5" name="Footer Placeholder 4">
            <a:extLst>
              <a:ext uri="{FF2B5EF4-FFF2-40B4-BE49-F238E27FC236}">
                <a16:creationId xmlns:a16="http://schemas.microsoft.com/office/drawing/2014/main" id="{47F79D2F-BC93-4247-1187-5B15A0D920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0CB44-EE5D-E4E2-B8E0-1D38B5808729}"/>
              </a:ext>
            </a:extLst>
          </p:cNvPr>
          <p:cNvSpPr>
            <a:spLocks noGrp="1"/>
          </p:cNvSpPr>
          <p:nvPr>
            <p:ph type="sldNum" sz="quarter" idx="12"/>
          </p:nvPr>
        </p:nvSpPr>
        <p:spPr/>
        <p:txBody>
          <a:bodyPr/>
          <a:lstStyle/>
          <a:p>
            <a:fld id="{0BCEAD9F-B041-4CDD-85BB-037E0E681E49}" type="slidenum">
              <a:rPr lang="en-IN" smtClean="0"/>
              <a:t>‹#›</a:t>
            </a:fld>
            <a:endParaRPr lang="en-IN"/>
          </a:p>
        </p:txBody>
      </p:sp>
    </p:spTree>
    <p:extLst>
      <p:ext uri="{BB962C8B-B14F-4D97-AF65-F5344CB8AC3E}">
        <p14:creationId xmlns:p14="http://schemas.microsoft.com/office/powerpoint/2010/main" val="413587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6B2B-E9F8-22FD-7491-86516D3F1F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2E2933-0358-E3FA-6503-5C4ED18ECA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395163-1C4F-265F-7F0D-F575ED5147E4}"/>
              </a:ext>
            </a:extLst>
          </p:cNvPr>
          <p:cNvSpPr>
            <a:spLocks noGrp="1"/>
          </p:cNvSpPr>
          <p:nvPr>
            <p:ph type="dt" sz="half" idx="10"/>
          </p:nvPr>
        </p:nvSpPr>
        <p:spPr/>
        <p:txBody>
          <a:bodyPr/>
          <a:lstStyle/>
          <a:p>
            <a:fld id="{AA1600D9-FDD5-44D2-81E1-48DFDB7676DC}" type="datetimeFigureOut">
              <a:rPr lang="en-IN" smtClean="0"/>
              <a:t>31-10-2024</a:t>
            </a:fld>
            <a:endParaRPr lang="en-IN"/>
          </a:p>
        </p:txBody>
      </p:sp>
      <p:sp>
        <p:nvSpPr>
          <p:cNvPr id="5" name="Footer Placeholder 4">
            <a:extLst>
              <a:ext uri="{FF2B5EF4-FFF2-40B4-BE49-F238E27FC236}">
                <a16:creationId xmlns:a16="http://schemas.microsoft.com/office/drawing/2014/main" id="{799A61E5-08FA-FBCA-7C0F-81C2AE04C5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62A335-9B7B-AB6E-6C58-37445EA22D59}"/>
              </a:ext>
            </a:extLst>
          </p:cNvPr>
          <p:cNvSpPr>
            <a:spLocks noGrp="1"/>
          </p:cNvSpPr>
          <p:nvPr>
            <p:ph type="sldNum" sz="quarter" idx="12"/>
          </p:nvPr>
        </p:nvSpPr>
        <p:spPr/>
        <p:txBody>
          <a:bodyPr/>
          <a:lstStyle/>
          <a:p>
            <a:fld id="{0BCEAD9F-B041-4CDD-85BB-037E0E681E49}" type="slidenum">
              <a:rPr lang="en-IN" smtClean="0"/>
              <a:t>‹#›</a:t>
            </a:fld>
            <a:endParaRPr lang="en-IN"/>
          </a:p>
        </p:txBody>
      </p:sp>
    </p:spTree>
    <p:extLst>
      <p:ext uri="{BB962C8B-B14F-4D97-AF65-F5344CB8AC3E}">
        <p14:creationId xmlns:p14="http://schemas.microsoft.com/office/powerpoint/2010/main" val="159581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64AC8-4AEE-3EBB-BF55-74A496E5CC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B64FB2-8451-3AD6-DAB9-1E7D9798F6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5EAD6-9971-E3F5-4E5C-C35D8342B268}"/>
              </a:ext>
            </a:extLst>
          </p:cNvPr>
          <p:cNvSpPr>
            <a:spLocks noGrp="1"/>
          </p:cNvSpPr>
          <p:nvPr>
            <p:ph type="dt" sz="half" idx="10"/>
          </p:nvPr>
        </p:nvSpPr>
        <p:spPr/>
        <p:txBody>
          <a:bodyPr/>
          <a:lstStyle/>
          <a:p>
            <a:fld id="{AA1600D9-FDD5-44D2-81E1-48DFDB7676DC}" type="datetimeFigureOut">
              <a:rPr lang="en-IN" smtClean="0"/>
              <a:t>31-10-2024</a:t>
            </a:fld>
            <a:endParaRPr lang="en-IN"/>
          </a:p>
        </p:txBody>
      </p:sp>
      <p:sp>
        <p:nvSpPr>
          <p:cNvPr id="5" name="Footer Placeholder 4">
            <a:extLst>
              <a:ext uri="{FF2B5EF4-FFF2-40B4-BE49-F238E27FC236}">
                <a16:creationId xmlns:a16="http://schemas.microsoft.com/office/drawing/2014/main" id="{504C2EF7-87F7-22AE-A015-DD082CECB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3D6AB-D5B2-8ECC-2B5C-069E262B3D32}"/>
              </a:ext>
            </a:extLst>
          </p:cNvPr>
          <p:cNvSpPr>
            <a:spLocks noGrp="1"/>
          </p:cNvSpPr>
          <p:nvPr>
            <p:ph type="sldNum" sz="quarter" idx="12"/>
          </p:nvPr>
        </p:nvSpPr>
        <p:spPr/>
        <p:txBody>
          <a:bodyPr/>
          <a:lstStyle/>
          <a:p>
            <a:fld id="{0BCEAD9F-B041-4CDD-85BB-037E0E681E49}" type="slidenum">
              <a:rPr lang="en-IN" smtClean="0"/>
              <a:t>‹#›</a:t>
            </a:fld>
            <a:endParaRPr lang="en-IN"/>
          </a:p>
        </p:txBody>
      </p:sp>
    </p:spTree>
    <p:extLst>
      <p:ext uri="{BB962C8B-B14F-4D97-AF65-F5344CB8AC3E}">
        <p14:creationId xmlns:p14="http://schemas.microsoft.com/office/powerpoint/2010/main" val="271824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08F9-32BC-A501-83B2-A6AB6BD5EC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B0680C-350C-D642-4DB2-D30B1BBB11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15631-958A-EA46-DD37-B85FF993CDCF}"/>
              </a:ext>
            </a:extLst>
          </p:cNvPr>
          <p:cNvSpPr>
            <a:spLocks noGrp="1"/>
          </p:cNvSpPr>
          <p:nvPr>
            <p:ph type="dt" sz="half" idx="10"/>
          </p:nvPr>
        </p:nvSpPr>
        <p:spPr/>
        <p:txBody>
          <a:bodyPr/>
          <a:lstStyle/>
          <a:p>
            <a:fld id="{AA1600D9-FDD5-44D2-81E1-48DFDB7676DC}" type="datetimeFigureOut">
              <a:rPr lang="en-IN" smtClean="0"/>
              <a:t>31-10-2024</a:t>
            </a:fld>
            <a:endParaRPr lang="en-IN"/>
          </a:p>
        </p:txBody>
      </p:sp>
      <p:sp>
        <p:nvSpPr>
          <p:cNvPr id="5" name="Footer Placeholder 4">
            <a:extLst>
              <a:ext uri="{FF2B5EF4-FFF2-40B4-BE49-F238E27FC236}">
                <a16:creationId xmlns:a16="http://schemas.microsoft.com/office/drawing/2014/main" id="{1486703C-46CD-9A0D-A314-C2654611A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66627-DDA9-14CA-FFA2-C8D803FC6B23}"/>
              </a:ext>
            </a:extLst>
          </p:cNvPr>
          <p:cNvSpPr>
            <a:spLocks noGrp="1"/>
          </p:cNvSpPr>
          <p:nvPr>
            <p:ph type="sldNum" sz="quarter" idx="12"/>
          </p:nvPr>
        </p:nvSpPr>
        <p:spPr/>
        <p:txBody>
          <a:bodyPr/>
          <a:lstStyle/>
          <a:p>
            <a:fld id="{0BCEAD9F-B041-4CDD-85BB-037E0E681E49}" type="slidenum">
              <a:rPr lang="en-IN" smtClean="0"/>
              <a:t>‹#›</a:t>
            </a:fld>
            <a:endParaRPr lang="en-IN"/>
          </a:p>
        </p:txBody>
      </p:sp>
    </p:spTree>
    <p:extLst>
      <p:ext uri="{BB962C8B-B14F-4D97-AF65-F5344CB8AC3E}">
        <p14:creationId xmlns:p14="http://schemas.microsoft.com/office/powerpoint/2010/main" val="290165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9483-1A6D-32A3-91A9-2983933FA4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20D405-5F03-321C-C41C-D584102B8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E71D1-5CB3-B321-9A16-E761DB2308B7}"/>
              </a:ext>
            </a:extLst>
          </p:cNvPr>
          <p:cNvSpPr>
            <a:spLocks noGrp="1"/>
          </p:cNvSpPr>
          <p:nvPr>
            <p:ph type="dt" sz="half" idx="10"/>
          </p:nvPr>
        </p:nvSpPr>
        <p:spPr/>
        <p:txBody>
          <a:bodyPr/>
          <a:lstStyle/>
          <a:p>
            <a:fld id="{AA1600D9-FDD5-44D2-81E1-48DFDB7676DC}" type="datetimeFigureOut">
              <a:rPr lang="en-IN" smtClean="0"/>
              <a:t>31-10-2024</a:t>
            </a:fld>
            <a:endParaRPr lang="en-IN"/>
          </a:p>
        </p:txBody>
      </p:sp>
      <p:sp>
        <p:nvSpPr>
          <p:cNvPr id="5" name="Footer Placeholder 4">
            <a:extLst>
              <a:ext uri="{FF2B5EF4-FFF2-40B4-BE49-F238E27FC236}">
                <a16:creationId xmlns:a16="http://schemas.microsoft.com/office/drawing/2014/main" id="{294E3087-FEB7-5C42-F5B8-C683030D5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36AA7D-2CA9-213F-5B54-4B37C8554931}"/>
              </a:ext>
            </a:extLst>
          </p:cNvPr>
          <p:cNvSpPr>
            <a:spLocks noGrp="1"/>
          </p:cNvSpPr>
          <p:nvPr>
            <p:ph type="sldNum" sz="quarter" idx="12"/>
          </p:nvPr>
        </p:nvSpPr>
        <p:spPr/>
        <p:txBody>
          <a:bodyPr/>
          <a:lstStyle/>
          <a:p>
            <a:fld id="{0BCEAD9F-B041-4CDD-85BB-037E0E681E49}" type="slidenum">
              <a:rPr lang="en-IN" smtClean="0"/>
              <a:t>‹#›</a:t>
            </a:fld>
            <a:endParaRPr lang="en-IN"/>
          </a:p>
        </p:txBody>
      </p:sp>
    </p:spTree>
    <p:extLst>
      <p:ext uri="{BB962C8B-B14F-4D97-AF65-F5344CB8AC3E}">
        <p14:creationId xmlns:p14="http://schemas.microsoft.com/office/powerpoint/2010/main" val="89281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1540-7B44-63E4-0A19-D6134D5727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DC3CBA-9BE0-84AD-40A2-673538E215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984B43-7817-28AC-95A3-B5F79E5B92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6E9399-AEB6-0D97-34D3-CA8274F9DE54}"/>
              </a:ext>
            </a:extLst>
          </p:cNvPr>
          <p:cNvSpPr>
            <a:spLocks noGrp="1"/>
          </p:cNvSpPr>
          <p:nvPr>
            <p:ph type="dt" sz="half" idx="10"/>
          </p:nvPr>
        </p:nvSpPr>
        <p:spPr/>
        <p:txBody>
          <a:bodyPr/>
          <a:lstStyle/>
          <a:p>
            <a:fld id="{AA1600D9-FDD5-44D2-81E1-48DFDB7676DC}" type="datetimeFigureOut">
              <a:rPr lang="en-IN" smtClean="0"/>
              <a:t>31-10-2024</a:t>
            </a:fld>
            <a:endParaRPr lang="en-IN"/>
          </a:p>
        </p:txBody>
      </p:sp>
      <p:sp>
        <p:nvSpPr>
          <p:cNvPr id="6" name="Footer Placeholder 5">
            <a:extLst>
              <a:ext uri="{FF2B5EF4-FFF2-40B4-BE49-F238E27FC236}">
                <a16:creationId xmlns:a16="http://schemas.microsoft.com/office/drawing/2014/main" id="{64A3F50E-36AE-89F3-5116-CDCE2A31E8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6B4F98-FDA1-AE04-6A17-D26849DB6D3F}"/>
              </a:ext>
            </a:extLst>
          </p:cNvPr>
          <p:cNvSpPr>
            <a:spLocks noGrp="1"/>
          </p:cNvSpPr>
          <p:nvPr>
            <p:ph type="sldNum" sz="quarter" idx="12"/>
          </p:nvPr>
        </p:nvSpPr>
        <p:spPr/>
        <p:txBody>
          <a:bodyPr/>
          <a:lstStyle/>
          <a:p>
            <a:fld id="{0BCEAD9F-B041-4CDD-85BB-037E0E681E49}" type="slidenum">
              <a:rPr lang="en-IN" smtClean="0"/>
              <a:t>‹#›</a:t>
            </a:fld>
            <a:endParaRPr lang="en-IN"/>
          </a:p>
        </p:txBody>
      </p:sp>
    </p:spTree>
    <p:extLst>
      <p:ext uri="{BB962C8B-B14F-4D97-AF65-F5344CB8AC3E}">
        <p14:creationId xmlns:p14="http://schemas.microsoft.com/office/powerpoint/2010/main" val="165794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70F1-0662-6410-216B-5F2AAE4572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B9144-60C3-9237-9A66-C3245E6A4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9B4477-ED8C-BA89-134F-2EDF4A3E53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F86A37-C4E6-9EBF-54F5-AFB9B5045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D97F82-3391-7A61-6E6E-74C8A81F7A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8F2DF8-AB4F-4B88-DE06-E6C6EE631493}"/>
              </a:ext>
            </a:extLst>
          </p:cNvPr>
          <p:cNvSpPr>
            <a:spLocks noGrp="1"/>
          </p:cNvSpPr>
          <p:nvPr>
            <p:ph type="dt" sz="half" idx="10"/>
          </p:nvPr>
        </p:nvSpPr>
        <p:spPr/>
        <p:txBody>
          <a:bodyPr/>
          <a:lstStyle/>
          <a:p>
            <a:fld id="{AA1600D9-FDD5-44D2-81E1-48DFDB7676DC}" type="datetimeFigureOut">
              <a:rPr lang="en-IN" smtClean="0"/>
              <a:t>31-10-2024</a:t>
            </a:fld>
            <a:endParaRPr lang="en-IN"/>
          </a:p>
        </p:txBody>
      </p:sp>
      <p:sp>
        <p:nvSpPr>
          <p:cNvPr id="8" name="Footer Placeholder 7">
            <a:extLst>
              <a:ext uri="{FF2B5EF4-FFF2-40B4-BE49-F238E27FC236}">
                <a16:creationId xmlns:a16="http://schemas.microsoft.com/office/drawing/2014/main" id="{C959B16B-25B4-9DA0-4572-9C329E2FAA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86AE65-C645-9ADF-F19B-81364DBA15E3}"/>
              </a:ext>
            </a:extLst>
          </p:cNvPr>
          <p:cNvSpPr>
            <a:spLocks noGrp="1"/>
          </p:cNvSpPr>
          <p:nvPr>
            <p:ph type="sldNum" sz="quarter" idx="12"/>
          </p:nvPr>
        </p:nvSpPr>
        <p:spPr/>
        <p:txBody>
          <a:bodyPr/>
          <a:lstStyle/>
          <a:p>
            <a:fld id="{0BCEAD9F-B041-4CDD-85BB-037E0E681E49}" type="slidenum">
              <a:rPr lang="en-IN" smtClean="0"/>
              <a:t>‹#›</a:t>
            </a:fld>
            <a:endParaRPr lang="en-IN"/>
          </a:p>
        </p:txBody>
      </p:sp>
    </p:spTree>
    <p:extLst>
      <p:ext uri="{BB962C8B-B14F-4D97-AF65-F5344CB8AC3E}">
        <p14:creationId xmlns:p14="http://schemas.microsoft.com/office/powerpoint/2010/main" val="3677383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2DEC-FF05-7F3D-7C90-2174069D7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E935B5-6F91-34FF-0DF9-62B6093293E2}"/>
              </a:ext>
            </a:extLst>
          </p:cNvPr>
          <p:cNvSpPr>
            <a:spLocks noGrp="1"/>
          </p:cNvSpPr>
          <p:nvPr>
            <p:ph type="dt" sz="half" idx="10"/>
          </p:nvPr>
        </p:nvSpPr>
        <p:spPr/>
        <p:txBody>
          <a:bodyPr/>
          <a:lstStyle/>
          <a:p>
            <a:fld id="{AA1600D9-FDD5-44D2-81E1-48DFDB7676DC}" type="datetimeFigureOut">
              <a:rPr lang="en-IN" smtClean="0"/>
              <a:t>31-10-2024</a:t>
            </a:fld>
            <a:endParaRPr lang="en-IN"/>
          </a:p>
        </p:txBody>
      </p:sp>
      <p:sp>
        <p:nvSpPr>
          <p:cNvPr id="4" name="Footer Placeholder 3">
            <a:extLst>
              <a:ext uri="{FF2B5EF4-FFF2-40B4-BE49-F238E27FC236}">
                <a16:creationId xmlns:a16="http://schemas.microsoft.com/office/drawing/2014/main" id="{48465707-E31E-C785-7B11-348D8729DA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93AB4B-CC89-1DB1-3423-E5211C234D2F}"/>
              </a:ext>
            </a:extLst>
          </p:cNvPr>
          <p:cNvSpPr>
            <a:spLocks noGrp="1"/>
          </p:cNvSpPr>
          <p:nvPr>
            <p:ph type="sldNum" sz="quarter" idx="12"/>
          </p:nvPr>
        </p:nvSpPr>
        <p:spPr/>
        <p:txBody>
          <a:bodyPr/>
          <a:lstStyle/>
          <a:p>
            <a:fld id="{0BCEAD9F-B041-4CDD-85BB-037E0E681E49}" type="slidenum">
              <a:rPr lang="en-IN" smtClean="0"/>
              <a:t>‹#›</a:t>
            </a:fld>
            <a:endParaRPr lang="en-IN"/>
          </a:p>
        </p:txBody>
      </p:sp>
    </p:spTree>
    <p:extLst>
      <p:ext uri="{BB962C8B-B14F-4D97-AF65-F5344CB8AC3E}">
        <p14:creationId xmlns:p14="http://schemas.microsoft.com/office/powerpoint/2010/main" val="108180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F688B-2FC0-BE2F-5756-F808F5A4C752}"/>
              </a:ext>
            </a:extLst>
          </p:cNvPr>
          <p:cNvSpPr>
            <a:spLocks noGrp="1"/>
          </p:cNvSpPr>
          <p:nvPr>
            <p:ph type="dt" sz="half" idx="10"/>
          </p:nvPr>
        </p:nvSpPr>
        <p:spPr/>
        <p:txBody>
          <a:bodyPr/>
          <a:lstStyle/>
          <a:p>
            <a:fld id="{AA1600D9-FDD5-44D2-81E1-48DFDB7676DC}" type="datetimeFigureOut">
              <a:rPr lang="en-IN" smtClean="0"/>
              <a:t>31-10-2024</a:t>
            </a:fld>
            <a:endParaRPr lang="en-IN"/>
          </a:p>
        </p:txBody>
      </p:sp>
      <p:sp>
        <p:nvSpPr>
          <p:cNvPr id="3" name="Footer Placeholder 2">
            <a:extLst>
              <a:ext uri="{FF2B5EF4-FFF2-40B4-BE49-F238E27FC236}">
                <a16:creationId xmlns:a16="http://schemas.microsoft.com/office/drawing/2014/main" id="{F5F4EBC4-BC30-FC96-B292-736B7AAADD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360BF0-A485-24D0-7CDB-E003A84F4EF5}"/>
              </a:ext>
            </a:extLst>
          </p:cNvPr>
          <p:cNvSpPr>
            <a:spLocks noGrp="1"/>
          </p:cNvSpPr>
          <p:nvPr>
            <p:ph type="sldNum" sz="quarter" idx="12"/>
          </p:nvPr>
        </p:nvSpPr>
        <p:spPr/>
        <p:txBody>
          <a:bodyPr/>
          <a:lstStyle/>
          <a:p>
            <a:fld id="{0BCEAD9F-B041-4CDD-85BB-037E0E681E49}" type="slidenum">
              <a:rPr lang="en-IN" smtClean="0"/>
              <a:t>‹#›</a:t>
            </a:fld>
            <a:endParaRPr lang="en-IN"/>
          </a:p>
        </p:txBody>
      </p:sp>
    </p:spTree>
    <p:extLst>
      <p:ext uri="{BB962C8B-B14F-4D97-AF65-F5344CB8AC3E}">
        <p14:creationId xmlns:p14="http://schemas.microsoft.com/office/powerpoint/2010/main" val="266237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3930-78DE-CB5D-73A4-D43837A2F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49851D-74CA-A23A-67CF-9E1867018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1A7BA5-961E-A4E5-2DA9-D532B0ACB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0C0AE9-C52A-0AEE-6B0A-C418713E7900}"/>
              </a:ext>
            </a:extLst>
          </p:cNvPr>
          <p:cNvSpPr>
            <a:spLocks noGrp="1"/>
          </p:cNvSpPr>
          <p:nvPr>
            <p:ph type="dt" sz="half" idx="10"/>
          </p:nvPr>
        </p:nvSpPr>
        <p:spPr/>
        <p:txBody>
          <a:bodyPr/>
          <a:lstStyle/>
          <a:p>
            <a:fld id="{AA1600D9-FDD5-44D2-81E1-48DFDB7676DC}" type="datetimeFigureOut">
              <a:rPr lang="en-IN" smtClean="0"/>
              <a:t>31-10-2024</a:t>
            </a:fld>
            <a:endParaRPr lang="en-IN"/>
          </a:p>
        </p:txBody>
      </p:sp>
      <p:sp>
        <p:nvSpPr>
          <p:cNvPr id="6" name="Footer Placeholder 5">
            <a:extLst>
              <a:ext uri="{FF2B5EF4-FFF2-40B4-BE49-F238E27FC236}">
                <a16:creationId xmlns:a16="http://schemas.microsoft.com/office/drawing/2014/main" id="{14CB508E-6B02-2327-62A2-0683F4FB36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166BC4-97A3-6F6E-A55D-3476175912F1}"/>
              </a:ext>
            </a:extLst>
          </p:cNvPr>
          <p:cNvSpPr>
            <a:spLocks noGrp="1"/>
          </p:cNvSpPr>
          <p:nvPr>
            <p:ph type="sldNum" sz="quarter" idx="12"/>
          </p:nvPr>
        </p:nvSpPr>
        <p:spPr/>
        <p:txBody>
          <a:bodyPr/>
          <a:lstStyle/>
          <a:p>
            <a:fld id="{0BCEAD9F-B041-4CDD-85BB-037E0E681E49}" type="slidenum">
              <a:rPr lang="en-IN" smtClean="0"/>
              <a:t>‹#›</a:t>
            </a:fld>
            <a:endParaRPr lang="en-IN"/>
          </a:p>
        </p:txBody>
      </p:sp>
    </p:spTree>
    <p:extLst>
      <p:ext uri="{BB962C8B-B14F-4D97-AF65-F5344CB8AC3E}">
        <p14:creationId xmlns:p14="http://schemas.microsoft.com/office/powerpoint/2010/main" val="111973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A9AD-8C4F-8D19-E5EE-1745822CC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81A3E8-F47D-0BC1-B629-DD388C338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933A75-D5F6-FA50-F41B-C83067C12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69B26-CD95-9811-0EBF-576FAC41DAC2}"/>
              </a:ext>
            </a:extLst>
          </p:cNvPr>
          <p:cNvSpPr>
            <a:spLocks noGrp="1"/>
          </p:cNvSpPr>
          <p:nvPr>
            <p:ph type="dt" sz="half" idx="10"/>
          </p:nvPr>
        </p:nvSpPr>
        <p:spPr/>
        <p:txBody>
          <a:bodyPr/>
          <a:lstStyle/>
          <a:p>
            <a:fld id="{AA1600D9-FDD5-44D2-81E1-48DFDB7676DC}" type="datetimeFigureOut">
              <a:rPr lang="en-IN" smtClean="0"/>
              <a:t>31-10-2024</a:t>
            </a:fld>
            <a:endParaRPr lang="en-IN"/>
          </a:p>
        </p:txBody>
      </p:sp>
      <p:sp>
        <p:nvSpPr>
          <p:cNvPr id="6" name="Footer Placeholder 5">
            <a:extLst>
              <a:ext uri="{FF2B5EF4-FFF2-40B4-BE49-F238E27FC236}">
                <a16:creationId xmlns:a16="http://schemas.microsoft.com/office/drawing/2014/main" id="{75DDA54A-357A-5FB6-7209-FC01E231EF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4B862B-2559-23B3-ADBB-3AF178E151F9}"/>
              </a:ext>
            </a:extLst>
          </p:cNvPr>
          <p:cNvSpPr>
            <a:spLocks noGrp="1"/>
          </p:cNvSpPr>
          <p:nvPr>
            <p:ph type="sldNum" sz="quarter" idx="12"/>
          </p:nvPr>
        </p:nvSpPr>
        <p:spPr/>
        <p:txBody>
          <a:bodyPr/>
          <a:lstStyle/>
          <a:p>
            <a:fld id="{0BCEAD9F-B041-4CDD-85BB-037E0E681E49}" type="slidenum">
              <a:rPr lang="en-IN" smtClean="0"/>
              <a:t>‹#›</a:t>
            </a:fld>
            <a:endParaRPr lang="en-IN"/>
          </a:p>
        </p:txBody>
      </p:sp>
    </p:spTree>
    <p:extLst>
      <p:ext uri="{BB962C8B-B14F-4D97-AF65-F5344CB8AC3E}">
        <p14:creationId xmlns:p14="http://schemas.microsoft.com/office/powerpoint/2010/main" val="77297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CCA411-C801-41C1-308D-38BB8566F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1B9DCC-8F27-E689-23DF-A2EFFC509A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704F8D-8FB6-F181-8D75-517ED2E336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600D9-FDD5-44D2-81E1-48DFDB7676DC}" type="datetimeFigureOut">
              <a:rPr lang="en-IN" smtClean="0"/>
              <a:t>31-10-2024</a:t>
            </a:fld>
            <a:endParaRPr lang="en-IN"/>
          </a:p>
        </p:txBody>
      </p:sp>
      <p:sp>
        <p:nvSpPr>
          <p:cNvPr id="5" name="Footer Placeholder 4">
            <a:extLst>
              <a:ext uri="{FF2B5EF4-FFF2-40B4-BE49-F238E27FC236}">
                <a16:creationId xmlns:a16="http://schemas.microsoft.com/office/drawing/2014/main" id="{FBC21A5D-3E18-4AEB-D129-3F44027E0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002D82-081B-3A98-9C37-0DEB86CB90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EAD9F-B041-4CDD-85BB-037E0E681E49}" type="slidenum">
              <a:rPr lang="en-IN" smtClean="0"/>
              <a:t>‹#›</a:t>
            </a:fld>
            <a:endParaRPr lang="en-IN"/>
          </a:p>
        </p:txBody>
      </p:sp>
    </p:spTree>
    <p:extLst>
      <p:ext uri="{BB962C8B-B14F-4D97-AF65-F5344CB8AC3E}">
        <p14:creationId xmlns:p14="http://schemas.microsoft.com/office/powerpoint/2010/main" val="3270565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F89F20-03FE-D65E-CF1F-2F85BAB4AD0E}"/>
              </a:ext>
            </a:extLst>
          </p:cNvPr>
          <p:cNvSpPr/>
          <p:nvPr/>
        </p:nvSpPr>
        <p:spPr>
          <a:xfrm>
            <a:off x="234351" y="237226"/>
            <a:ext cx="11723298" cy="6383547"/>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E864C20E-E987-A027-7B31-349679FC4E38}"/>
              </a:ext>
            </a:extLst>
          </p:cNvPr>
          <p:cNvSpPr/>
          <p:nvPr/>
        </p:nvSpPr>
        <p:spPr>
          <a:xfrm rot="18964391">
            <a:off x="-921496" y="-182105"/>
            <a:ext cx="3150165" cy="1551997"/>
          </a:xfrm>
          <a:prstGeom prst="triangle">
            <a:avLst>
              <a:gd name="adj" fmla="val 47971"/>
            </a:avLst>
          </a:prstGeom>
          <a:solidFill>
            <a:srgbClr val="4472C4"/>
          </a:solidFill>
          <a:effectLst>
            <a:glow rad="279400">
              <a:schemeClr val="accent1">
                <a:satMod val="175000"/>
                <a:alpha val="58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9FF3305-AF52-9D23-D34B-3113268EC22B}"/>
              </a:ext>
            </a:extLst>
          </p:cNvPr>
          <p:cNvSpPr txBox="1"/>
          <p:nvPr/>
        </p:nvSpPr>
        <p:spPr>
          <a:xfrm>
            <a:off x="775480" y="1319874"/>
            <a:ext cx="4806893" cy="5078313"/>
          </a:xfrm>
          <a:prstGeom prst="rect">
            <a:avLst/>
          </a:prstGeom>
          <a:noFill/>
        </p:spPr>
        <p:txBody>
          <a:bodyPr wrap="square" lIns="91440" tIns="45720" rIns="91440" bIns="45720" rtlCol="0" anchor="t">
            <a:spAutoFit/>
          </a:bodyPr>
          <a:lstStyle/>
          <a:p>
            <a:r>
              <a:rPr lang="en-US" sz="5400" b="1">
                <a:solidFill>
                  <a:srgbClr val="78DEFA"/>
                </a:solidFill>
              </a:rPr>
              <a:t>IPL Cricket Match Prediction using MERN Stack, Machine or Deep Learning</a:t>
            </a:r>
            <a:endParaRPr lang="en-US" sz="5400" b="1">
              <a:solidFill>
                <a:srgbClr val="78DEFA"/>
              </a:solidFill>
              <a:ea typeface="Calibri"/>
              <a:cs typeface="Calibri"/>
            </a:endParaRPr>
          </a:p>
        </p:txBody>
      </p:sp>
      <p:sp>
        <p:nvSpPr>
          <p:cNvPr id="3" name="TextBox 2">
            <a:extLst>
              <a:ext uri="{FF2B5EF4-FFF2-40B4-BE49-F238E27FC236}">
                <a16:creationId xmlns:a16="http://schemas.microsoft.com/office/drawing/2014/main" id="{3DE0BCFD-997E-7269-FDA3-69AE68EEF64C}"/>
              </a:ext>
            </a:extLst>
          </p:cNvPr>
          <p:cNvSpPr txBox="1"/>
          <p:nvPr/>
        </p:nvSpPr>
        <p:spPr>
          <a:xfrm>
            <a:off x="6116053" y="4478421"/>
            <a:ext cx="543426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NAME:P SHISHIR</a:t>
            </a:r>
          </a:p>
          <a:p>
            <a:r>
              <a:rPr lang="en-US" sz="2400">
                <a:ea typeface="Calibri"/>
                <a:cs typeface="Calibri"/>
              </a:rPr>
              <a:t>Roll:23BD1A6747</a:t>
            </a:r>
          </a:p>
        </p:txBody>
      </p:sp>
      <p:pic>
        <p:nvPicPr>
          <p:cNvPr id="7" name="Picture 6" descr="A trophy on a pedestal in a stadium&#10;&#10;Description automatically generated">
            <a:extLst>
              <a:ext uri="{FF2B5EF4-FFF2-40B4-BE49-F238E27FC236}">
                <a16:creationId xmlns:a16="http://schemas.microsoft.com/office/drawing/2014/main" id="{172D85DA-E9A6-1AEF-8ADE-A0B3D1AACCA1}"/>
              </a:ext>
            </a:extLst>
          </p:cNvPr>
          <p:cNvPicPr>
            <a:picLocks noChangeAspect="1"/>
          </p:cNvPicPr>
          <p:nvPr/>
        </p:nvPicPr>
        <p:blipFill>
          <a:blip r:embed="rId2"/>
          <a:stretch>
            <a:fillRect/>
          </a:stretch>
        </p:blipFill>
        <p:spPr>
          <a:xfrm>
            <a:off x="5687045" y="590565"/>
            <a:ext cx="6096000" cy="3567478"/>
          </a:xfrm>
          <a:prstGeom prst="rect">
            <a:avLst/>
          </a:prstGeom>
        </p:spPr>
      </p:pic>
    </p:spTree>
    <p:extLst>
      <p:ext uri="{BB962C8B-B14F-4D97-AF65-F5344CB8AC3E}">
        <p14:creationId xmlns:p14="http://schemas.microsoft.com/office/powerpoint/2010/main" val="249039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D37E-9C47-A892-F4B6-858D3CEF6F90}"/>
              </a:ext>
            </a:extLst>
          </p:cNvPr>
          <p:cNvSpPr>
            <a:spLocks noGrp="1"/>
          </p:cNvSpPr>
          <p:nvPr>
            <p:ph type="title"/>
          </p:nvPr>
        </p:nvSpPr>
        <p:spPr/>
        <p:txBody>
          <a:bodyPr/>
          <a:lstStyle/>
          <a:p>
            <a:r>
              <a:rPr lang="en-US" b="1">
                <a:solidFill>
                  <a:srgbClr val="78DEFA"/>
                </a:solidFill>
                <a:ea typeface="+mj-lt"/>
                <a:cs typeface="+mj-lt"/>
              </a:rPr>
              <a:t>Business Logic for Predicting Match Outcomes</a:t>
            </a:r>
            <a:endParaRPr lang="en-US" b="1">
              <a:solidFill>
                <a:srgbClr val="78DEFA"/>
              </a:solidFill>
              <a:ea typeface="Calibri Light"/>
              <a:cs typeface="Calibri Light"/>
            </a:endParaRPr>
          </a:p>
        </p:txBody>
      </p:sp>
      <p:sp>
        <p:nvSpPr>
          <p:cNvPr id="3" name="Content Placeholder 2">
            <a:extLst>
              <a:ext uri="{FF2B5EF4-FFF2-40B4-BE49-F238E27FC236}">
                <a16:creationId xmlns:a16="http://schemas.microsoft.com/office/drawing/2014/main" id="{8F33C244-6057-80C5-6A35-41D1ECF70A0D}"/>
              </a:ext>
            </a:extLst>
          </p:cNvPr>
          <p:cNvSpPr>
            <a:spLocks noGrp="1"/>
          </p:cNvSpPr>
          <p:nvPr>
            <p:ph idx="1"/>
          </p:nvPr>
        </p:nvSpPr>
        <p:spPr/>
        <p:txBody>
          <a:bodyPr vert="horz" lIns="91440" tIns="45720" rIns="91440" bIns="45720" rtlCol="0" anchor="t">
            <a:normAutofit fontScale="70000" lnSpcReduction="20000"/>
          </a:bodyPr>
          <a:lstStyle/>
          <a:p>
            <a:r>
              <a:rPr lang="en-US" b="1">
                <a:ea typeface="+mn-lt"/>
                <a:cs typeface="+mn-lt"/>
              </a:rPr>
              <a:t>Toss Decision and Venue Conditions</a:t>
            </a:r>
            <a:r>
              <a:rPr lang="en-US">
                <a:ea typeface="+mn-lt"/>
                <a:cs typeface="+mn-lt"/>
              </a:rPr>
              <a:t>: Certain venues may have characteristics (e.g., pitch conditions, weather) that favor batting or bowling first. The model considers the toss decision and historical outcomes at that venue to determine how the toss might influence the game’s outcome.</a:t>
            </a:r>
            <a:endParaRPr lang="en-US">
              <a:ea typeface="Calibri" panose="020F0502020204030204"/>
              <a:cs typeface="Calibri" panose="020F0502020204030204"/>
            </a:endParaRPr>
          </a:p>
          <a:p>
            <a:r>
              <a:rPr lang="en-US" b="1">
                <a:ea typeface="+mn-lt"/>
                <a:cs typeface="+mn-lt"/>
              </a:rPr>
              <a:t>Player Performance Stats</a:t>
            </a:r>
            <a:r>
              <a:rPr lang="en-US">
                <a:ea typeface="+mn-lt"/>
                <a:cs typeface="+mn-lt"/>
              </a:rPr>
              <a:t>: Historical statistics of players are factored into the prediction, including batting and bowling averages, strike rates, and recent match performances. Strong performances from key players increase the team's chances of winning.</a:t>
            </a:r>
            <a:endParaRPr lang="en-US"/>
          </a:p>
          <a:p>
            <a:r>
              <a:rPr lang="en-US" b="1">
                <a:ea typeface="+mn-lt"/>
                <a:cs typeface="+mn-lt"/>
              </a:rPr>
              <a:t>Team's Recent Form</a:t>
            </a:r>
            <a:r>
              <a:rPr lang="en-US">
                <a:ea typeface="+mn-lt"/>
                <a:cs typeface="+mn-lt"/>
              </a:rPr>
              <a:t>: Recent form is a critical indicator of a team’s momentum. The model takes into account the win/loss record of each team in recent matches, giving more weight to recent performance as an indicator of current strength.</a:t>
            </a:r>
            <a:endParaRPr lang="en-US"/>
          </a:p>
          <a:p>
            <a:r>
              <a:rPr lang="en-US" b="1">
                <a:ea typeface="+mn-lt"/>
                <a:cs typeface="+mn-lt"/>
              </a:rPr>
              <a:t>Head-to-Head Records</a:t>
            </a:r>
            <a:r>
              <a:rPr lang="en-US">
                <a:ea typeface="+mn-lt"/>
                <a:cs typeface="+mn-lt"/>
              </a:rPr>
              <a:t>: Performance history between the two competing teams provides insights into their relative strengths and weaknesses, which are also factored into the prediction.</a:t>
            </a:r>
            <a:endParaRPr lang="en-US"/>
          </a:p>
          <a:p>
            <a:r>
              <a:rPr lang="en-US">
                <a:ea typeface="+mn-lt"/>
                <a:cs typeface="+mn-lt"/>
              </a:rPr>
              <a:t>Each of these factors is encoded into numerical features and used to train the machine learning model to recognize patterns that indicate higher probabilities of winning for a team.</a:t>
            </a:r>
            <a:endParaRPr lang="en-US"/>
          </a:p>
          <a:p>
            <a:pPr marL="0" indent="0">
              <a:buNone/>
            </a:pPr>
            <a:endParaRPr lang="en-US">
              <a:ea typeface="Calibri"/>
              <a:cs typeface="Calibri"/>
            </a:endParaRPr>
          </a:p>
        </p:txBody>
      </p:sp>
    </p:spTree>
    <p:extLst>
      <p:ext uri="{BB962C8B-B14F-4D97-AF65-F5344CB8AC3E}">
        <p14:creationId xmlns:p14="http://schemas.microsoft.com/office/powerpoint/2010/main" val="376276525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7A7F-09F2-39B2-58DD-199FF8447001}"/>
              </a:ext>
            </a:extLst>
          </p:cNvPr>
          <p:cNvSpPr>
            <a:spLocks noGrp="1"/>
          </p:cNvSpPr>
          <p:nvPr>
            <p:ph type="title"/>
          </p:nvPr>
        </p:nvSpPr>
        <p:spPr>
          <a:xfrm>
            <a:off x="431567" y="398514"/>
            <a:ext cx="9647058" cy="2199486"/>
          </a:xfrm>
        </p:spPr>
        <p:txBody>
          <a:bodyPr>
            <a:noAutofit/>
          </a:bodyPr>
          <a:lstStyle/>
          <a:p>
            <a:r>
              <a:rPr lang="en-US" sz="6000">
                <a:ln>
                  <a:solidFill>
                    <a:prstClr val="black"/>
                  </a:solidFill>
                </a:ln>
                <a:solidFill>
                  <a:srgbClr val="78DEFA"/>
                </a:solidFill>
                <a:latin typeface="Calibri"/>
                <a:ea typeface="+mj-lt"/>
                <a:cs typeface="+mj-lt"/>
              </a:rPr>
              <a:t>Main Components of the Solution and Their Communication</a:t>
            </a:r>
            <a:endParaRPr lang="en-US">
              <a:latin typeface="Calibri"/>
              <a:ea typeface="Calibri"/>
              <a:cs typeface="Calibri"/>
            </a:endParaRPr>
          </a:p>
        </p:txBody>
      </p:sp>
      <p:sp>
        <p:nvSpPr>
          <p:cNvPr id="3" name="TextBox 2">
            <a:extLst>
              <a:ext uri="{FF2B5EF4-FFF2-40B4-BE49-F238E27FC236}">
                <a16:creationId xmlns:a16="http://schemas.microsoft.com/office/drawing/2014/main" id="{36CBE0F8-C656-D893-1FBF-8F716BA611BF}"/>
              </a:ext>
            </a:extLst>
          </p:cNvPr>
          <p:cNvSpPr txBox="1"/>
          <p:nvPr/>
        </p:nvSpPr>
        <p:spPr>
          <a:xfrm>
            <a:off x="647362" y="3169380"/>
            <a:ext cx="111400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ea typeface="+mn-lt"/>
                <a:cs typeface="+mn-lt"/>
              </a:rPr>
              <a:t>Frontend (React)</a:t>
            </a:r>
            <a:r>
              <a:rPr lang="en-US">
                <a:ea typeface="+mn-lt"/>
                <a:cs typeface="+mn-lt"/>
              </a:rPr>
              <a:t>: Displays the user interface where users input data (e.g., team names, venue, match details) and view predictions.</a:t>
            </a:r>
            <a:endParaRPr lang="en-US"/>
          </a:p>
          <a:p>
            <a:pPr marL="285750" indent="-285750">
              <a:buFont typeface="Arial"/>
              <a:buChar char="•"/>
            </a:pPr>
            <a:r>
              <a:rPr lang="en-US" b="1">
                <a:ea typeface="+mn-lt"/>
                <a:cs typeface="+mn-lt"/>
              </a:rPr>
              <a:t>Backend (Express &amp; Node.js)</a:t>
            </a:r>
            <a:r>
              <a:rPr lang="en-US">
                <a:ea typeface="+mn-lt"/>
                <a:cs typeface="+mn-lt"/>
              </a:rPr>
              <a:t>: Handles API requests from the frontend and communicates with the Flask middleware, which processes machine learning predictions.</a:t>
            </a:r>
            <a:endParaRPr lang="en-US"/>
          </a:p>
          <a:p>
            <a:pPr marL="285750" indent="-285750">
              <a:buFont typeface="Arial"/>
              <a:buChar char="•"/>
            </a:pPr>
            <a:r>
              <a:rPr lang="en-US" b="1">
                <a:ea typeface="+mn-lt"/>
                <a:cs typeface="+mn-lt"/>
              </a:rPr>
              <a:t>Flask Middleware</a:t>
            </a:r>
            <a:r>
              <a:rPr lang="en-US">
                <a:ea typeface="+mn-lt"/>
                <a:cs typeface="+mn-lt"/>
              </a:rPr>
              <a:t>: Acts as a bridge between the Node.js backend and the machine learning model. It receives requests from Express, uses the model to generate predictions, and sends responses back.</a:t>
            </a:r>
            <a:endParaRPr lang="en-US"/>
          </a:p>
          <a:p>
            <a:pPr marL="285750" indent="-285750">
              <a:buFont typeface="Arial"/>
              <a:buChar char="•"/>
            </a:pPr>
            <a:r>
              <a:rPr lang="en-US" b="1">
                <a:ea typeface="+mn-lt"/>
                <a:cs typeface="+mn-lt"/>
              </a:rPr>
              <a:t>Machine Learning Model (Python)</a:t>
            </a:r>
            <a:r>
              <a:rPr lang="en-US">
                <a:ea typeface="+mn-lt"/>
                <a:cs typeface="+mn-lt"/>
              </a:rPr>
              <a:t>: Built to predict match outcomes using preprocessed IPL datasets. It generates predictions based on features like teams, players, venue, and scores.</a:t>
            </a:r>
            <a:endParaRPr lang="en-US"/>
          </a:p>
          <a:p>
            <a:pPr marL="285750" indent="-285750">
              <a:buFont typeface="Arial"/>
              <a:buChar char="•"/>
            </a:pPr>
            <a:r>
              <a:rPr lang="en-US" b="1">
                <a:ea typeface="+mn-lt"/>
                <a:cs typeface="+mn-lt"/>
              </a:rPr>
              <a:t>Database (MongoDB)</a:t>
            </a:r>
            <a:r>
              <a:rPr lang="en-US">
                <a:ea typeface="+mn-lt"/>
                <a:cs typeface="+mn-lt"/>
              </a:rPr>
              <a:t>: Stores historical data, user inputs, and potentially model results to improve accuracy over time.</a:t>
            </a:r>
            <a:endParaRPr lang="en-US"/>
          </a:p>
          <a:p>
            <a:pPr algn="l"/>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416710689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039B-6B06-05D1-F8D1-85ABD8927337}"/>
              </a:ext>
            </a:extLst>
          </p:cNvPr>
          <p:cNvSpPr>
            <a:spLocks noGrp="1"/>
          </p:cNvSpPr>
          <p:nvPr>
            <p:ph type="title"/>
          </p:nvPr>
        </p:nvSpPr>
        <p:spPr/>
        <p:txBody>
          <a:bodyPr>
            <a:normAutofit/>
          </a:bodyPr>
          <a:lstStyle/>
          <a:p>
            <a:r>
              <a:rPr lang="en-IN" sz="5400" b="1">
                <a:solidFill>
                  <a:srgbClr val="78DEFA"/>
                </a:solidFill>
                <a:ea typeface="Calibri Light" panose="020F0302020204030204"/>
                <a:cs typeface="Calibri Light" panose="020F0302020204030204"/>
              </a:rPr>
              <a:t>COMMUNICATION FLOW</a:t>
            </a:r>
          </a:p>
        </p:txBody>
      </p:sp>
      <p:pic>
        <p:nvPicPr>
          <p:cNvPr id="4" name="Content Placeholder 3" descr="A diagram of a computer system&#10;&#10;Description automatically generated">
            <a:extLst>
              <a:ext uri="{FF2B5EF4-FFF2-40B4-BE49-F238E27FC236}">
                <a16:creationId xmlns:a16="http://schemas.microsoft.com/office/drawing/2014/main" id="{6D11C582-0712-12AD-3CBA-B40B706CCE1F}"/>
              </a:ext>
            </a:extLst>
          </p:cNvPr>
          <p:cNvPicPr>
            <a:picLocks noGrp="1" noChangeAspect="1"/>
          </p:cNvPicPr>
          <p:nvPr>
            <p:ph idx="1"/>
          </p:nvPr>
        </p:nvPicPr>
        <p:blipFill>
          <a:blip r:embed="rId2"/>
          <a:stretch>
            <a:fillRect/>
          </a:stretch>
        </p:blipFill>
        <p:spPr>
          <a:xfrm>
            <a:off x="937847" y="1466179"/>
            <a:ext cx="9341826" cy="4828441"/>
          </a:xfrm>
          <a:prstGeom prst="rect">
            <a:avLst/>
          </a:prstGeom>
          <a:ln>
            <a:noFill/>
          </a:ln>
          <a:effectLst>
            <a:softEdge rad="112500"/>
          </a:effectLst>
        </p:spPr>
      </p:pic>
    </p:spTree>
    <p:extLst>
      <p:ext uri="{BB962C8B-B14F-4D97-AF65-F5344CB8AC3E}">
        <p14:creationId xmlns:p14="http://schemas.microsoft.com/office/powerpoint/2010/main" val="258585816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219E-7EBA-4FD1-3CE7-E89BD6352AB9}"/>
              </a:ext>
            </a:extLst>
          </p:cNvPr>
          <p:cNvSpPr>
            <a:spLocks noGrp="1"/>
          </p:cNvSpPr>
          <p:nvPr>
            <p:ph type="title"/>
          </p:nvPr>
        </p:nvSpPr>
        <p:spPr>
          <a:xfrm>
            <a:off x="183148" y="328491"/>
            <a:ext cx="11170652" cy="1589330"/>
          </a:xfrm>
        </p:spPr>
        <p:txBody>
          <a:bodyPr>
            <a:normAutofit fontScale="90000"/>
          </a:bodyPr>
          <a:lstStyle/>
          <a:p>
            <a:r>
              <a:rPr lang="en-US" sz="6000" b="1">
                <a:solidFill>
                  <a:srgbClr val="78DEFA"/>
                </a:solidFill>
                <a:ea typeface="+mj-lt"/>
                <a:cs typeface="+mj-lt"/>
              </a:rPr>
              <a:t>Underlying Data Structures in the App</a:t>
            </a:r>
            <a:endParaRPr lang="en-US"/>
          </a:p>
        </p:txBody>
      </p:sp>
      <p:sp>
        <p:nvSpPr>
          <p:cNvPr id="3" name="Content Placeholder 2">
            <a:extLst>
              <a:ext uri="{FF2B5EF4-FFF2-40B4-BE49-F238E27FC236}">
                <a16:creationId xmlns:a16="http://schemas.microsoft.com/office/drawing/2014/main" id="{4857207A-FC39-A070-F04F-1A4EFA27A27C}"/>
              </a:ext>
            </a:extLst>
          </p:cNvPr>
          <p:cNvSpPr>
            <a:spLocks noGrp="1"/>
          </p:cNvSpPr>
          <p:nvPr>
            <p:ph idx="1"/>
          </p:nvPr>
        </p:nvSpPr>
        <p:spPr>
          <a:xfrm>
            <a:off x="838200" y="2309201"/>
            <a:ext cx="10515600" cy="3867762"/>
          </a:xfrm>
        </p:spPr>
        <p:txBody>
          <a:bodyPr vert="horz" lIns="91440" tIns="45720" rIns="91440" bIns="45720" rtlCol="0" anchor="t">
            <a:normAutofit/>
          </a:bodyPr>
          <a:lstStyle/>
          <a:p>
            <a:pPr>
              <a:buFont typeface="Arial"/>
              <a:buChar char="•"/>
            </a:pPr>
            <a:r>
              <a:rPr lang="en-IN" sz="3200" b="1" err="1">
                <a:ea typeface="+mn-lt"/>
                <a:cs typeface="+mn-lt"/>
              </a:rPr>
              <a:t>DataFrames</a:t>
            </a:r>
            <a:r>
              <a:rPr lang="en-IN" sz="3200">
                <a:ea typeface="+mn-lt"/>
                <a:cs typeface="+mn-lt"/>
              </a:rPr>
              <a:t> (Python): Used within the ML component to handle tabular data efficiently.</a:t>
            </a:r>
            <a:endParaRPr lang="en-IN">
              <a:ea typeface="Calibri" panose="020F0502020204030204"/>
              <a:cs typeface="Calibri" panose="020F0502020204030204"/>
            </a:endParaRPr>
          </a:p>
          <a:p>
            <a:pPr>
              <a:buFont typeface="Arial"/>
              <a:buChar char="•"/>
            </a:pPr>
            <a:r>
              <a:rPr lang="en-IN" sz="3200" b="1">
                <a:ea typeface="+mn-lt"/>
                <a:cs typeface="+mn-lt"/>
              </a:rPr>
              <a:t>JSON</a:t>
            </a:r>
            <a:r>
              <a:rPr lang="en-IN" sz="3200">
                <a:ea typeface="+mn-lt"/>
                <a:cs typeface="+mn-lt"/>
              </a:rPr>
              <a:t>: For transferring data between frontend, backend, and middleware components.</a:t>
            </a:r>
            <a:endParaRPr lang="en-IN"/>
          </a:p>
          <a:p>
            <a:pPr>
              <a:buFont typeface="Arial"/>
              <a:buChar char="•"/>
            </a:pPr>
            <a:r>
              <a:rPr lang="en-IN" sz="3200" b="1">
                <a:ea typeface="+mn-lt"/>
                <a:cs typeface="+mn-lt"/>
              </a:rPr>
              <a:t>Dictionaries</a:t>
            </a:r>
            <a:r>
              <a:rPr lang="en-IN" sz="3200">
                <a:ea typeface="+mn-lt"/>
                <a:cs typeface="+mn-lt"/>
              </a:rPr>
              <a:t>: For label encoding in Python to convert categorical data like teams and venues into coded values for model input.</a:t>
            </a:r>
            <a:endParaRPr lang="en-IN"/>
          </a:p>
          <a:p>
            <a:pPr marL="0" indent="0">
              <a:buNone/>
            </a:pPr>
            <a:endParaRPr lang="en-IN" sz="3200" b="1">
              <a:ea typeface="Calibri"/>
              <a:cs typeface="Calibri"/>
            </a:endParaRPr>
          </a:p>
        </p:txBody>
      </p:sp>
    </p:spTree>
    <p:extLst>
      <p:ext uri="{BB962C8B-B14F-4D97-AF65-F5344CB8AC3E}">
        <p14:creationId xmlns:p14="http://schemas.microsoft.com/office/powerpoint/2010/main" val="22887787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89D6D16-821D-60FE-D6C7-3A9E92795ADB}"/>
              </a:ext>
            </a:extLst>
          </p:cNvPr>
          <p:cNvSpPr>
            <a:spLocks noGrp="1"/>
          </p:cNvSpPr>
          <p:nvPr>
            <p:ph type="title"/>
          </p:nvPr>
        </p:nvSpPr>
        <p:spPr>
          <a:xfrm>
            <a:off x="771087" y="834704"/>
            <a:ext cx="10678761" cy="846686"/>
          </a:xfrm>
        </p:spPr>
        <p:txBody>
          <a:bodyPr>
            <a:noAutofit/>
          </a:bodyPr>
          <a:lstStyle/>
          <a:p>
            <a:r>
              <a:rPr lang="en-US" sz="6500">
                <a:solidFill>
                  <a:srgbClr val="78DEFA"/>
                </a:solidFill>
                <a:ea typeface="+mj-lt"/>
                <a:cs typeface="+mj-lt"/>
              </a:rPr>
              <a:t>Tech Stack Used (MERN Stack)</a:t>
            </a:r>
            <a:endParaRPr lang="en-US"/>
          </a:p>
        </p:txBody>
      </p:sp>
      <p:sp>
        <p:nvSpPr>
          <p:cNvPr id="6" name="Content Placeholder 2">
            <a:extLst>
              <a:ext uri="{FF2B5EF4-FFF2-40B4-BE49-F238E27FC236}">
                <a16:creationId xmlns:a16="http://schemas.microsoft.com/office/drawing/2014/main" id="{E1696B7C-4CD8-A0BB-EE50-24C3803C73D6}"/>
              </a:ext>
            </a:extLst>
          </p:cNvPr>
          <p:cNvSpPr>
            <a:spLocks noGrp="1"/>
          </p:cNvSpPr>
          <p:nvPr>
            <p:ph idx="1"/>
          </p:nvPr>
        </p:nvSpPr>
        <p:spPr>
          <a:xfrm>
            <a:off x="771087" y="2151310"/>
            <a:ext cx="11031071" cy="3744665"/>
          </a:xfrm>
        </p:spPr>
        <p:txBody>
          <a:bodyPr vert="horz" lIns="91440" tIns="45720" rIns="91440" bIns="45720" rtlCol="0" anchor="t">
            <a:normAutofit lnSpcReduction="10000"/>
          </a:bodyPr>
          <a:lstStyle/>
          <a:p>
            <a:pPr>
              <a:buFont typeface="Arial" panose="020F0302020204030204"/>
              <a:buChar char="•"/>
            </a:pPr>
            <a:r>
              <a:rPr lang="en-US" b="1">
                <a:solidFill>
                  <a:schemeClr val="tx1">
                    <a:lumMod val="95000"/>
                    <a:lumOff val="5000"/>
                  </a:schemeClr>
                </a:solidFill>
                <a:ea typeface="+mn-lt"/>
                <a:cs typeface="+mn-lt"/>
              </a:rPr>
              <a:t>MongoDB</a:t>
            </a:r>
            <a:r>
              <a:rPr lang="en-US">
                <a:solidFill>
                  <a:schemeClr val="tx1">
                    <a:lumMod val="95000"/>
                    <a:lumOff val="5000"/>
                  </a:schemeClr>
                </a:solidFill>
                <a:ea typeface="+mn-lt"/>
                <a:cs typeface="+mn-lt"/>
              </a:rPr>
              <a:t>: Database to store historical match data and user details.</a:t>
            </a:r>
          </a:p>
          <a:p>
            <a:pPr>
              <a:buFont typeface="Arial" panose="020F0302020204030204"/>
              <a:buChar char="•"/>
            </a:pPr>
            <a:r>
              <a:rPr lang="en-US" b="1">
                <a:solidFill>
                  <a:schemeClr val="tx1">
                    <a:lumMod val="95000"/>
                    <a:lumOff val="5000"/>
                  </a:schemeClr>
                </a:solidFill>
                <a:ea typeface="+mn-lt"/>
                <a:cs typeface="+mn-lt"/>
              </a:rPr>
              <a:t>Express</a:t>
            </a:r>
            <a:r>
              <a:rPr lang="en-US">
                <a:solidFill>
                  <a:schemeClr val="tx1">
                    <a:lumMod val="95000"/>
                    <a:lumOff val="5000"/>
                  </a:schemeClr>
                </a:solidFill>
                <a:ea typeface="+mn-lt"/>
                <a:cs typeface="+mn-lt"/>
              </a:rPr>
              <a:t>: Backend framework for handling routes, API requests, and middleware.</a:t>
            </a:r>
            <a:endParaRPr lang="en-US">
              <a:solidFill>
                <a:schemeClr val="tx1">
                  <a:lumMod val="95000"/>
                  <a:lumOff val="5000"/>
                </a:schemeClr>
              </a:solidFill>
            </a:endParaRPr>
          </a:p>
          <a:p>
            <a:pPr>
              <a:buFont typeface="Arial" panose="020F0302020204030204"/>
              <a:buChar char="•"/>
            </a:pPr>
            <a:r>
              <a:rPr lang="en-US" b="1">
                <a:solidFill>
                  <a:schemeClr val="tx1">
                    <a:lumMod val="95000"/>
                    <a:lumOff val="5000"/>
                  </a:schemeClr>
                </a:solidFill>
                <a:ea typeface="+mn-lt"/>
                <a:cs typeface="+mn-lt"/>
              </a:rPr>
              <a:t>React</a:t>
            </a:r>
            <a:r>
              <a:rPr lang="en-US">
                <a:solidFill>
                  <a:schemeClr val="tx1">
                    <a:lumMod val="95000"/>
                    <a:lumOff val="5000"/>
                  </a:schemeClr>
                </a:solidFill>
                <a:ea typeface="+mn-lt"/>
                <a:cs typeface="+mn-lt"/>
              </a:rPr>
              <a:t>: Frontend library for building dynamic user interfaces.</a:t>
            </a:r>
            <a:endParaRPr lang="en-US">
              <a:solidFill>
                <a:schemeClr val="tx1">
                  <a:lumMod val="95000"/>
                  <a:lumOff val="5000"/>
                </a:schemeClr>
              </a:solidFill>
            </a:endParaRPr>
          </a:p>
          <a:p>
            <a:pPr>
              <a:buFont typeface="Arial" panose="020F0302020204030204"/>
              <a:buChar char="•"/>
            </a:pPr>
            <a:r>
              <a:rPr lang="en-US" b="1">
                <a:solidFill>
                  <a:schemeClr val="tx1">
                    <a:lumMod val="95000"/>
                    <a:lumOff val="5000"/>
                  </a:schemeClr>
                </a:solidFill>
                <a:ea typeface="+mn-lt"/>
                <a:cs typeface="+mn-lt"/>
              </a:rPr>
              <a:t>Node.js</a:t>
            </a:r>
            <a:r>
              <a:rPr lang="en-US">
                <a:solidFill>
                  <a:schemeClr val="tx1">
                    <a:lumMod val="95000"/>
                    <a:lumOff val="5000"/>
                  </a:schemeClr>
                </a:solidFill>
                <a:ea typeface="+mn-lt"/>
                <a:cs typeface="+mn-lt"/>
              </a:rPr>
              <a:t>: Server environment to run JavaScript code on the backend.</a:t>
            </a:r>
          </a:p>
          <a:p>
            <a:pPr>
              <a:buFont typeface="Arial" panose="020F0302020204030204"/>
              <a:buChar char="•"/>
            </a:pPr>
            <a:r>
              <a:rPr lang="en-US" b="1">
                <a:solidFill>
                  <a:schemeClr val="tx1">
                    <a:lumMod val="95000"/>
                    <a:lumOff val="5000"/>
                  </a:schemeClr>
                </a:solidFill>
                <a:ea typeface="+mn-lt"/>
                <a:cs typeface="+mn-lt"/>
              </a:rPr>
              <a:t>Python (with Flask)</a:t>
            </a:r>
            <a:r>
              <a:rPr lang="en-US">
                <a:solidFill>
                  <a:schemeClr val="tx1">
                    <a:lumMod val="95000"/>
                    <a:lumOff val="5000"/>
                  </a:schemeClr>
                </a:solidFill>
                <a:ea typeface="+mn-lt"/>
                <a:cs typeface="+mn-lt"/>
              </a:rPr>
              <a:t>: For machine learning model deployment.</a:t>
            </a:r>
          </a:p>
          <a:p>
            <a:pPr>
              <a:buFont typeface="Arial" panose="020F0302020204030204"/>
              <a:buChar char="•"/>
            </a:pPr>
            <a:r>
              <a:rPr lang="en-US" b="1">
                <a:solidFill>
                  <a:schemeClr val="tx1">
                    <a:lumMod val="95000"/>
                    <a:lumOff val="5000"/>
                  </a:schemeClr>
                </a:solidFill>
                <a:ea typeface="+mn-lt"/>
                <a:cs typeface="+mn-lt"/>
              </a:rPr>
              <a:t>Machine Learning Libraries (e.g., scikit-learn)</a:t>
            </a:r>
            <a:r>
              <a:rPr lang="en-US">
                <a:solidFill>
                  <a:schemeClr val="tx1">
                    <a:lumMod val="95000"/>
                    <a:lumOff val="5000"/>
                  </a:schemeClr>
                </a:solidFill>
                <a:ea typeface="+mn-lt"/>
                <a:cs typeface="+mn-lt"/>
              </a:rPr>
              <a:t>: Used to build and train the prediction model.</a:t>
            </a:r>
          </a:p>
          <a:p>
            <a:pPr marL="514350" indent="-514350">
              <a:buAutoNum type="arabicPeriod"/>
            </a:pPr>
            <a:endParaRPr lang="en-US">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155954911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552F-F96C-BE0C-2290-C372A923DF65}"/>
              </a:ext>
            </a:extLst>
          </p:cNvPr>
          <p:cNvSpPr>
            <a:spLocks noGrp="1"/>
          </p:cNvSpPr>
          <p:nvPr>
            <p:ph type="title"/>
          </p:nvPr>
        </p:nvSpPr>
        <p:spPr/>
        <p:txBody>
          <a:bodyPr>
            <a:normAutofit/>
          </a:bodyPr>
          <a:lstStyle/>
          <a:p>
            <a:r>
              <a:rPr lang="en-US" sz="5400">
                <a:solidFill>
                  <a:srgbClr val="78DEFA"/>
                </a:solidFill>
              </a:rPr>
              <a:t>Roles in the App</a:t>
            </a:r>
            <a:endParaRPr lang="en-US" sz="5400">
              <a:solidFill>
                <a:srgbClr val="78DEFA"/>
              </a:solidFill>
              <a:ea typeface="Calibri Light"/>
              <a:cs typeface="Calibri Light"/>
            </a:endParaRPr>
          </a:p>
        </p:txBody>
      </p:sp>
      <p:sp>
        <p:nvSpPr>
          <p:cNvPr id="3" name="Content Placeholder 2">
            <a:extLst>
              <a:ext uri="{FF2B5EF4-FFF2-40B4-BE49-F238E27FC236}">
                <a16:creationId xmlns:a16="http://schemas.microsoft.com/office/drawing/2014/main" id="{8A95331B-F5BD-5917-3E86-305F9E38AA66}"/>
              </a:ext>
            </a:extLst>
          </p:cNvPr>
          <p:cNvSpPr>
            <a:spLocks noGrp="1"/>
          </p:cNvSpPr>
          <p:nvPr>
            <p:ph idx="1"/>
          </p:nvPr>
        </p:nvSpPr>
        <p:spPr/>
        <p:txBody>
          <a:bodyPr vert="horz" lIns="91440" tIns="45720" rIns="91440" bIns="45720" rtlCol="0" anchor="t">
            <a:normAutofit/>
          </a:bodyPr>
          <a:lstStyle/>
          <a:p>
            <a:r>
              <a:rPr lang="en-US" b="1">
                <a:ea typeface="+mn-lt"/>
                <a:cs typeface="+mn-lt"/>
              </a:rPr>
              <a:t>Administrator</a:t>
            </a:r>
            <a:r>
              <a:rPr lang="en-US">
                <a:ea typeface="+mn-lt"/>
                <a:cs typeface="+mn-lt"/>
              </a:rPr>
              <a:t>: Can manage datasets, monitor model performance, and interact with users and implement rules for upgrading project.</a:t>
            </a:r>
            <a:endParaRPr lang="en-US">
              <a:ea typeface="Calibri" panose="020F0502020204030204"/>
              <a:cs typeface="Calibri" panose="020F0502020204030204"/>
            </a:endParaRPr>
          </a:p>
          <a:p>
            <a:r>
              <a:rPr lang="en-US" b="1">
                <a:ea typeface="+mn-lt"/>
                <a:cs typeface="+mn-lt"/>
              </a:rPr>
              <a:t>Data Analyst</a:t>
            </a:r>
            <a:r>
              <a:rPr lang="en-US">
                <a:ea typeface="+mn-lt"/>
                <a:cs typeface="+mn-lt"/>
              </a:rPr>
              <a:t>: Reviews prediction accuracy and performs data analysis.</a:t>
            </a:r>
            <a:endParaRPr lang="en-US"/>
          </a:p>
          <a:p>
            <a:r>
              <a:rPr lang="en-US" b="1">
                <a:ea typeface="+mn-lt"/>
                <a:cs typeface="+mn-lt"/>
              </a:rPr>
              <a:t>User</a:t>
            </a:r>
            <a:r>
              <a:rPr lang="en-US">
                <a:ea typeface="+mn-lt"/>
                <a:cs typeface="+mn-lt"/>
              </a:rPr>
              <a:t>: Accesses the prediction system to make IPL match predictions and view results.</a:t>
            </a:r>
            <a:endParaRPr lang="en-US"/>
          </a:p>
          <a:p>
            <a:endParaRPr lang="en-US">
              <a:ea typeface="Calibri"/>
              <a:cs typeface="Calibri"/>
            </a:endParaRPr>
          </a:p>
        </p:txBody>
      </p:sp>
    </p:spTree>
    <p:extLst>
      <p:ext uri="{BB962C8B-B14F-4D97-AF65-F5344CB8AC3E}">
        <p14:creationId xmlns:p14="http://schemas.microsoft.com/office/powerpoint/2010/main" val="58490669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94DC-87C1-1F1F-86E3-F2D89580E91E}"/>
              </a:ext>
            </a:extLst>
          </p:cNvPr>
          <p:cNvSpPr>
            <a:spLocks noGrp="1"/>
          </p:cNvSpPr>
          <p:nvPr>
            <p:ph type="title"/>
          </p:nvPr>
        </p:nvSpPr>
        <p:spPr>
          <a:xfrm>
            <a:off x="838200" y="365125"/>
            <a:ext cx="10515600" cy="922152"/>
          </a:xfrm>
        </p:spPr>
        <p:txBody>
          <a:bodyPr/>
          <a:lstStyle/>
          <a:p>
            <a:r>
              <a:rPr lang="en-US">
                <a:solidFill>
                  <a:srgbClr val="78DEFA"/>
                </a:solidFill>
                <a:ea typeface="+mj-lt"/>
                <a:cs typeface="+mj-lt"/>
              </a:rPr>
              <a:t>Interfaces to be Developed</a:t>
            </a:r>
            <a:endParaRPr lang="en-US">
              <a:solidFill>
                <a:srgbClr val="78DEFA"/>
              </a:solidFill>
            </a:endParaRPr>
          </a:p>
        </p:txBody>
      </p:sp>
      <p:sp>
        <p:nvSpPr>
          <p:cNvPr id="3" name="Content Placeholder 2">
            <a:extLst>
              <a:ext uri="{FF2B5EF4-FFF2-40B4-BE49-F238E27FC236}">
                <a16:creationId xmlns:a16="http://schemas.microsoft.com/office/drawing/2014/main" id="{2033C119-BA09-529A-3294-18D1AFAE09A2}"/>
              </a:ext>
            </a:extLst>
          </p:cNvPr>
          <p:cNvSpPr>
            <a:spLocks noGrp="1"/>
          </p:cNvSpPr>
          <p:nvPr>
            <p:ph idx="1"/>
          </p:nvPr>
        </p:nvSpPr>
        <p:spPr>
          <a:xfrm>
            <a:off x="838200" y="1280272"/>
            <a:ext cx="10515600" cy="1661927"/>
          </a:xfrm>
        </p:spPr>
        <p:txBody>
          <a:bodyPr vert="horz" lIns="91440" tIns="45720" rIns="91440" bIns="45720" rtlCol="0" anchor="t">
            <a:normAutofit/>
          </a:bodyPr>
          <a:lstStyle/>
          <a:p>
            <a:r>
              <a:rPr lang="en-US" sz="2400" b="1">
                <a:ea typeface="+mn-lt"/>
                <a:cs typeface="+mn-lt"/>
              </a:rPr>
              <a:t>User Input Screen</a:t>
            </a:r>
            <a:r>
              <a:rPr lang="en-US" sz="2400">
                <a:ea typeface="+mn-lt"/>
                <a:cs typeface="+mn-lt"/>
              </a:rPr>
              <a:t>: For users to enter match details, teams, and venue information.</a:t>
            </a:r>
            <a:endParaRPr lang="en-US" sz="2400">
              <a:ea typeface="Calibri" panose="020F0502020204030204"/>
              <a:cs typeface="Calibri" panose="020F0502020204030204"/>
            </a:endParaRPr>
          </a:p>
          <a:p>
            <a:r>
              <a:rPr lang="en-US" sz="2400" b="1">
                <a:ea typeface="+mn-lt"/>
                <a:cs typeface="+mn-lt"/>
              </a:rPr>
              <a:t>Prediction Output Screen</a:t>
            </a:r>
            <a:r>
              <a:rPr lang="en-US" sz="2400">
                <a:ea typeface="+mn-lt"/>
                <a:cs typeface="+mn-lt"/>
              </a:rPr>
              <a:t>: Displays match predictions with details such as win probability.</a:t>
            </a:r>
            <a:endParaRPr lang="en-US" sz="2400">
              <a:ea typeface="Calibri"/>
              <a:cs typeface="Calibri"/>
            </a:endParaRPr>
          </a:p>
          <a:p>
            <a:pPr marL="0" indent="0">
              <a:buNone/>
            </a:pPr>
            <a:endParaRPr lang="en-US">
              <a:ea typeface="Calibri"/>
              <a:cs typeface="Calibri"/>
            </a:endParaRPr>
          </a:p>
        </p:txBody>
      </p:sp>
      <p:sp>
        <p:nvSpPr>
          <p:cNvPr id="4" name="TextBox 3">
            <a:extLst>
              <a:ext uri="{FF2B5EF4-FFF2-40B4-BE49-F238E27FC236}">
                <a16:creationId xmlns:a16="http://schemas.microsoft.com/office/drawing/2014/main" id="{A8E6D092-DD0F-45A4-5E1E-038FE98C32FD}"/>
              </a:ext>
            </a:extLst>
          </p:cNvPr>
          <p:cNvSpPr txBox="1"/>
          <p:nvPr/>
        </p:nvSpPr>
        <p:spPr>
          <a:xfrm>
            <a:off x="1416700" y="2942488"/>
            <a:ext cx="76065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78DEFA"/>
                </a:solidFill>
                <a:ea typeface="Calibri"/>
                <a:cs typeface="Calibri"/>
              </a:rPr>
              <a:t>UI :</a:t>
            </a:r>
            <a:endParaRPr lang="en-US" sz="3200">
              <a:solidFill>
                <a:srgbClr val="78DEFA"/>
              </a:solidFill>
            </a:endParaRPr>
          </a:p>
        </p:txBody>
      </p:sp>
      <p:pic>
        <p:nvPicPr>
          <p:cNvPr id="5" name="Picture 4" descr="A screenshot of a website&#10;&#10;Description automatically generated">
            <a:extLst>
              <a:ext uri="{FF2B5EF4-FFF2-40B4-BE49-F238E27FC236}">
                <a16:creationId xmlns:a16="http://schemas.microsoft.com/office/drawing/2014/main" id="{C2D4B3CF-0CB7-C39B-5E7E-3675AEA2C27D}"/>
              </a:ext>
            </a:extLst>
          </p:cNvPr>
          <p:cNvPicPr>
            <a:picLocks noChangeAspect="1"/>
          </p:cNvPicPr>
          <p:nvPr/>
        </p:nvPicPr>
        <p:blipFill>
          <a:blip r:embed="rId2"/>
          <a:stretch>
            <a:fillRect/>
          </a:stretch>
        </p:blipFill>
        <p:spPr>
          <a:xfrm>
            <a:off x="2349402" y="3414045"/>
            <a:ext cx="6096000" cy="3447207"/>
          </a:xfrm>
          <a:prstGeom prst="rect">
            <a:avLst/>
          </a:prstGeom>
        </p:spPr>
      </p:pic>
    </p:spTree>
    <p:extLst>
      <p:ext uri="{BB962C8B-B14F-4D97-AF65-F5344CB8AC3E}">
        <p14:creationId xmlns:p14="http://schemas.microsoft.com/office/powerpoint/2010/main" val="818333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FA58-83DD-08A5-15BB-89B3620C8EE3}"/>
              </a:ext>
            </a:extLst>
          </p:cNvPr>
          <p:cNvSpPr>
            <a:spLocks noGrp="1"/>
          </p:cNvSpPr>
          <p:nvPr>
            <p:ph type="title"/>
          </p:nvPr>
        </p:nvSpPr>
        <p:spPr/>
        <p:txBody>
          <a:bodyPr/>
          <a:lstStyle/>
          <a:p>
            <a:r>
              <a:rPr lang="en-US">
                <a:solidFill>
                  <a:srgbClr val="78DEFA"/>
                </a:solidFill>
                <a:ea typeface="+mj-lt"/>
                <a:cs typeface="+mj-lt"/>
              </a:rPr>
              <a:t>Datasets and Processing</a:t>
            </a:r>
            <a:endParaRPr lang="en-US">
              <a:solidFill>
                <a:srgbClr val="78DEFA"/>
              </a:solidFill>
            </a:endParaRPr>
          </a:p>
        </p:txBody>
      </p:sp>
      <p:sp>
        <p:nvSpPr>
          <p:cNvPr id="3" name="Content Placeholder 2">
            <a:extLst>
              <a:ext uri="{FF2B5EF4-FFF2-40B4-BE49-F238E27FC236}">
                <a16:creationId xmlns:a16="http://schemas.microsoft.com/office/drawing/2014/main" id="{39BC5F3A-825B-9646-E7B4-72027F01A5B5}"/>
              </a:ext>
            </a:extLst>
          </p:cNvPr>
          <p:cNvSpPr>
            <a:spLocks noGrp="1"/>
          </p:cNvSpPr>
          <p:nvPr>
            <p:ph idx="1"/>
          </p:nvPr>
        </p:nvSpPr>
        <p:spPr/>
        <p:txBody>
          <a:bodyPr vert="horz" lIns="91440" tIns="45720" rIns="91440" bIns="45720" rtlCol="0" anchor="t">
            <a:normAutofit fontScale="85000" lnSpcReduction="20000"/>
          </a:bodyPr>
          <a:lstStyle/>
          <a:p>
            <a:pPr>
              <a:buNone/>
            </a:pPr>
            <a:r>
              <a:rPr lang="en-US">
                <a:ea typeface="+mn-lt"/>
                <a:cs typeface="+mn-lt"/>
              </a:rPr>
              <a:t>The datasets for this IPL prediction project were sourced from Kaggle. They include:</a:t>
            </a:r>
            <a:endParaRPr lang="en-US"/>
          </a:p>
          <a:p>
            <a:pPr>
              <a:buFont typeface="Arial"/>
              <a:buChar char="•"/>
            </a:pPr>
            <a:r>
              <a:rPr lang="en-US" b="1">
                <a:ea typeface="+mn-lt"/>
                <a:cs typeface="+mn-lt"/>
              </a:rPr>
              <a:t>Deliveries Dataset</a:t>
            </a:r>
            <a:r>
              <a:rPr lang="en-US">
                <a:ea typeface="+mn-lt"/>
                <a:cs typeface="+mn-lt"/>
              </a:rPr>
              <a:t>: Contains ball-by-ball data for each match, capturing details like runs, wickets, and other in-game events.</a:t>
            </a:r>
            <a:endParaRPr lang="en-US"/>
          </a:p>
          <a:p>
            <a:pPr>
              <a:buFont typeface="Arial"/>
              <a:buChar char="•"/>
            </a:pPr>
            <a:r>
              <a:rPr lang="en-US" b="1">
                <a:ea typeface="+mn-lt"/>
                <a:cs typeface="+mn-lt"/>
              </a:rPr>
              <a:t>Matches Dataset</a:t>
            </a:r>
            <a:r>
              <a:rPr lang="en-US">
                <a:ea typeface="+mn-lt"/>
                <a:cs typeface="+mn-lt"/>
              </a:rPr>
              <a:t>: Contains match-level data, such as match outcomes, winning team, venue, and toss details.</a:t>
            </a:r>
            <a:endParaRPr lang="en-US"/>
          </a:p>
          <a:p>
            <a:pPr>
              <a:buNone/>
            </a:pPr>
            <a:r>
              <a:rPr lang="en-US" b="1"/>
              <a:t>Data Preprocessing</a:t>
            </a:r>
            <a:r>
              <a:rPr lang="en-US"/>
              <a:t>:</a:t>
            </a:r>
            <a:endParaRPr lang="en-US">
              <a:ea typeface="Calibri"/>
              <a:cs typeface="Calibri"/>
            </a:endParaRPr>
          </a:p>
          <a:p>
            <a:pPr>
              <a:buNone/>
            </a:pPr>
            <a:r>
              <a:rPr lang="en-US">
                <a:ea typeface="+mn-lt"/>
                <a:cs typeface="+mn-lt"/>
              </a:rPr>
              <a:t>To prepare the data for machine learning, several preprocessing steps were performed:</a:t>
            </a:r>
            <a:endParaRPr lang="en-US"/>
          </a:p>
          <a:p>
            <a:pPr>
              <a:buFont typeface="Arial"/>
              <a:buChar char="•"/>
            </a:pPr>
            <a:r>
              <a:rPr lang="en-US" b="1">
                <a:ea typeface="+mn-lt"/>
                <a:cs typeface="+mn-lt"/>
              </a:rPr>
              <a:t>Handling Missing Values</a:t>
            </a:r>
            <a:r>
              <a:rPr lang="en-US">
                <a:ea typeface="+mn-lt"/>
                <a:cs typeface="+mn-lt"/>
              </a:rPr>
              <a:t>: Columns with null values were removed to ensure data consistency.</a:t>
            </a:r>
            <a:endParaRPr lang="en-US"/>
          </a:p>
          <a:p>
            <a:pPr>
              <a:buFont typeface="Arial"/>
              <a:buChar char="•"/>
            </a:pPr>
            <a:r>
              <a:rPr lang="en-US" b="1">
                <a:ea typeface="+mn-lt"/>
                <a:cs typeface="+mn-lt"/>
              </a:rPr>
              <a:t>Encoding Categorical Variables</a:t>
            </a:r>
            <a:r>
              <a:rPr lang="en-US">
                <a:ea typeface="+mn-lt"/>
                <a:cs typeface="+mn-lt"/>
              </a:rPr>
              <a:t>: One-Hot Encoding was applied to categorical features, such as teams, venues, and toss outcomes, to make the data suitable for model training.</a:t>
            </a:r>
            <a:endParaRPr lang="en-US"/>
          </a:p>
          <a:p>
            <a:pPr marL="0" indent="0">
              <a:buNone/>
            </a:pPr>
            <a:endParaRPr lang="en-US">
              <a:ea typeface="Calibri" panose="020F0502020204030204"/>
              <a:cs typeface="Calibri" panose="020F0502020204030204"/>
            </a:endParaRPr>
          </a:p>
        </p:txBody>
      </p:sp>
    </p:spTree>
    <p:extLst>
      <p:ext uri="{BB962C8B-B14F-4D97-AF65-F5344CB8AC3E}">
        <p14:creationId xmlns:p14="http://schemas.microsoft.com/office/powerpoint/2010/main" val="97766232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F01A-758A-8137-3CD3-5A88FBEF6D4F}"/>
              </a:ext>
            </a:extLst>
          </p:cNvPr>
          <p:cNvSpPr>
            <a:spLocks noGrp="1"/>
          </p:cNvSpPr>
          <p:nvPr>
            <p:ph type="title"/>
          </p:nvPr>
        </p:nvSpPr>
        <p:spPr/>
        <p:txBody>
          <a:bodyPr>
            <a:normAutofit/>
          </a:bodyPr>
          <a:lstStyle/>
          <a:p>
            <a:r>
              <a:rPr lang="en-US" sz="5400" b="1">
                <a:solidFill>
                  <a:srgbClr val="78DEFA"/>
                </a:solidFill>
                <a:ea typeface="+mj-lt"/>
                <a:cs typeface="+mj-lt"/>
              </a:rPr>
              <a:t>Workflow</a:t>
            </a:r>
            <a:endParaRPr lang="en-US" sz="5400" b="1">
              <a:solidFill>
                <a:srgbClr val="000000"/>
              </a:solidFill>
              <a:ea typeface="Calibri Light" panose="020F0302020204030204"/>
              <a:cs typeface="Calibri Light" panose="020F0302020204030204"/>
            </a:endParaRPr>
          </a:p>
        </p:txBody>
      </p:sp>
      <p:pic>
        <p:nvPicPr>
          <p:cNvPr id="7" name="Content Placeholder 6" descr="A diagram of a computer system&#10;&#10;Description automatically generated">
            <a:extLst>
              <a:ext uri="{FF2B5EF4-FFF2-40B4-BE49-F238E27FC236}">
                <a16:creationId xmlns:a16="http://schemas.microsoft.com/office/drawing/2014/main" id="{F3331713-07BB-6A15-FF9B-34E86FA83A2E}"/>
              </a:ext>
            </a:extLst>
          </p:cNvPr>
          <p:cNvPicPr>
            <a:picLocks noGrp="1" noChangeAspect="1"/>
          </p:cNvPicPr>
          <p:nvPr>
            <p:ph idx="1"/>
          </p:nvPr>
        </p:nvPicPr>
        <p:blipFill>
          <a:blip r:embed="rId2"/>
          <a:stretch>
            <a:fillRect/>
          </a:stretch>
        </p:blipFill>
        <p:spPr>
          <a:xfrm>
            <a:off x="1389133" y="1872377"/>
            <a:ext cx="8460785" cy="4429234"/>
          </a:xfrm>
        </p:spPr>
      </p:pic>
    </p:spTree>
    <p:extLst>
      <p:ext uri="{BB962C8B-B14F-4D97-AF65-F5344CB8AC3E}">
        <p14:creationId xmlns:p14="http://schemas.microsoft.com/office/powerpoint/2010/main" val="391850789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Main Components of the Solution and Their Communication</vt:lpstr>
      <vt:lpstr>COMMUNICATION FLOW</vt:lpstr>
      <vt:lpstr>Underlying Data Structures in the App</vt:lpstr>
      <vt:lpstr>Tech Stack Used (MERN Stack)</vt:lpstr>
      <vt:lpstr>Roles in the App</vt:lpstr>
      <vt:lpstr>Interfaces to be Developed</vt:lpstr>
      <vt:lpstr>Datasets and Processing</vt:lpstr>
      <vt:lpstr>Workflow</vt:lpstr>
      <vt:lpstr>Business Logic for Predicting Match 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Pata</dc:creator>
  <cp:revision>1</cp:revision>
  <dcterms:created xsi:type="dcterms:W3CDTF">2024-08-23T07:04:14Z</dcterms:created>
  <dcterms:modified xsi:type="dcterms:W3CDTF">2024-10-31T08:41:32Z</dcterms:modified>
</cp:coreProperties>
</file>