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13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9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7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4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1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C8B6-B51A-6D44-BA22-29850B51F058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>
            <a:extLst>
              <a:ext uri="{FF2B5EF4-FFF2-40B4-BE49-F238E27FC236}">
                <a16:creationId xmlns:a16="http://schemas.microsoft.com/office/drawing/2014/main" id="{89FC2592-4650-6C47-9D1C-93DF44B7361B}"/>
              </a:ext>
            </a:extLst>
          </p:cNvPr>
          <p:cNvSpPr txBox="1"/>
          <p:nvPr/>
        </p:nvSpPr>
        <p:spPr>
          <a:xfrm>
            <a:off x="2422780" y="4468947"/>
            <a:ext cx="4400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Generation</a:t>
            </a:r>
            <a:r>
              <a:rPr lang="fr-FR" sz="4000" b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fr-FR" sz="4000" b="1" dirty="0" err="1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Process</a:t>
            </a:r>
            <a:endParaRPr lang="fr-FR" sz="4000" b="1" dirty="0">
              <a:solidFill>
                <a:schemeClr val="accent1"/>
              </a:solidFill>
              <a:latin typeface="Bradley Hand" pitchFamily="2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28FD594-16F3-D441-B014-5A58041F0EB7}"/>
              </a:ext>
            </a:extLst>
          </p:cNvPr>
          <p:cNvGrpSpPr/>
          <p:nvPr/>
        </p:nvGrpSpPr>
        <p:grpSpPr>
          <a:xfrm>
            <a:off x="932179" y="1407348"/>
            <a:ext cx="7381766" cy="2949794"/>
            <a:chOff x="1019664" y="1934071"/>
            <a:chExt cx="7381766" cy="2949794"/>
          </a:xfrm>
        </p:grpSpPr>
        <p:sp>
          <p:nvSpPr>
            <p:cNvPr id="32" name="Document 31">
              <a:extLst>
                <a:ext uri="{FF2B5EF4-FFF2-40B4-BE49-F238E27FC236}">
                  <a16:creationId xmlns:a16="http://schemas.microsoft.com/office/drawing/2014/main" id="{5455560E-12BD-264C-8550-A2F0654F1D29}"/>
                </a:ext>
              </a:extLst>
            </p:cNvPr>
            <p:cNvSpPr/>
            <p:nvPr/>
          </p:nvSpPr>
          <p:spPr>
            <a:xfrm>
              <a:off x="4229629" y="2974241"/>
              <a:ext cx="1267767" cy="103851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1" b="1" dirty="0" err="1">
                  <a:solidFill>
                    <a:schemeClr val="accent1"/>
                  </a:solidFill>
                </a:rPr>
                <a:t>PlantUML</a:t>
              </a:r>
              <a:endParaRPr lang="fr-FR" sz="1801" b="1" dirty="0">
                <a:solidFill>
                  <a:schemeClr val="accent1"/>
                </a:solidFill>
              </a:endParaRPr>
            </a:p>
            <a:p>
              <a:pPr algn="ctr"/>
              <a:endParaRPr lang="fr-FR" sz="1401" i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1" i="1" dirty="0">
                  <a:solidFill>
                    <a:schemeClr val="tx1"/>
                  </a:solidFill>
                </a:rPr>
                <a:t>.</a:t>
              </a:r>
              <a:r>
                <a:rPr lang="fr-FR" sz="1401" i="1" dirty="0" err="1">
                  <a:solidFill>
                    <a:schemeClr val="tx1"/>
                  </a:solidFill>
                </a:rPr>
                <a:t>puml</a:t>
              </a:r>
              <a:endParaRPr lang="fr-FR" sz="1401" i="1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CB2F042C-D4B3-3944-B565-E32BE61CA69C}"/>
                </a:ext>
              </a:extLst>
            </p:cNvPr>
            <p:cNvGrpSpPr/>
            <p:nvPr/>
          </p:nvGrpSpPr>
          <p:grpSpPr>
            <a:xfrm>
              <a:off x="7133663" y="1934071"/>
              <a:ext cx="1267767" cy="2949794"/>
              <a:chOff x="6577481" y="1934071"/>
              <a:chExt cx="1267767" cy="2949794"/>
            </a:xfrm>
          </p:grpSpPr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57F9D341-3F9B-DA4D-A1D0-390CD7BD9D12}"/>
                  </a:ext>
                </a:extLst>
              </p:cNvPr>
              <p:cNvSpPr/>
              <p:nvPr/>
            </p:nvSpPr>
            <p:spPr>
              <a:xfrm>
                <a:off x="6577481" y="1934071"/>
                <a:ext cx="1267767" cy="10385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1" b="1" dirty="0">
                    <a:solidFill>
                      <a:schemeClr val="accent1"/>
                    </a:solidFill>
                  </a:rPr>
                  <a:t>PNG</a:t>
                </a:r>
              </a:p>
              <a:p>
                <a:pPr algn="ctr"/>
                <a:endParaRPr lang="fr-FR" sz="140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401" i="1" dirty="0">
                    <a:solidFill>
                      <a:schemeClr val="tx1"/>
                    </a:solidFill>
                  </a:rPr>
                  <a:t>.</a:t>
                </a:r>
                <a:r>
                  <a:rPr lang="fr-FR" sz="1401" i="1" dirty="0" err="1">
                    <a:solidFill>
                      <a:schemeClr val="tx1"/>
                    </a:solidFill>
                  </a:rPr>
                  <a:t>png</a:t>
                </a:r>
                <a:endParaRPr lang="fr-FR" sz="140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ocument 34">
                <a:extLst>
                  <a:ext uri="{FF2B5EF4-FFF2-40B4-BE49-F238E27FC236}">
                    <a16:creationId xmlns:a16="http://schemas.microsoft.com/office/drawing/2014/main" id="{FC88C715-6F41-4A40-A181-3DFE94EC4AE0}"/>
                  </a:ext>
                </a:extLst>
              </p:cNvPr>
              <p:cNvSpPr/>
              <p:nvPr/>
            </p:nvSpPr>
            <p:spPr>
              <a:xfrm>
                <a:off x="6577481" y="3845346"/>
                <a:ext cx="1267767" cy="10385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801" b="1" dirty="0">
                    <a:solidFill>
                      <a:schemeClr val="accent1"/>
                    </a:solidFill>
                  </a:rPr>
                  <a:t>SVG</a:t>
                </a:r>
              </a:p>
              <a:p>
                <a:pPr algn="ctr"/>
                <a:endParaRPr lang="fr-FR" sz="140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401" i="1" dirty="0">
                    <a:solidFill>
                      <a:schemeClr val="tx1"/>
                    </a:solidFill>
                  </a:rPr>
                  <a:t>.</a:t>
                </a:r>
                <a:r>
                  <a:rPr lang="fr-FR" sz="1401" i="1" dirty="0" err="1">
                    <a:solidFill>
                      <a:schemeClr val="tx1"/>
                    </a:solidFill>
                  </a:rPr>
                  <a:t>svg</a:t>
                </a:r>
                <a:endParaRPr lang="fr-FR" sz="140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BCE07424-0866-2D46-9482-D84A2301C7EF}"/>
                </a:ext>
              </a:extLst>
            </p:cNvPr>
            <p:cNvSpPr/>
            <p:nvPr/>
          </p:nvSpPr>
          <p:spPr>
            <a:xfrm>
              <a:off x="1019664" y="2974241"/>
              <a:ext cx="1267767" cy="103851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1" b="1" dirty="0" err="1">
                  <a:solidFill>
                    <a:schemeClr val="accent1"/>
                  </a:solidFill>
                </a:rPr>
                <a:t>Dataset</a:t>
              </a:r>
              <a:endParaRPr lang="fr-FR" sz="1801" b="1" dirty="0">
                <a:solidFill>
                  <a:schemeClr val="accent1"/>
                </a:solidFill>
              </a:endParaRPr>
            </a:p>
            <a:p>
              <a:pPr algn="ctr"/>
              <a:endParaRPr lang="fr-FR" sz="1401" i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1" i="1" dirty="0">
                  <a:solidFill>
                    <a:schemeClr val="tx1"/>
                  </a:solidFill>
                </a:rPr>
                <a:t>.</a:t>
              </a:r>
              <a:r>
                <a:rPr lang="fr-FR" sz="1401" i="1" dirty="0" err="1">
                  <a:solidFill>
                    <a:schemeClr val="tx1"/>
                  </a:solidFill>
                </a:rPr>
                <a:t>yaml</a:t>
              </a:r>
              <a:endParaRPr lang="fr-FR" sz="1401" i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FC24AC-E98D-F444-AB48-B22A242DD0B9}"/>
                </a:ext>
              </a:extLst>
            </p:cNvPr>
            <p:cNvGrpSpPr/>
            <p:nvPr/>
          </p:nvGrpSpPr>
          <p:grpSpPr>
            <a:xfrm>
              <a:off x="2634224" y="2592242"/>
              <a:ext cx="1248612" cy="1177563"/>
              <a:chOff x="5489018" y="3586852"/>
              <a:chExt cx="1248612" cy="1177563"/>
            </a:xfrm>
          </p:grpSpPr>
          <p:pic>
            <p:nvPicPr>
              <p:cNvPr id="9" name="Graphique 8">
                <a:extLst>
                  <a:ext uri="{FF2B5EF4-FFF2-40B4-BE49-F238E27FC236}">
                    <a16:creationId xmlns:a16="http://schemas.microsoft.com/office/drawing/2014/main" id="{D513D904-7EB3-8A42-AB3C-6E9E636B2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27588" y="3586852"/>
                <a:ext cx="942680" cy="942680"/>
              </a:xfrm>
              <a:prstGeom prst="rect">
                <a:avLst/>
              </a:prstGeom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8BAD5C5-22CF-F84A-850D-E2DDA388CB35}"/>
                  </a:ext>
                </a:extLst>
              </p:cNvPr>
              <p:cNvSpPr txBox="1"/>
              <p:nvPr/>
            </p:nvSpPr>
            <p:spPr>
              <a:xfrm>
                <a:off x="5489018" y="4456638"/>
                <a:ext cx="1248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/>
                  <a:t>yaml2puml.py</a:t>
                </a:r>
              </a:p>
            </p:txBody>
          </p:sp>
        </p:grp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54559A5-2B7C-C04D-9350-B08FD2ADF8CB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2287431" y="3493501"/>
              <a:ext cx="1954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03A30FF-CA78-214B-B05A-7DCFE7E2815D}"/>
                </a:ext>
              </a:extLst>
            </p:cNvPr>
            <p:cNvGrpSpPr/>
            <p:nvPr/>
          </p:nvGrpSpPr>
          <p:grpSpPr>
            <a:xfrm>
              <a:off x="5844189" y="2592242"/>
              <a:ext cx="942680" cy="1177563"/>
              <a:chOff x="5558303" y="3586852"/>
              <a:chExt cx="942680" cy="1177563"/>
            </a:xfrm>
          </p:grpSpPr>
          <p:pic>
            <p:nvPicPr>
              <p:cNvPr id="38" name="Graphique 37">
                <a:extLst>
                  <a:ext uri="{FF2B5EF4-FFF2-40B4-BE49-F238E27FC236}">
                    <a16:creationId xmlns:a16="http://schemas.microsoft.com/office/drawing/2014/main" id="{00F92BBB-5802-4E45-985C-563566CF8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58303" y="3586852"/>
                <a:ext cx="942680" cy="942680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A444AD3-9A21-1947-813D-939024EB092E}"/>
                  </a:ext>
                </a:extLst>
              </p:cNvPr>
              <p:cNvSpPr txBox="1"/>
              <p:nvPr/>
            </p:nvSpPr>
            <p:spPr>
              <a:xfrm>
                <a:off x="5609528" y="4456638"/>
                <a:ext cx="857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 err="1"/>
                  <a:t>plantuml</a:t>
                </a:r>
                <a:endParaRPr lang="fr-FR" sz="1400" b="1" dirty="0"/>
              </a:p>
            </p:txBody>
          </p:sp>
        </p:grpSp>
        <p:cxnSp>
          <p:nvCxnSpPr>
            <p:cNvPr id="26" name="Connecteur en angle 25">
              <a:extLst>
                <a:ext uri="{FF2B5EF4-FFF2-40B4-BE49-F238E27FC236}">
                  <a16:creationId xmlns:a16="http://schemas.microsoft.com/office/drawing/2014/main" id="{3B463189-4522-6746-A171-0043474ECE74}"/>
                </a:ext>
              </a:extLst>
            </p:cNvPr>
            <p:cNvCxnSpPr>
              <a:stCxn id="32" idx="3"/>
              <a:endCxn id="33" idx="2"/>
            </p:cNvCxnSpPr>
            <p:nvPr/>
          </p:nvCxnSpPr>
          <p:spPr>
            <a:xfrm flipV="1">
              <a:off x="5497396" y="2903932"/>
              <a:ext cx="2270151" cy="5895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ngle 40">
              <a:extLst>
                <a:ext uri="{FF2B5EF4-FFF2-40B4-BE49-F238E27FC236}">
                  <a16:creationId xmlns:a16="http://schemas.microsoft.com/office/drawing/2014/main" id="{EA61BFC8-E3C6-6C40-B3BB-C173A770DDC7}"/>
                </a:ext>
              </a:extLst>
            </p:cNvPr>
            <p:cNvCxnSpPr>
              <a:stCxn id="32" idx="3"/>
              <a:endCxn id="35" idx="0"/>
            </p:cNvCxnSpPr>
            <p:nvPr/>
          </p:nvCxnSpPr>
          <p:spPr>
            <a:xfrm>
              <a:off x="5497396" y="3493501"/>
              <a:ext cx="2270151" cy="351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396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18</Words>
  <Application>Microsoft Macintosh PowerPoint</Application>
  <PresentationFormat>Format A4 (210 x 297 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Brush Script MT</vt:lpstr>
      <vt:lpstr>Arial</vt:lpstr>
      <vt:lpstr>Bradley Hand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23</cp:revision>
  <dcterms:created xsi:type="dcterms:W3CDTF">2021-11-09T23:34:49Z</dcterms:created>
  <dcterms:modified xsi:type="dcterms:W3CDTF">2021-11-16T01:36:41Z</dcterms:modified>
</cp:coreProperties>
</file>