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49"/>
  </p:normalViewPr>
  <p:slideViewPr>
    <p:cSldViewPr snapToGrid="0" snapToObjects="1">
      <p:cViewPr>
        <p:scale>
          <a:sx n="112" d="100"/>
          <a:sy n="112" d="100"/>
        </p:scale>
        <p:origin x="212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C8B6-B51A-6D44-BA22-29850B51F058}" type="datetimeFigureOut">
              <a:rPr lang="fr-FR" smtClean="0"/>
              <a:t>13/11/2021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F3F1-EE69-A445-9D37-6DEF3DBEA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95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C8B6-B51A-6D44-BA22-29850B51F058}" type="datetimeFigureOut">
              <a:rPr lang="fr-FR" smtClean="0"/>
              <a:t>13/11/2021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F3F1-EE69-A445-9D37-6DEF3DBEA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34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C8B6-B51A-6D44-BA22-29850B51F058}" type="datetimeFigureOut">
              <a:rPr lang="fr-FR" smtClean="0"/>
              <a:t>13/11/2021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F3F1-EE69-A445-9D37-6DEF3DBEA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27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C8B6-B51A-6D44-BA22-29850B51F058}" type="datetimeFigureOut">
              <a:rPr lang="fr-FR" smtClean="0"/>
              <a:t>13/11/2021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F3F1-EE69-A445-9D37-6DEF3DBEA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72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C8B6-B51A-6D44-BA22-29850B51F058}" type="datetimeFigureOut">
              <a:rPr lang="fr-FR" smtClean="0"/>
              <a:t>13/11/2021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F3F1-EE69-A445-9D37-6DEF3DBEA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50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C8B6-B51A-6D44-BA22-29850B51F058}" type="datetimeFigureOut">
              <a:rPr lang="fr-FR" smtClean="0"/>
              <a:t>13/11/2021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F3F1-EE69-A445-9D37-6DEF3DBEA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72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C8B6-B51A-6D44-BA22-29850B51F058}" type="datetimeFigureOut">
              <a:rPr lang="fr-FR" smtClean="0"/>
              <a:t>13/11/2021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F3F1-EE69-A445-9D37-6DEF3DBEA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46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C8B6-B51A-6D44-BA22-29850B51F058}" type="datetimeFigureOut">
              <a:rPr lang="fr-FR" smtClean="0"/>
              <a:t>13/11/2021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F3F1-EE69-A445-9D37-6DEF3DBEA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9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C8B6-B51A-6D44-BA22-29850B51F058}" type="datetimeFigureOut">
              <a:rPr lang="fr-FR" smtClean="0"/>
              <a:t>13/11/2021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F3F1-EE69-A445-9D37-6DEF3DBEA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10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C8B6-B51A-6D44-BA22-29850B51F058}" type="datetimeFigureOut">
              <a:rPr lang="fr-FR" smtClean="0"/>
              <a:t>13/11/2021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F3F1-EE69-A445-9D37-6DEF3DBEA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7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C8B6-B51A-6D44-BA22-29850B51F058}" type="datetimeFigureOut">
              <a:rPr lang="fr-FR" smtClean="0"/>
              <a:t>13/11/2021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F3F1-EE69-A445-9D37-6DEF3DBEA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2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3C8B6-B51A-6D44-BA22-29850B51F058}" type="datetimeFigureOut">
              <a:rPr lang="fr-FR" smtClean="0"/>
              <a:t>13/11/2021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F3F1-EE69-A445-9D37-6DEF3DBEA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94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us 3">
            <a:extLst>
              <a:ext uri="{FF2B5EF4-FFF2-40B4-BE49-F238E27FC236}">
                <a16:creationId xmlns:a16="http://schemas.microsoft.com/office/drawing/2014/main" id="{033EB83A-37A9-4E4A-A86C-F7EB1DFA2438}"/>
              </a:ext>
            </a:extLst>
          </p:cNvPr>
          <p:cNvSpPr/>
          <p:nvPr/>
        </p:nvSpPr>
        <p:spPr>
          <a:xfrm>
            <a:off x="213593" y="168966"/>
            <a:ext cx="1868558" cy="121257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801" b="1" dirty="0">
                <a:solidFill>
                  <a:schemeClr val="accent1"/>
                </a:solidFill>
              </a:rPr>
              <a:t>TOSCA</a:t>
            </a:r>
            <a:br>
              <a:rPr lang="fr-FR" sz="1801" b="1" dirty="0">
                <a:solidFill>
                  <a:schemeClr val="accent1"/>
                </a:solidFill>
              </a:rPr>
            </a:br>
            <a:r>
              <a:rPr lang="fr-FR" sz="1801" b="1" dirty="0" err="1">
                <a:solidFill>
                  <a:schemeClr val="accent1"/>
                </a:solidFill>
              </a:rPr>
              <a:t>Modeling</a:t>
            </a:r>
            <a:r>
              <a:rPr lang="fr-FR" sz="1801" b="1" dirty="0">
                <a:solidFill>
                  <a:schemeClr val="accent1"/>
                </a:solidFill>
              </a:rPr>
              <a:t> </a:t>
            </a:r>
            <a:r>
              <a:rPr lang="fr-FR" sz="1801" b="1" dirty="0" err="1">
                <a:solidFill>
                  <a:schemeClr val="accent1"/>
                </a:solidFill>
              </a:rPr>
              <a:t>Tool</a:t>
            </a:r>
            <a:endParaRPr lang="fr-FR" sz="1801" b="1" dirty="0">
              <a:solidFill>
                <a:schemeClr val="accent1"/>
              </a:solidFill>
            </a:endParaRPr>
          </a:p>
          <a:p>
            <a:pPr algn="ctr"/>
            <a:endParaRPr lang="fr-FR" sz="1600" dirty="0">
              <a:solidFill>
                <a:schemeClr val="tx1"/>
              </a:solidFill>
            </a:endParaRPr>
          </a:p>
          <a:p>
            <a:pPr algn="ctr"/>
            <a:r>
              <a:rPr lang="fr-FR" sz="1401" i="1" dirty="0">
                <a:solidFill>
                  <a:schemeClr val="tx1"/>
                </a:solidFill>
              </a:rPr>
              <a:t>Eclipse </a:t>
            </a:r>
            <a:r>
              <a:rPr lang="fr-FR" sz="1401" i="1" dirty="0" err="1">
                <a:solidFill>
                  <a:schemeClr val="tx1"/>
                </a:solidFill>
              </a:rPr>
              <a:t>Winery</a:t>
            </a:r>
            <a:endParaRPr lang="fr-FR" sz="1401" i="1" dirty="0">
              <a:solidFill>
                <a:schemeClr val="tx1"/>
              </a:solidFill>
            </a:endParaRPr>
          </a:p>
        </p:txBody>
      </p:sp>
      <p:sp>
        <p:nvSpPr>
          <p:cNvPr id="5" name="Processus 4">
            <a:extLst>
              <a:ext uri="{FF2B5EF4-FFF2-40B4-BE49-F238E27FC236}">
                <a16:creationId xmlns:a16="http://schemas.microsoft.com/office/drawing/2014/main" id="{E4BC6295-33F8-C74C-AD5B-F19D5AD931D6}"/>
              </a:ext>
            </a:extLst>
          </p:cNvPr>
          <p:cNvSpPr/>
          <p:nvPr/>
        </p:nvSpPr>
        <p:spPr>
          <a:xfrm>
            <a:off x="2407477" y="1903896"/>
            <a:ext cx="2044151" cy="135834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801" b="1" dirty="0">
                <a:solidFill>
                  <a:schemeClr val="accent1"/>
                </a:solidFill>
              </a:rPr>
              <a:t>TOSCA</a:t>
            </a:r>
            <a:br>
              <a:rPr lang="fr-FR" sz="1801" b="1" dirty="0">
                <a:solidFill>
                  <a:schemeClr val="accent1"/>
                </a:solidFill>
              </a:rPr>
            </a:br>
            <a:r>
              <a:rPr lang="fr-FR" sz="1801" b="1" dirty="0">
                <a:solidFill>
                  <a:schemeClr val="accent1"/>
                </a:solidFill>
              </a:rPr>
              <a:t>Marketplace</a:t>
            </a:r>
          </a:p>
          <a:p>
            <a:pPr algn="ctr"/>
            <a:endParaRPr lang="fr-FR" sz="1600" dirty="0">
              <a:solidFill>
                <a:schemeClr val="tx1"/>
              </a:solidFill>
            </a:endParaRPr>
          </a:p>
          <a:p>
            <a:pPr algn="ctr"/>
            <a:r>
              <a:rPr lang="fr-FR" sz="1401" i="1" dirty="0" err="1">
                <a:solidFill>
                  <a:schemeClr val="tx1"/>
                </a:solidFill>
              </a:rPr>
              <a:t>xOpera</a:t>
            </a:r>
            <a:r>
              <a:rPr lang="fr-FR" sz="1401" i="1" dirty="0">
                <a:solidFill>
                  <a:schemeClr val="tx1"/>
                </a:solidFill>
              </a:rPr>
              <a:t> Template Library</a:t>
            </a:r>
          </a:p>
        </p:txBody>
      </p:sp>
      <p:sp>
        <p:nvSpPr>
          <p:cNvPr id="6" name="Processus 5">
            <a:extLst>
              <a:ext uri="{FF2B5EF4-FFF2-40B4-BE49-F238E27FC236}">
                <a16:creationId xmlns:a16="http://schemas.microsoft.com/office/drawing/2014/main" id="{2555590A-C5EC-A644-BC94-4228F6FA9C18}"/>
              </a:ext>
            </a:extLst>
          </p:cNvPr>
          <p:cNvSpPr/>
          <p:nvPr/>
        </p:nvSpPr>
        <p:spPr>
          <a:xfrm>
            <a:off x="4861339" y="3784599"/>
            <a:ext cx="2044151" cy="135834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801" b="1" dirty="0">
                <a:solidFill>
                  <a:schemeClr val="accent1"/>
                </a:solidFill>
              </a:rPr>
              <a:t>TOSCA</a:t>
            </a:r>
            <a:br>
              <a:rPr lang="fr-FR" sz="1801" b="1" dirty="0">
                <a:solidFill>
                  <a:schemeClr val="accent1"/>
                </a:solidFill>
              </a:rPr>
            </a:br>
            <a:r>
              <a:rPr lang="fr-FR" sz="1801" b="1" dirty="0" err="1">
                <a:solidFill>
                  <a:schemeClr val="accent1"/>
                </a:solidFill>
              </a:rPr>
              <a:t>Orchestrator</a:t>
            </a:r>
            <a:endParaRPr lang="fr-FR" sz="1801" b="1" dirty="0">
              <a:solidFill>
                <a:schemeClr val="accent1"/>
              </a:solidFill>
            </a:endParaRPr>
          </a:p>
          <a:p>
            <a:pPr algn="ctr"/>
            <a:endParaRPr lang="fr-FR" sz="1600" dirty="0">
              <a:solidFill>
                <a:schemeClr val="tx1"/>
              </a:solidFill>
            </a:endParaRPr>
          </a:p>
          <a:p>
            <a:pPr algn="ctr"/>
            <a:r>
              <a:rPr lang="fr-FR" sz="1401" i="1" dirty="0" err="1">
                <a:solidFill>
                  <a:schemeClr val="tx1"/>
                </a:solidFill>
              </a:rPr>
              <a:t>Ubicity</a:t>
            </a:r>
            <a:r>
              <a:rPr lang="fr-FR" sz="1401" i="1" dirty="0">
                <a:solidFill>
                  <a:schemeClr val="tx1"/>
                </a:solidFill>
              </a:rPr>
              <a:t> </a:t>
            </a:r>
            <a:r>
              <a:rPr lang="fr-FR" sz="1401" i="1" dirty="0" err="1">
                <a:solidFill>
                  <a:schemeClr val="tx1"/>
                </a:solidFill>
              </a:rPr>
              <a:t>Orchestrator</a:t>
            </a:r>
            <a:endParaRPr lang="fr-FR" sz="1401" i="1" dirty="0">
              <a:solidFill>
                <a:schemeClr val="tx1"/>
              </a:solidFill>
            </a:endParaRPr>
          </a:p>
        </p:txBody>
      </p:sp>
      <p:sp>
        <p:nvSpPr>
          <p:cNvPr id="7" name="Nuage 6">
            <a:extLst>
              <a:ext uri="{FF2B5EF4-FFF2-40B4-BE49-F238E27FC236}">
                <a16:creationId xmlns:a16="http://schemas.microsoft.com/office/drawing/2014/main" id="{F246D87A-BC97-3044-9874-3E0DA1C78C36}"/>
              </a:ext>
            </a:extLst>
          </p:cNvPr>
          <p:cNvSpPr/>
          <p:nvPr/>
        </p:nvSpPr>
        <p:spPr>
          <a:xfrm>
            <a:off x="7315200" y="5665303"/>
            <a:ext cx="2315817" cy="97403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accent1"/>
                </a:solidFill>
              </a:rPr>
              <a:t>public/</a:t>
            </a:r>
            <a:r>
              <a:rPr lang="fr-FR" dirty="0" err="1">
                <a:solidFill>
                  <a:schemeClr val="accent1"/>
                </a:solidFill>
              </a:rPr>
              <a:t>private</a:t>
            </a:r>
            <a:r>
              <a:rPr lang="fr-FR" dirty="0">
                <a:solidFill>
                  <a:schemeClr val="accent1"/>
                </a:solidFill>
              </a:rPr>
              <a:t> cloud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1" name="Connecteur en angle 10">
            <a:extLst>
              <a:ext uri="{FF2B5EF4-FFF2-40B4-BE49-F238E27FC236}">
                <a16:creationId xmlns:a16="http://schemas.microsoft.com/office/drawing/2014/main" id="{C87BA190-B07F-3F40-BE4B-99A2C4BAC1C8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1176909" y="1352502"/>
            <a:ext cx="1201530" cy="12596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EA86765B-1FD1-0B4A-8E2A-B6D09A1C6367}"/>
              </a:ext>
            </a:extLst>
          </p:cNvPr>
          <p:cNvSpPr txBox="1"/>
          <p:nvPr/>
        </p:nvSpPr>
        <p:spPr>
          <a:xfrm>
            <a:off x="563675" y="1381540"/>
            <a:ext cx="1082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Export CSAR</a:t>
            </a:r>
          </a:p>
        </p:txBody>
      </p:sp>
      <p:cxnSp>
        <p:nvCxnSpPr>
          <p:cNvPr id="14" name="Connecteur en angle 13">
            <a:extLst>
              <a:ext uri="{FF2B5EF4-FFF2-40B4-BE49-F238E27FC236}">
                <a16:creationId xmlns:a16="http://schemas.microsoft.com/office/drawing/2014/main" id="{843C525F-C2D6-E04E-B57B-0843E83D8698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rot="16200000" flipV="1">
            <a:off x="2191531" y="665874"/>
            <a:ext cx="1128643" cy="13474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BE4B89A-AADB-1F4A-9936-A9CCC8EE4619}"/>
              </a:ext>
            </a:extLst>
          </p:cNvPr>
          <p:cNvSpPr txBox="1"/>
          <p:nvPr/>
        </p:nvSpPr>
        <p:spPr>
          <a:xfrm>
            <a:off x="2801042" y="793283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Import</a:t>
            </a:r>
          </a:p>
          <a:p>
            <a:pPr algn="ctr"/>
            <a:r>
              <a:rPr lang="fr-FR" sz="1400" dirty="0"/>
              <a:t>CSAR</a:t>
            </a:r>
          </a:p>
        </p:txBody>
      </p:sp>
      <p:cxnSp>
        <p:nvCxnSpPr>
          <p:cNvPr id="18" name="Connecteur en angle 17">
            <a:extLst>
              <a:ext uri="{FF2B5EF4-FFF2-40B4-BE49-F238E27FC236}">
                <a16:creationId xmlns:a16="http://schemas.microsoft.com/office/drawing/2014/main" id="{91B31584-9DDD-FC4F-86B9-B38BF2C40501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3654859" y="3036936"/>
            <a:ext cx="981172" cy="14317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AF2E810F-E335-A845-B6B0-AD7B2E49D0DE}"/>
              </a:ext>
            </a:extLst>
          </p:cNvPr>
          <p:cNvSpPr txBox="1"/>
          <p:nvPr/>
        </p:nvSpPr>
        <p:spPr>
          <a:xfrm>
            <a:off x="4150430" y="4202162"/>
            <a:ext cx="696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/>
              <a:t>Deploy</a:t>
            </a:r>
            <a:endParaRPr lang="fr-FR" sz="1400" dirty="0"/>
          </a:p>
          <a:p>
            <a:pPr algn="ctr"/>
            <a:r>
              <a:rPr lang="fr-FR" sz="1400" dirty="0"/>
              <a:t>CSAR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BF55ABF-ED59-E946-BAEB-69E553090967}"/>
              </a:ext>
            </a:extLst>
          </p:cNvPr>
          <p:cNvSpPr txBox="1"/>
          <p:nvPr/>
        </p:nvSpPr>
        <p:spPr>
          <a:xfrm>
            <a:off x="5896433" y="5834605"/>
            <a:ext cx="1056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Automation</a:t>
            </a:r>
          </a:p>
        </p:txBody>
      </p:sp>
      <p:cxnSp>
        <p:nvCxnSpPr>
          <p:cNvPr id="24" name="Connecteur en angle 23">
            <a:extLst>
              <a:ext uri="{FF2B5EF4-FFF2-40B4-BE49-F238E27FC236}">
                <a16:creationId xmlns:a16="http://schemas.microsoft.com/office/drawing/2014/main" id="{0C3B92EE-EECE-DD48-AA4B-23C6CEF3DDC9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rot="16200000" flipH="1">
            <a:off x="6098212" y="4928149"/>
            <a:ext cx="1009375" cy="14389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>
            <a:extLst>
              <a:ext uri="{FF2B5EF4-FFF2-40B4-BE49-F238E27FC236}">
                <a16:creationId xmlns:a16="http://schemas.microsoft.com/office/drawing/2014/main" id="{FAD91CED-81D1-994A-AFEE-D80A72F81325}"/>
              </a:ext>
            </a:extLst>
          </p:cNvPr>
          <p:cNvCxnSpPr>
            <a:cxnSpLocks/>
            <a:stCxn id="7" idx="3"/>
            <a:endCxn id="6" idx="3"/>
          </p:cNvCxnSpPr>
          <p:nvPr/>
        </p:nvCxnSpPr>
        <p:spPr>
          <a:xfrm rot="16200000" flipV="1">
            <a:off x="7060690" y="4308574"/>
            <a:ext cx="1257221" cy="15676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CE7D998-7B33-5044-A4EB-A48B1D0D97D0}"/>
              </a:ext>
            </a:extLst>
          </p:cNvPr>
          <p:cNvSpPr txBox="1"/>
          <p:nvPr/>
        </p:nvSpPr>
        <p:spPr>
          <a:xfrm>
            <a:off x="7805425" y="4473711"/>
            <a:ext cx="662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Events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9FC2592-4650-6C47-9D1C-93DF44B7361B}"/>
              </a:ext>
            </a:extLst>
          </p:cNvPr>
          <p:cNvSpPr txBox="1"/>
          <p:nvPr/>
        </p:nvSpPr>
        <p:spPr>
          <a:xfrm>
            <a:off x="4363835" y="113198"/>
            <a:ext cx="5437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accent1"/>
                </a:solidFill>
                <a:latin typeface="Bradley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A </a:t>
            </a:r>
            <a:r>
              <a:rPr lang="fr-FR" sz="4000" b="1" dirty="0" err="1">
                <a:solidFill>
                  <a:schemeClr val="accent1"/>
                </a:solidFill>
                <a:latin typeface="Bradley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journey</a:t>
            </a:r>
            <a:r>
              <a:rPr lang="fr-FR" sz="4000" b="1" dirty="0">
                <a:solidFill>
                  <a:schemeClr val="accent1"/>
                </a:solidFill>
                <a:latin typeface="Bradley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 </a:t>
            </a:r>
            <a:r>
              <a:rPr lang="fr-FR" sz="4000" b="1" dirty="0" err="1">
                <a:solidFill>
                  <a:schemeClr val="accent1"/>
                </a:solidFill>
                <a:latin typeface="Bradley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with</a:t>
            </a:r>
            <a:r>
              <a:rPr lang="fr-FR" sz="4000" b="1" dirty="0">
                <a:solidFill>
                  <a:schemeClr val="accent1"/>
                </a:solidFill>
                <a:latin typeface="Bradley Hand" pitchFamily="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 TOSCA</a:t>
            </a:r>
          </a:p>
        </p:txBody>
      </p:sp>
      <p:sp>
        <p:nvSpPr>
          <p:cNvPr id="19" name="Processus 18">
            <a:extLst>
              <a:ext uri="{FF2B5EF4-FFF2-40B4-BE49-F238E27FC236}">
                <a16:creationId xmlns:a16="http://schemas.microsoft.com/office/drawing/2014/main" id="{69A8952C-B198-E04D-88AA-EF01EC076424}"/>
              </a:ext>
            </a:extLst>
          </p:cNvPr>
          <p:cNvSpPr/>
          <p:nvPr/>
        </p:nvSpPr>
        <p:spPr>
          <a:xfrm>
            <a:off x="84938" y="4861054"/>
            <a:ext cx="2125869" cy="121257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801" b="1" dirty="0">
                <a:solidFill>
                  <a:schemeClr val="accent1"/>
                </a:solidFill>
              </a:rPr>
              <a:t>TOSCA</a:t>
            </a:r>
            <a:br>
              <a:rPr lang="fr-FR" sz="1801" b="1" dirty="0">
                <a:solidFill>
                  <a:schemeClr val="accent1"/>
                </a:solidFill>
              </a:rPr>
            </a:br>
            <a:r>
              <a:rPr lang="fr-FR" sz="1801" b="1" dirty="0" err="1">
                <a:solidFill>
                  <a:schemeClr val="accent1"/>
                </a:solidFill>
              </a:rPr>
              <a:t>Developer</a:t>
            </a:r>
            <a:r>
              <a:rPr lang="fr-FR" sz="1801" b="1" dirty="0">
                <a:solidFill>
                  <a:schemeClr val="accent1"/>
                </a:solidFill>
              </a:rPr>
              <a:t> </a:t>
            </a:r>
            <a:r>
              <a:rPr lang="fr-FR" sz="1801" b="1" dirty="0" err="1">
                <a:solidFill>
                  <a:schemeClr val="accent1"/>
                </a:solidFill>
              </a:rPr>
              <a:t>Tool</a:t>
            </a:r>
            <a:endParaRPr lang="fr-FR" sz="1801" b="1" dirty="0">
              <a:solidFill>
                <a:schemeClr val="accent1"/>
              </a:solidFill>
            </a:endParaRPr>
          </a:p>
          <a:p>
            <a:pPr algn="ctr"/>
            <a:endParaRPr lang="fr-FR" sz="1600" dirty="0">
              <a:solidFill>
                <a:schemeClr val="tx1"/>
              </a:solidFill>
            </a:endParaRPr>
          </a:p>
          <a:p>
            <a:pPr algn="ctr"/>
            <a:r>
              <a:rPr lang="fr-FR" sz="1401" i="1" dirty="0" err="1">
                <a:solidFill>
                  <a:schemeClr val="tx1"/>
                </a:solidFill>
              </a:rPr>
              <a:t>Cloudnet</a:t>
            </a:r>
            <a:r>
              <a:rPr lang="fr-FR" sz="1401" i="1" dirty="0">
                <a:solidFill>
                  <a:schemeClr val="tx1"/>
                </a:solidFill>
              </a:rPr>
              <a:t> TOSCA </a:t>
            </a:r>
            <a:r>
              <a:rPr lang="fr-FR" sz="1401" i="1" dirty="0" err="1">
                <a:solidFill>
                  <a:schemeClr val="tx1"/>
                </a:solidFill>
              </a:rPr>
              <a:t>toolbox</a:t>
            </a:r>
            <a:endParaRPr lang="fr-FR" sz="1401" i="1" dirty="0">
              <a:solidFill>
                <a:schemeClr val="tx1"/>
              </a:solidFill>
            </a:endParaRPr>
          </a:p>
        </p:txBody>
      </p:sp>
      <p:cxnSp>
        <p:nvCxnSpPr>
          <p:cNvPr id="20" name="Connecteur en angle 19">
            <a:extLst>
              <a:ext uri="{FF2B5EF4-FFF2-40B4-BE49-F238E27FC236}">
                <a16:creationId xmlns:a16="http://schemas.microsoft.com/office/drawing/2014/main" id="{51FF8E06-D2A9-E14B-A235-AC75298EF7B5}"/>
              </a:ext>
            </a:extLst>
          </p:cNvPr>
          <p:cNvCxnSpPr>
            <a:cxnSpLocks/>
            <a:stCxn id="25" idx="3"/>
            <a:endCxn id="19" idx="0"/>
          </p:cNvCxnSpPr>
          <p:nvPr/>
        </p:nvCxnSpPr>
        <p:spPr>
          <a:xfrm flipH="1">
            <a:off x="1147873" y="2594114"/>
            <a:ext cx="1257531" cy="2266940"/>
          </a:xfrm>
          <a:prstGeom prst="bentConnector4">
            <a:avLst>
              <a:gd name="adj1" fmla="val 99917"/>
              <a:gd name="adj2" fmla="val 557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293DCC5-8086-7348-A5DC-CBBEFA692203}"/>
              </a:ext>
            </a:extLst>
          </p:cNvPr>
          <p:cNvSpPr txBox="1"/>
          <p:nvPr/>
        </p:nvSpPr>
        <p:spPr>
          <a:xfrm>
            <a:off x="544307" y="4488878"/>
            <a:ext cx="1100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Import CSAR</a:t>
            </a:r>
          </a:p>
        </p:txBody>
      </p:sp>
      <p:cxnSp>
        <p:nvCxnSpPr>
          <p:cNvPr id="29" name="Connecteur en angle 28">
            <a:extLst>
              <a:ext uri="{FF2B5EF4-FFF2-40B4-BE49-F238E27FC236}">
                <a16:creationId xmlns:a16="http://schemas.microsoft.com/office/drawing/2014/main" id="{3C955981-AD51-8F44-9EE3-93523CCD52E5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210807" y="4656841"/>
            <a:ext cx="2636289" cy="810500"/>
          </a:xfrm>
          <a:prstGeom prst="bentConnector3">
            <a:avLst>
              <a:gd name="adj1" fmla="val 460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C27ACCDD-40D6-F94F-8944-AA0B3EE16769}"/>
              </a:ext>
            </a:extLst>
          </p:cNvPr>
          <p:cNvSpPr txBox="1"/>
          <p:nvPr/>
        </p:nvSpPr>
        <p:spPr>
          <a:xfrm>
            <a:off x="2218912" y="5205731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Export</a:t>
            </a:r>
          </a:p>
          <a:p>
            <a:pPr algn="ctr"/>
            <a:r>
              <a:rPr lang="fr-FR" sz="1400" dirty="0"/>
              <a:t>CSAR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38259B3-8554-A047-9DEF-24611519BA14}"/>
              </a:ext>
            </a:extLst>
          </p:cNvPr>
          <p:cNvSpPr txBox="1"/>
          <p:nvPr/>
        </p:nvSpPr>
        <p:spPr>
          <a:xfrm>
            <a:off x="1720601" y="233250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Import</a:t>
            </a:r>
          </a:p>
          <a:p>
            <a:pPr algn="ctr"/>
            <a:r>
              <a:rPr lang="fr-FR" sz="1400" dirty="0"/>
              <a:t>CSAR</a:t>
            </a:r>
          </a:p>
        </p:txBody>
      </p:sp>
      <p:cxnSp>
        <p:nvCxnSpPr>
          <p:cNvPr id="59" name="Connecteur en angle 58">
            <a:extLst>
              <a:ext uri="{FF2B5EF4-FFF2-40B4-BE49-F238E27FC236}">
                <a16:creationId xmlns:a16="http://schemas.microsoft.com/office/drawing/2014/main" id="{ED1053DD-A999-1149-B2AF-A976E3309F23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H="1">
            <a:off x="2218912" y="3262243"/>
            <a:ext cx="663964" cy="2205099"/>
          </a:xfrm>
          <a:prstGeom prst="bentConnector4">
            <a:avLst>
              <a:gd name="adj1" fmla="val 100048"/>
              <a:gd name="adj2" fmla="val 559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036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</TotalTime>
  <Words>46</Words>
  <Application>Microsoft Macintosh PowerPoint</Application>
  <PresentationFormat>Format A4 (210 x 297 mm)</PresentationFormat>
  <Paragraphs>27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Brush Script MT</vt:lpstr>
      <vt:lpstr>Arial</vt:lpstr>
      <vt:lpstr>Bradley Hand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17</cp:revision>
  <dcterms:created xsi:type="dcterms:W3CDTF">2021-11-09T23:34:49Z</dcterms:created>
  <dcterms:modified xsi:type="dcterms:W3CDTF">2021-11-13T12:50:28Z</dcterms:modified>
</cp:coreProperties>
</file>