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6" r:id="rId7"/>
    <p:sldId id="261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611D-6401-4D2F-9818-08FCEF981E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2672-423D-4AF9-9651-DA71D16BB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0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611D-6401-4D2F-9818-08FCEF981E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2672-423D-4AF9-9651-DA71D16BB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5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611D-6401-4D2F-9818-08FCEF981E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2672-423D-4AF9-9651-DA71D16BB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7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611D-6401-4D2F-9818-08FCEF981E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2672-423D-4AF9-9651-DA71D16BB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79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611D-6401-4D2F-9818-08FCEF981E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2672-423D-4AF9-9651-DA71D16BB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611D-6401-4D2F-9818-08FCEF981E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2672-423D-4AF9-9651-DA71D16BB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7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611D-6401-4D2F-9818-08FCEF981E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2672-423D-4AF9-9651-DA71D16BB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56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611D-6401-4D2F-9818-08FCEF981E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2672-423D-4AF9-9651-DA71D16BB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2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611D-6401-4D2F-9818-08FCEF981E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2672-423D-4AF9-9651-DA71D16BB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9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611D-6401-4D2F-9818-08FCEF981E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2672-423D-4AF9-9651-DA71D16BB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9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611D-6401-4D2F-9818-08FCEF981E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2672-423D-4AF9-9651-DA71D16BB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6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611D-6401-4D2F-9818-08FCEF981E7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2672-423D-4AF9-9651-DA71D16BB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9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ticle: How Can a Resume Parser Help Job Boards Increase Their  Productivity? — People Matter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Resume </a:t>
            </a:r>
            <a:r>
              <a:rPr lang="en-US" dirty="0" smtClean="0"/>
              <a:t>Analyzer/Parser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96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direct Notice | Thank you gifs, Thank you pictures, Thank you quote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riting Achievable Organizational Objectives - eLearning Industry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document classification </a:t>
            </a:r>
            <a:r>
              <a:rPr lang="en-US" dirty="0" smtClean="0"/>
              <a:t>(Resume Analyzer/Parser) solution </a:t>
            </a:r>
            <a:r>
              <a:rPr lang="en-US" dirty="0" smtClean="0"/>
              <a:t>should significantly reduce the manual human effort in the HRM. It should achieve a higher level of accuracy and automation with minimal human intervention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Business Objectives - Meaning Types Nature Characteristic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4"/>
          <a:stretch/>
        </p:blipFill>
        <p:spPr bwMode="auto">
          <a:xfrm>
            <a:off x="6172199" y="1825625"/>
            <a:ext cx="5181601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Top 5 Data Science Projects For Beginners &amp; Experts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Free vector global trading, stock market analysis. international commerce statistics analyzing, economic globalization. environment data analytics concept.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8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9" y="1682404"/>
            <a:ext cx="5145873" cy="483540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09" y="1682404"/>
            <a:ext cx="5145873" cy="48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Free vector global trading, stock market analysis. international commerce statistics analyzing, economic globalization. environment data analytics concept.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30" y="1825625"/>
            <a:ext cx="8772739" cy="4351338"/>
          </a:xfrm>
        </p:spPr>
      </p:pic>
    </p:spTree>
    <p:extLst>
      <p:ext uri="{BB962C8B-B14F-4D97-AF65-F5344CB8AC3E}">
        <p14:creationId xmlns:p14="http://schemas.microsoft.com/office/powerpoint/2010/main" val="3507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Free vector global trading, stock market analysis. international commerce statistics analyzing, economic globalization. environment data analytics concept.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8748" cy="685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943" y="1237438"/>
            <a:ext cx="6073553" cy="5081796"/>
          </a:xfrm>
        </p:spPr>
      </p:pic>
    </p:spTree>
    <p:extLst>
      <p:ext uri="{BB962C8B-B14F-4D97-AF65-F5344CB8AC3E}">
        <p14:creationId xmlns:p14="http://schemas.microsoft.com/office/powerpoint/2010/main" val="26492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riting Achievable Organizational Objectives - eLearning Industry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8477" y="1825625"/>
            <a:ext cx="11023607" cy="461493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riting Achievable Organizational Objectives - eLearning Industry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Test Accuracy plot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6476"/>
            <a:ext cx="10263811" cy="5089635"/>
          </a:xfrm>
        </p:spPr>
      </p:pic>
    </p:spTree>
    <p:extLst>
      <p:ext uri="{BB962C8B-B14F-4D97-AF65-F5344CB8AC3E}">
        <p14:creationId xmlns:p14="http://schemas.microsoft.com/office/powerpoint/2010/main" val="42108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riting Achievable Organizational Objectives - eLearning Industry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52" y="1690688"/>
            <a:ext cx="10820670" cy="48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47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Resume Analyzer/Parser</vt:lpstr>
      <vt:lpstr>Business objective</vt:lpstr>
      <vt:lpstr>PowerPoint Presentation</vt:lpstr>
      <vt:lpstr>EDA</vt:lpstr>
      <vt:lpstr>EDA</vt:lpstr>
      <vt:lpstr>EDA</vt:lpstr>
      <vt:lpstr>Model building </vt:lpstr>
      <vt:lpstr>Train Test Accuracy plot</vt:lpstr>
      <vt:lpstr>Deployment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</dc:title>
  <dc:creator>hp</dc:creator>
  <cp:lastModifiedBy>Microsoft account</cp:lastModifiedBy>
  <cp:revision>14</cp:revision>
  <dcterms:created xsi:type="dcterms:W3CDTF">2023-09-21T06:06:20Z</dcterms:created>
  <dcterms:modified xsi:type="dcterms:W3CDTF">2023-10-04T04:43:48Z</dcterms:modified>
</cp:coreProperties>
</file>