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5" r:id="rId9"/>
    <p:sldId id="275" r:id="rId10"/>
    <p:sldId id="276" r:id="rId11"/>
    <p:sldId id="264" r:id="rId12"/>
    <p:sldId id="277" r:id="rId13"/>
    <p:sldId id="269" r:id="rId14"/>
    <p:sldId id="271" r:id="rId15"/>
    <p:sldId id="278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2" d="100"/>
          <a:sy n="52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45000">
              <a:schemeClr val="accent1">
                <a:lumMod val="72000"/>
                <a:alpha val="98000"/>
                <a:lumOff val="28000"/>
              </a:schemeClr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1885"/>
            <a:ext cx="9144000" cy="1886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MUSIC &amp; MENTAL HEATH 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5150" y="3429000"/>
            <a:ext cx="7583805" cy="723900"/>
          </a:xfrm>
        </p:spPr>
        <p:txBody>
          <a:bodyPr/>
          <a:lstStyle/>
          <a:p>
            <a:r>
              <a:rPr lang="en-US"/>
              <a:t>INSIGHT FROM A SURVEY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52105" cy="56356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912735" y="575818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Elevated rankings for depression and anxiety are very common</a:t>
            </a:r>
          </a:p>
          <a:p>
            <a:r>
              <a:rPr lang="en-US"/>
              <a:t> OCD is the least common disorder.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urs listened to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3345" y="230505"/>
            <a:ext cx="7128510" cy="46291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40935" y="5337810"/>
            <a:ext cx="7146290" cy="1082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individuals with low insomnia saw a  decline in average hours listened compared to their extreme counterparts. This was also the case for individuals with low depression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280035"/>
            <a:ext cx="5027295" cy="45624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263515" y="5431155"/>
            <a:ext cx="6928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majority of respondents find that music has a positive impact on their mental health.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" y="0"/>
            <a:ext cx="5601335" cy="58654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112510" y="6006465"/>
            <a:ext cx="5892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vast majority of respondents agree that music has a positive impact on mental health.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4)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9850" y="0"/>
            <a:ext cx="6548120" cy="55854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707630" y="5687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Rock is the most popular genre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15"/>
            <a:ext cx="9043670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1)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86055"/>
            <a:ext cx="6781800" cy="47777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773295" y="5466080"/>
            <a:ext cx="69284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Rock has the most diverse range of ages.</a:t>
            </a:r>
          </a:p>
          <a:p>
            <a:r>
              <a:rPr lang="en-US"/>
              <a:t> Classical and Pop listeners also have a wider range of ages compared to other genres. </a:t>
            </a:r>
          </a:p>
          <a:p>
            <a:r>
              <a:rPr lang="en-US"/>
              <a:t>K pop and Lofi appear to attract a more specific and younger age group.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3)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4930" y="78740"/>
            <a:ext cx="60210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Rounded MT Bold" panose="020F0704030504030204" charset="0"/>
                <a:cs typeface="Arial Rounded MT Bold" panose="020F070403050403020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-Music is not just a form of entertainment; it's a reflection of our identities, emotions, and cultural influences.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-By analyzing data we understand the relationship between individuals and their preferred music genres, streaming platforms, and the impact of music on mental well-being.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-streaming services have become an integral part of our daily lives, offering us a vast array of music genres at our fingertips.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THE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Kaggle as data source.</a:t>
            </a:r>
          </a:p>
          <a:p>
            <a:r>
              <a:rPr lang="en-US"/>
              <a:t>has 736 rows and 33 columns.</a:t>
            </a:r>
          </a:p>
          <a:p>
            <a:r>
              <a:rPr lang="en-US"/>
              <a:t>Participants' responses regarding their age, preferred music genres, frequency of discovering new genres, primary streaming service, hours spent daily streaming, music-related activities (like composing and playing instruments), foreign language proficiency, and mental health factors (like anxiety, depression, insomnia, and OCD) are all included in the dataset.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ge histogram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1765" y="195580"/>
            <a:ext cx="6614795" cy="48520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02475" y="5326380"/>
            <a:ext cx="4751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Most respondents are in their late teens or early twenties.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ge distribution by streaming service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1765" y="0"/>
            <a:ext cx="5655945" cy="57137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922010" y="4954270"/>
            <a:ext cx="5850890" cy="1424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. Spotify, along with Apple Music, has a marginally younger userbase than other streaming platforms. Pandora has the oldest user base by far, with the median user age at ~60 years old.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stribution of primary streeming service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329045" y="69850"/>
            <a:ext cx="5677535" cy="50971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67170" y="5807710"/>
            <a:ext cx="4995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+mn-ea"/>
              </a:rPr>
              <a:t>Spotify is the most popular music streaming service, accounting for 62% of all respondents</a:t>
            </a:r>
            <a:endParaRPr lang="en-US"/>
          </a:p>
        </p:txBody>
      </p:sp>
      <p:pic>
        <p:nvPicPr>
          <p:cNvPr id="6" name="Picture 5" descr="average hours per day by streaming serv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" y="165100"/>
            <a:ext cx="5642610" cy="5001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rrelation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27405" y="276860"/>
            <a:ext cx="5521325" cy="46189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676265" y="5308600"/>
            <a:ext cx="6218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-significant correlation between individuals that play music and individuals that compose music. </a:t>
            </a:r>
          </a:p>
          <a:p>
            <a:r>
              <a:rPr lang="en-US"/>
              <a:t>-strong relationship between the total hours listening per day and hours listening while working.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ackground music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79400" y="306705"/>
            <a:ext cx="7149465" cy="4407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94910" y="5378450"/>
            <a:ext cx="6450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Most respondents do not play an instrument. It is even rarer for a respondent to compose music.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" y="292735"/>
            <a:ext cx="7662545" cy="4827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403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Times New Roman</vt:lpstr>
      <vt:lpstr>Office Theme</vt:lpstr>
      <vt:lpstr>MUSIC &amp; MENTAL HEATH EXPLORATORY DATA ANALYSIS</vt:lpstr>
      <vt:lpstr>INTRODUCTION</vt:lpstr>
      <vt:lpstr>OVERVIEW OF THE 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MENTAL HEATH EXPLORATORY DATA ANALYSIS</dc:title>
  <dc:creator/>
  <cp:lastModifiedBy>Joy Shisia</cp:lastModifiedBy>
  <cp:revision>1</cp:revision>
  <dcterms:created xsi:type="dcterms:W3CDTF">2024-05-05T22:10:07Z</dcterms:created>
  <dcterms:modified xsi:type="dcterms:W3CDTF">2024-10-25T06:57:32Z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2A608AFDD0A941409F8503CE06EC1499_11</vt:lpwstr>
  </property>
  <property fmtid="{D5CDD505-2E9C-101B-9397-08002B2CF9AE}" pid="3" name="KSOProductBuildVer">
    <vt:lpwstr>1033-12.2.0.13472</vt:lpwstr>
  </property>
</Properties>
</file>