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4/20/15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4CED45A-001D-4B12-8873-957682B8BA9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4/20/15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C037BE9-77CC-4D03-B6B0-E93115A6679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Implementation of call graph for understanding relationship in a c code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SE – 305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Course Teacher : Asif Imran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Supervisor: Shah Mustafa Khaled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Group Members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Feroz Ahmed (0618)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Nazmul Haque  (0635)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Md. Ruhul Amin Rahat (0616)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366120" y="1554480"/>
            <a:ext cx="8229240" cy="4525560"/>
          </a:xfrm>
          <a:prstGeom prst="rect">
            <a:avLst/>
          </a:prstGeom>
        </p:spPr>
        <p:txBody>
          <a:bodyPr/>
          <a:lstStyle/>
          <a:p>
            <a:r>
              <a:rPr lang="en-US" sz="2800">
                <a:solidFill>
                  <a:srgbClr val="000000"/>
                </a:solidFill>
                <a:latin typeface="Calibri"/>
                <a:ea typeface="Droid Sans Fallback"/>
              </a:rPr>
              <a:t>Our project to make an application that could find all the functions and global variables to show connectedness in them graphically.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Overview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48640" y="155448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What we did: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  <a:ea typeface="Droid Sans Fallback"/>
              </a:rPr>
              <a:t>We have managed  to-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  <a:ea typeface="Droid Sans Fallback"/>
              </a:rPr>
              <a:t>-Parse a C code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  <a:ea typeface="Droid Sans Fallback"/>
              </a:rPr>
              <a:t>-Handle most type of mathematical expression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  <a:ea typeface="Droid Sans Fallback"/>
              </a:rPr>
              <a:t>-Make an abstract syntax tree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alibri"/>
                <a:ea typeface="Droid Sans Fallback"/>
              </a:rPr>
              <a:t>-Generate an intermediate code from a C code.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
Forming an intermediate code: input		
 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for(int i=0; i&lt;10; i=i*3)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{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int a = 5+3*2;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int b = 7;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int c = a+2*b-7;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Forming an intermediate code: output	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StartOfBlock1: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t1=(i = 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StartOfWorkingBlock1: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t1=(i &lt; 10)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t2=(t1 == false)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if (t2) go to EndOfBlock1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t1=(3 * 2)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t2=(5 + t1)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t3=(a = t2)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t1=(b = 7)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t1=(2 * b)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t2=(a + t1)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t3=(t2 - 7)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t4=(c = t3)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t1=(i * 3)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t2=(i = t1)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                  go to StartOfWorkingBlock1:</a:t>
            </a: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EndOfBlock1: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Contribution Of  Members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Code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Parsing Nazmul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Haque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Constructing Syntax Directed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Tree-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Feroz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Ahmed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Making Tree From An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Expression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-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Ruhul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Amin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Generating Intermediate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Code-Nazmul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Haque </a:t>
            </a:r>
            <a:endParaRPr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Planning and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Scheduling-All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the members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Modification after last presentation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specific about what we have done &amp; want to do               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Giving more time and afford in raw coding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More confident in group working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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Presentation contains full details about our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What we studied so far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   1.Polish Notation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2.Stack, Collection Framework of JAVA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3.Manage a Large Raw Code (about 1000 lines already)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4.Code Parsing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5.Basic Approaches of a Compiler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solidFill>
                  <a:srgbClr val="000000"/>
                </a:solidFill>
                <a:latin typeface="Calibri"/>
              </a:rPr>
              <a:t>	6.Making Abstract Syntax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DejaVu Sans</vt:lpstr>
      <vt:lpstr>Droid Sans Fallback</vt:lpstr>
      <vt:lpstr>StarSymbol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Nazmul Haque</cp:lastModifiedBy>
  <cp:revision>1</cp:revision>
  <dcterms:modified xsi:type="dcterms:W3CDTF">2021-02-22T18:08:21Z</dcterms:modified>
</cp:coreProperties>
</file>