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9bcf8a62f3_0_4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9bcf8a62f3_0_4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9bcf8a62f3_0_4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9bcf8a62f3_0_4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9bcf8a62f3_0_4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9bcf8a62f3_0_4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9bcf8a62f3_0_4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9bcf8a62f3_0_4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9bcf8a62f3_0_4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9bcf8a62f3_0_4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9bcf8a62f3_0_4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9bcf8a62f3_0_4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9bcf8a62f3_0_4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9bcf8a62f3_0_4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Системы организации сотовой связи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4525405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/>
              <a:t>Мацкевич Полина, 12 группа</a:t>
            </a:r>
            <a:endParaRPr sz="13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60950" y="1430400"/>
            <a:ext cx="8222100" cy="228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Сотовая связь</a:t>
            </a:r>
            <a:r>
              <a:rPr lang="ru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lang="ru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сеть подвижной связи</a:t>
            </a:r>
            <a:r>
              <a:rPr lang="ru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— один из видов мобильной радиосвязи, в основе которого лежит </a:t>
            </a:r>
            <a:r>
              <a:rPr b="1" lang="ru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сотовая сеть</a:t>
            </a:r>
            <a:r>
              <a:rPr lang="ru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 Ключевая особенность заключается в том, что общая зона покрытия делится на ячейки (соты), определяющиеся зонами покрытия отдельных базовых станций (БС). Соты частично перекрываются и вместе образуют сеть. На идеальной (ровной и без застройки) поверхности зона покрытия одной БС представляет собой круг, поэтому составленная из них сеть имеет вид шестиугольных ячеек (сот). </a:t>
            </a:r>
            <a:endParaRPr sz="49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5"/>
          <p:cNvPicPr preferRelativeResize="0"/>
          <p:nvPr/>
        </p:nvPicPr>
        <p:blipFill rotWithShape="1">
          <a:blip r:embed="rId3">
            <a:alphaModFix/>
          </a:blip>
          <a:srcRect b="3939" l="0" r="48646" t="12594"/>
          <a:stretch/>
        </p:blipFill>
        <p:spPr>
          <a:xfrm>
            <a:off x="2174575" y="381000"/>
            <a:ext cx="4794848" cy="438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6"/>
          <p:cNvPicPr preferRelativeResize="0"/>
          <p:nvPr/>
        </p:nvPicPr>
        <p:blipFill rotWithShape="1">
          <a:blip r:embed="rId3">
            <a:alphaModFix/>
          </a:blip>
          <a:srcRect b="9450" l="20138" r="26513" t="20077"/>
          <a:stretch/>
        </p:blipFill>
        <p:spPr>
          <a:xfrm>
            <a:off x="1507025" y="295275"/>
            <a:ext cx="6129949" cy="455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Base Station System</a:t>
            </a:r>
            <a:endParaRPr/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2477" y="1000050"/>
            <a:ext cx="6899037" cy="379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2475" y="200025"/>
            <a:ext cx="7919025" cy="474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460950" y="4720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300"/>
              <a:t>Рабочие частоты и длины рабочих волн в системах сотовой мобильной связи стандарта GSM 900/1800/1900 </a:t>
            </a:r>
            <a:endParaRPr sz="2300"/>
          </a:p>
        </p:txBody>
      </p:sp>
      <p:pic>
        <p:nvPicPr>
          <p:cNvPr id="100" name="Google Shape;100;p19"/>
          <p:cNvPicPr preferRelativeResize="0"/>
          <p:nvPr/>
        </p:nvPicPr>
        <p:blipFill rotWithShape="1">
          <a:blip r:embed="rId3">
            <a:alphaModFix/>
          </a:blip>
          <a:srcRect b="34993" l="29573" r="21252" t="46791"/>
          <a:stretch/>
        </p:blipFill>
        <p:spPr>
          <a:xfrm>
            <a:off x="146200" y="2571750"/>
            <a:ext cx="8873498" cy="184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7075" y="152400"/>
            <a:ext cx="4509857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