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8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17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53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513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364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911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027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714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91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0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42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53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41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4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58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71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09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CB0B51-D7C2-4F00-B216-0C396938A0DE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554CC-55C0-43E6-A829-F73C3377A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4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9498" y="365761"/>
            <a:ext cx="8118562" cy="1396538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ru-RU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 </a:t>
            </a:r>
            <a:r>
              <a:rPr lang="ru-RU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приложения.</a:t>
            </a:r>
            <a:endParaRPr lang="ru-RU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66342" y="4769068"/>
            <a:ext cx="8825658" cy="123272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Подготовили</a:t>
            </a:r>
          </a:p>
          <a:p>
            <a:pPr algn="r"/>
            <a:r>
              <a:rPr lang="ru-RU" dirty="0" smtClean="0"/>
              <a:t>Жуковский Павел Сергеевич</a:t>
            </a:r>
          </a:p>
          <a:p>
            <a:pPr algn="r"/>
            <a:r>
              <a:rPr lang="ru-RU" dirty="0" smtClean="0"/>
              <a:t>Салей Илья Игоревич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5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092" y="494282"/>
            <a:ext cx="9404723" cy="140053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Стартовый экран приложения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media.discordapp.net/attachments/774572923725283328/792327124719632384/unknown.png?width=331&amp;height=67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2" y="1291781"/>
            <a:ext cx="2676698" cy="546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9329" y="585722"/>
            <a:ext cx="9404723" cy="140053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нового пользователя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media.discordapp.net/attachments/774572923725283328/792327248099278889/unknown.png?width=327&amp;height=67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89" y="1248268"/>
            <a:ext cx="2693324" cy="55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3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4294" y="577293"/>
            <a:ext cx="9404723" cy="140053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пользователя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media.discordapp.net/attachments/774572923725283328/792327382663954452/unknown.png?width=330&amp;height=67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51" y="1223569"/>
            <a:ext cx="2718261" cy="55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50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4212" y="585721"/>
            <a:ext cx="9404723" cy="140053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контент приложения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media.discordapp.net/attachments/774572923725283328/792327546271432704/unknown.png?width=328&amp;height=67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31" y="1285986"/>
            <a:ext cx="2682913" cy="55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1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3471" y="461031"/>
            <a:ext cx="9404723" cy="140053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Локализация и горизонтальная ориентация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media.discordapp.net/attachments/774572923725283328/792334245670027264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72" y="2092253"/>
            <a:ext cx="80200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3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3217332"/>
            <a:ext cx="12191999" cy="140546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88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33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Ион</vt:lpstr>
      <vt:lpstr>OC Android. Разработка мобильного приложения.</vt:lpstr>
      <vt:lpstr>Стартовый экран приложения</vt:lpstr>
      <vt:lpstr>Регистрация нового пользователя</vt:lpstr>
      <vt:lpstr>Статистика пользователя</vt:lpstr>
      <vt:lpstr>Основной контент приложения</vt:lpstr>
      <vt:lpstr>Локализация и горизонтальная ориентация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8</cp:revision>
  <dcterms:created xsi:type="dcterms:W3CDTF">2020-12-26T10:01:12Z</dcterms:created>
  <dcterms:modified xsi:type="dcterms:W3CDTF">2020-12-26T10:16:42Z</dcterms:modified>
</cp:coreProperties>
</file>