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9DCEA3-6363-436F-87D0-4AC74D9C2F27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E2973F2-907F-434D-B6A2-9A9CAB2D205B}">
      <dgm:prSet phldrT="[Текст]"/>
      <dgm:spPr/>
      <dgm:t>
        <a:bodyPr/>
        <a:lstStyle/>
        <a:p>
          <a:r>
            <a:rPr lang="en-US" dirty="0" smtClean="0"/>
            <a:t>Past tenses</a:t>
          </a:r>
          <a:endParaRPr lang="ru-RU" dirty="0"/>
        </a:p>
      </dgm:t>
    </dgm:pt>
    <dgm:pt modelId="{0FF7F7E9-3BDF-4408-95F6-F73F2685BC1C}" type="parTrans" cxnId="{5CE839D9-A362-4B63-AF60-DBD96E7DA47D}">
      <dgm:prSet/>
      <dgm:spPr/>
      <dgm:t>
        <a:bodyPr/>
        <a:lstStyle/>
        <a:p>
          <a:endParaRPr lang="ru-RU"/>
        </a:p>
      </dgm:t>
    </dgm:pt>
    <dgm:pt modelId="{FCD0F9B8-6B4D-4F09-B3D4-ADEC080ED4AF}" type="sibTrans" cxnId="{5CE839D9-A362-4B63-AF60-DBD96E7DA47D}">
      <dgm:prSet/>
      <dgm:spPr/>
      <dgm:t>
        <a:bodyPr/>
        <a:lstStyle/>
        <a:p>
          <a:endParaRPr lang="ru-RU"/>
        </a:p>
      </dgm:t>
    </dgm:pt>
    <dgm:pt modelId="{EEDCAF69-70B0-4F25-9F3F-EFB777ABF21D}">
      <dgm:prSet phldrT="[Текст]"/>
      <dgm:spPr/>
      <dgm:t>
        <a:bodyPr/>
        <a:lstStyle/>
        <a:p>
          <a:r>
            <a:rPr lang="en-US" dirty="0" smtClean="0"/>
            <a:t>Past Simple</a:t>
          </a:r>
          <a:endParaRPr lang="ru-RU" dirty="0"/>
        </a:p>
      </dgm:t>
    </dgm:pt>
    <dgm:pt modelId="{AD5D4DCE-C488-472B-8C1B-25B28B4829C7}" type="parTrans" cxnId="{D6E1CA1A-D64A-4CBE-BEA9-6226E40C29D2}">
      <dgm:prSet/>
      <dgm:spPr/>
      <dgm:t>
        <a:bodyPr/>
        <a:lstStyle/>
        <a:p>
          <a:endParaRPr lang="ru-RU"/>
        </a:p>
      </dgm:t>
    </dgm:pt>
    <dgm:pt modelId="{FDE47EB6-9362-4634-8650-DBD3E8681A0A}" type="sibTrans" cxnId="{D6E1CA1A-D64A-4CBE-BEA9-6226E40C29D2}">
      <dgm:prSet/>
      <dgm:spPr/>
      <dgm:t>
        <a:bodyPr/>
        <a:lstStyle/>
        <a:p>
          <a:endParaRPr lang="ru-RU"/>
        </a:p>
      </dgm:t>
    </dgm:pt>
    <dgm:pt modelId="{22BF0207-778E-4EDE-BE87-49AEDD97ED43}">
      <dgm:prSet phldrT="[Текст]"/>
      <dgm:spPr/>
      <dgm:t>
        <a:bodyPr/>
        <a:lstStyle/>
        <a:p>
          <a:r>
            <a:rPr lang="en-US" dirty="0" smtClean="0"/>
            <a:t>Past Perfect</a:t>
          </a:r>
          <a:endParaRPr lang="ru-RU" dirty="0"/>
        </a:p>
      </dgm:t>
    </dgm:pt>
    <dgm:pt modelId="{515D2B29-0685-40E0-A5B6-AEC027866E5F}" type="parTrans" cxnId="{5D6DA5B8-F3EC-4C3D-9AB9-E31F0370315B}">
      <dgm:prSet/>
      <dgm:spPr/>
      <dgm:t>
        <a:bodyPr/>
        <a:lstStyle/>
        <a:p>
          <a:endParaRPr lang="ru-RU"/>
        </a:p>
      </dgm:t>
    </dgm:pt>
    <dgm:pt modelId="{B35C3E3F-F739-48A4-A601-83F1C585F295}" type="sibTrans" cxnId="{5D6DA5B8-F3EC-4C3D-9AB9-E31F0370315B}">
      <dgm:prSet/>
      <dgm:spPr/>
      <dgm:t>
        <a:bodyPr/>
        <a:lstStyle/>
        <a:p>
          <a:endParaRPr lang="ru-RU"/>
        </a:p>
      </dgm:t>
    </dgm:pt>
    <dgm:pt modelId="{8E78520D-1ED5-4922-A3A2-F500AE31EC09}">
      <dgm:prSet phldrT="[Текст]"/>
      <dgm:spPr/>
      <dgm:t>
        <a:bodyPr/>
        <a:lstStyle/>
        <a:p>
          <a:r>
            <a:rPr lang="en-US" dirty="0" smtClean="0"/>
            <a:t>Past Continuous</a:t>
          </a:r>
          <a:endParaRPr lang="ru-RU" dirty="0"/>
        </a:p>
      </dgm:t>
    </dgm:pt>
    <dgm:pt modelId="{DEACBDFD-7EEE-4812-B18F-1FAD98EA94F3}" type="parTrans" cxnId="{A9416FB7-C3AF-450F-95A1-357709B7476E}">
      <dgm:prSet/>
      <dgm:spPr/>
      <dgm:t>
        <a:bodyPr/>
        <a:lstStyle/>
        <a:p>
          <a:endParaRPr lang="ru-RU"/>
        </a:p>
      </dgm:t>
    </dgm:pt>
    <dgm:pt modelId="{AC2D8F57-2664-4FC7-BDCA-67440CB744CF}" type="sibTrans" cxnId="{A9416FB7-C3AF-450F-95A1-357709B7476E}">
      <dgm:prSet/>
      <dgm:spPr/>
      <dgm:t>
        <a:bodyPr/>
        <a:lstStyle/>
        <a:p>
          <a:endParaRPr lang="ru-RU"/>
        </a:p>
      </dgm:t>
    </dgm:pt>
    <dgm:pt modelId="{27C334C7-8C2D-4D53-9817-572CBFC47E38}">
      <dgm:prSet phldrT="[Текст]"/>
      <dgm:spPr/>
      <dgm:t>
        <a:bodyPr/>
        <a:lstStyle/>
        <a:p>
          <a:r>
            <a:rPr lang="en-US" dirty="0" smtClean="0"/>
            <a:t>Past Perfect Continuous</a:t>
          </a:r>
          <a:endParaRPr lang="ru-RU" dirty="0"/>
        </a:p>
      </dgm:t>
    </dgm:pt>
    <dgm:pt modelId="{64CF334E-613D-4C62-A427-26793DD9C723}" type="parTrans" cxnId="{695881DB-718D-48AB-98F2-504524018E9C}">
      <dgm:prSet/>
      <dgm:spPr/>
      <dgm:t>
        <a:bodyPr/>
        <a:lstStyle/>
        <a:p>
          <a:endParaRPr lang="ru-RU"/>
        </a:p>
      </dgm:t>
    </dgm:pt>
    <dgm:pt modelId="{74F7A183-C480-4FE1-A0E3-44DF9B07376A}" type="sibTrans" cxnId="{695881DB-718D-48AB-98F2-504524018E9C}">
      <dgm:prSet/>
      <dgm:spPr/>
      <dgm:t>
        <a:bodyPr/>
        <a:lstStyle/>
        <a:p>
          <a:endParaRPr lang="ru-RU"/>
        </a:p>
      </dgm:t>
    </dgm:pt>
    <dgm:pt modelId="{4898412D-0111-4815-A156-EB08F5DC841B}" type="pres">
      <dgm:prSet presAssocID="{FF9DCEA3-6363-436F-87D0-4AC74D9C2F2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64CAB92-214E-4438-85CF-F7BE2048057F}" type="pres">
      <dgm:prSet presAssocID="{5E2973F2-907F-434D-B6A2-9A9CAB2D205B}" presName="centerShape" presStyleLbl="node0" presStyleIdx="0" presStyleCnt="1" custScaleX="135027" custScaleY="96839" custLinFactNeighborX="-3438" custLinFactNeighborY="-692"/>
      <dgm:spPr/>
    </dgm:pt>
    <dgm:pt modelId="{0BFDF9F5-62DF-418B-8013-457ACDA17E0F}" type="pres">
      <dgm:prSet presAssocID="{EEDCAF69-70B0-4F25-9F3F-EFB777ABF21D}" presName="node" presStyleLbl="node1" presStyleIdx="0" presStyleCnt="4" custScaleX="266673" custScaleY="105611" custRadScaleRad="99821" custRadScaleInc="-2215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CEE83B-AB48-4A21-A462-05061389E02A}" type="pres">
      <dgm:prSet presAssocID="{EEDCAF69-70B0-4F25-9F3F-EFB777ABF21D}" presName="dummy" presStyleCnt="0"/>
      <dgm:spPr/>
    </dgm:pt>
    <dgm:pt modelId="{AAE20B27-05A0-46E9-AD43-99C5B8195DC8}" type="pres">
      <dgm:prSet presAssocID="{FDE47EB6-9362-4634-8650-DBD3E8681A0A}" presName="sibTrans" presStyleLbl="sibTrans2D1" presStyleIdx="0" presStyleCnt="4"/>
      <dgm:spPr/>
    </dgm:pt>
    <dgm:pt modelId="{D5982F88-3FE3-434C-97CE-EA5E2211C4BE}" type="pres">
      <dgm:prSet presAssocID="{22BF0207-778E-4EDE-BE87-49AEDD97ED43}" presName="node" presStyleLbl="node1" presStyleIdx="1" presStyleCnt="4" custScaleX="197793" custScaleY="109443" custRadScaleRad="146151" custRadScaleInc="-1626">
        <dgm:presLayoutVars>
          <dgm:bulletEnabled val="1"/>
        </dgm:presLayoutVars>
      </dgm:prSet>
      <dgm:spPr/>
    </dgm:pt>
    <dgm:pt modelId="{8F4661B4-89A1-4D9B-A429-4EAB0F520F92}" type="pres">
      <dgm:prSet presAssocID="{22BF0207-778E-4EDE-BE87-49AEDD97ED43}" presName="dummy" presStyleCnt="0"/>
      <dgm:spPr/>
    </dgm:pt>
    <dgm:pt modelId="{302AF5D1-6571-4F61-AB60-AE51CB5E2E09}" type="pres">
      <dgm:prSet presAssocID="{B35C3E3F-F739-48A4-A601-83F1C585F295}" presName="sibTrans" presStyleLbl="sibTrans2D1" presStyleIdx="1" presStyleCnt="4"/>
      <dgm:spPr/>
    </dgm:pt>
    <dgm:pt modelId="{86D34CFB-AAC3-4D03-8F26-F4E370A13F70}" type="pres">
      <dgm:prSet presAssocID="{8E78520D-1ED5-4922-A3A2-F500AE31EC09}" presName="node" presStyleLbl="node1" presStyleIdx="2" presStyleCnt="4" custScaleX="255469" custScaleY="119669" custRadScaleRad="102143" custRadScaleInc="1044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A40E4E-6AC3-4622-A9E6-1622C6EE1B4D}" type="pres">
      <dgm:prSet presAssocID="{8E78520D-1ED5-4922-A3A2-F500AE31EC09}" presName="dummy" presStyleCnt="0"/>
      <dgm:spPr/>
    </dgm:pt>
    <dgm:pt modelId="{D7613306-16AB-4139-85F0-E4E948CC82A9}" type="pres">
      <dgm:prSet presAssocID="{AC2D8F57-2664-4FC7-BDCA-67440CB744CF}" presName="sibTrans" presStyleLbl="sibTrans2D1" presStyleIdx="2" presStyleCnt="4"/>
      <dgm:spPr/>
    </dgm:pt>
    <dgm:pt modelId="{CBFAD0F5-161B-4612-8386-028C5A2D0B46}" type="pres">
      <dgm:prSet presAssocID="{27C334C7-8C2D-4D53-9817-572CBFC47E38}" presName="node" presStyleLbl="node1" presStyleIdx="3" presStyleCnt="4" custScaleX="214751" custScaleY="99667" custRadScaleRad="167198" custRadScaleInc="-2258">
        <dgm:presLayoutVars>
          <dgm:bulletEnabled val="1"/>
        </dgm:presLayoutVars>
      </dgm:prSet>
      <dgm:spPr/>
    </dgm:pt>
    <dgm:pt modelId="{6DDC3A95-273F-4827-8D8B-DB013CA4A07C}" type="pres">
      <dgm:prSet presAssocID="{27C334C7-8C2D-4D53-9817-572CBFC47E38}" presName="dummy" presStyleCnt="0"/>
      <dgm:spPr/>
    </dgm:pt>
    <dgm:pt modelId="{E8981B13-AA34-4F3C-A1F1-453568B0761B}" type="pres">
      <dgm:prSet presAssocID="{74F7A183-C480-4FE1-A0E3-44DF9B07376A}" presName="sibTrans" presStyleLbl="sibTrans2D1" presStyleIdx="3" presStyleCnt="4"/>
      <dgm:spPr/>
    </dgm:pt>
  </dgm:ptLst>
  <dgm:cxnLst>
    <dgm:cxn modelId="{F76CAF04-B713-47A7-B71B-BF70BCA7F6B6}" type="presOf" srcId="{EEDCAF69-70B0-4F25-9F3F-EFB777ABF21D}" destId="{0BFDF9F5-62DF-418B-8013-457ACDA17E0F}" srcOrd="0" destOrd="0" presId="urn:microsoft.com/office/officeart/2005/8/layout/radial6"/>
    <dgm:cxn modelId="{6A22027E-DCD2-4F19-A104-69C63184DE86}" type="presOf" srcId="{FDE47EB6-9362-4634-8650-DBD3E8681A0A}" destId="{AAE20B27-05A0-46E9-AD43-99C5B8195DC8}" srcOrd="0" destOrd="0" presId="urn:microsoft.com/office/officeart/2005/8/layout/radial6"/>
    <dgm:cxn modelId="{D6E1CA1A-D64A-4CBE-BEA9-6226E40C29D2}" srcId="{5E2973F2-907F-434D-B6A2-9A9CAB2D205B}" destId="{EEDCAF69-70B0-4F25-9F3F-EFB777ABF21D}" srcOrd="0" destOrd="0" parTransId="{AD5D4DCE-C488-472B-8C1B-25B28B4829C7}" sibTransId="{FDE47EB6-9362-4634-8650-DBD3E8681A0A}"/>
    <dgm:cxn modelId="{6EF9B42E-B916-405A-9E62-E36ADD087415}" type="presOf" srcId="{AC2D8F57-2664-4FC7-BDCA-67440CB744CF}" destId="{D7613306-16AB-4139-85F0-E4E948CC82A9}" srcOrd="0" destOrd="0" presId="urn:microsoft.com/office/officeart/2005/8/layout/radial6"/>
    <dgm:cxn modelId="{5D6DA5B8-F3EC-4C3D-9AB9-E31F0370315B}" srcId="{5E2973F2-907F-434D-B6A2-9A9CAB2D205B}" destId="{22BF0207-778E-4EDE-BE87-49AEDD97ED43}" srcOrd="1" destOrd="0" parTransId="{515D2B29-0685-40E0-A5B6-AEC027866E5F}" sibTransId="{B35C3E3F-F739-48A4-A601-83F1C585F295}"/>
    <dgm:cxn modelId="{5B75B655-A42B-4E35-95BD-7487B71F1AE9}" type="presOf" srcId="{22BF0207-778E-4EDE-BE87-49AEDD97ED43}" destId="{D5982F88-3FE3-434C-97CE-EA5E2211C4BE}" srcOrd="0" destOrd="0" presId="urn:microsoft.com/office/officeart/2005/8/layout/radial6"/>
    <dgm:cxn modelId="{9FC06A09-4B13-4335-8F55-4449627DD377}" type="presOf" srcId="{B35C3E3F-F739-48A4-A601-83F1C585F295}" destId="{302AF5D1-6571-4F61-AB60-AE51CB5E2E09}" srcOrd="0" destOrd="0" presId="urn:microsoft.com/office/officeart/2005/8/layout/radial6"/>
    <dgm:cxn modelId="{953EBF3E-7211-4780-8682-B83CB5F40365}" type="presOf" srcId="{FF9DCEA3-6363-436F-87D0-4AC74D9C2F27}" destId="{4898412D-0111-4815-A156-EB08F5DC841B}" srcOrd="0" destOrd="0" presId="urn:microsoft.com/office/officeart/2005/8/layout/radial6"/>
    <dgm:cxn modelId="{6B069DE5-2F11-4163-BB1B-DAC13885731A}" type="presOf" srcId="{74F7A183-C480-4FE1-A0E3-44DF9B07376A}" destId="{E8981B13-AA34-4F3C-A1F1-453568B0761B}" srcOrd="0" destOrd="0" presId="urn:microsoft.com/office/officeart/2005/8/layout/radial6"/>
    <dgm:cxn modelId="{A9416FB7-C3AF-450F-95A1-357709B7476E}" srcId="{5E2973F2-907F-434D-B6A2-9A9CAB2D205B}" destId="{8E78520D-1ED5-4922-A3A2-F500AE31EC09}" srcOrd="2" destOrd="0" parTransId="{DEACBDFD-7EEE-4812-B18F-1FAD98EA94F3}" sibTransId="{AC2D8F57-2664-4FC7-BDCA-67440CB744CF}"/>
    <dgm:cxn modelId="{C176877E-1FF4-4784-ADE6-511CAE3EF4EC}" type="presOf" srcId="{27C334C7-8C2D-4D53-9817-572CBFC47E38}" destId="{CBFAD0F5-161B-4612-8386-028C5A2D0B46}" srcOrd="0" destOrd="0" presId="urn:microsoft.com/office/officeart/2005/8/layout/radial6"/>
    <dgm:cxn modelId="{695881DB-718D-48AB-98F2-504524018E9C}" srcId="{5E2973F2-907F-434D-B6A2-9A9CAB2D205B}" destId="{27C334C7-8C2D-4D53-9817-572CBFC47E38}" srcOrd="3" destOrd="0" parTransId="{64CF334E-613D-4C62-A427-26793DD9C723}" sibTransId="{74F7A183-C480-4FE1-A0E3-44DF9B07376A}"/>
    <dgm:cxn modelId="{241D8553-2D36-43E8-9C4A-C5B98006E2B1}" type="presOf" srcId="{8E78520D-1ED5-4922-A3A2-F500AE31EC09}" destId="{86D34CFB-AAC3-4D03-8F26-F4E370A13F70}" srcOrd="0" destOrd="0" presId="urn:microsoft.com/office/officeart/2005/8/layout/radial6"/>
    <dgm:cxn modelId="{5CE839D9-A362-4B63-AF60-DBD96E7DA47D}" srcId="{FF9DCEA3-6363-436F-87D0-4AC74D9C2F27}" destId="{5E2973F2-907F-434D-B6A2-9A9CAB2D205B}" srcOrd="0" destOrd="0" parTransId="{0FF7F7E9-3BDF-4408-95F6-F73F2685BC1C}" sibTransId="{FCD0F9B8-6B4D-4F09-B3D4-ADEC080ED4AF}"/>
    <dgm:cxn modelId="{D98837E1-A0B8-4BF1-A8CB-C83D32A96C1F}" type="presOf" srcId="{5E2973F2-907F-434D-B6A2-9A9CAB2D205B}" destId="{B64CAB92-214E-4438-85CF-F7BE2048057F}" srcOrd="0" destOrd="0" presId="urn:microsoft.com/office/officeart/2005/8/layout/radial6"/>
    <dgm:cxn modelId="{D8B5AB1B-8A77-4007-AF2D-461482E01220}" type="presParOf" srcId="{4898412D-0111-4815-A156-EB08F5DC841B}" destId="{B64CAB92-214E-4438-85CF-F7BE2048057F}" srcOrd="0" destOrd="0" presId="urn:microsoft.com/office/officeart/2005/8/layout/radial6"/>
    <dgm:cxn modelId="{16C9EFCA-D866-49BA-8669-5B96EB6F4B3E}" type="presParOf" srcId="{4898412D-0111-4815-A156-EB08F5DC841B}" destId="{0BFDF9F5-62DF-418B-8013-457ACDA17E0F}" srcOrd="1" destOrd="0" presId="urn:microsoft.com/office/officeart/2005/8/layout/radial6"/>
    <dgm:cxn modelId="{90DD8729-AAD8-4FD1-8A76-4368E4D20931}" type="presParOf" srcId="{4898412D-0111-4815-A156-EB08F5DC841B}" destId="{79CEE83B-AB48-4A21-A462-05061389E02A}" srcOrd="2" destOrd="0" presId="urn:microsoft.com/office/officeart/2005/8/layout/radial6"/>
    <dgm:cxn modelId="{C498E1AC-D2C9-494D-BCF1-61D002C21023}" type="presParOf" srcId="{4898412D-0111-4815-A156-EB08F5DC841B}" destId="{AAE20B27-05A0-46E9-AD43-99C5B8195DC8}" srcOrd="3" destOrd="0" presId="urn:microsoft.com/office/officeart/2005/8/layout/radial6"/>
    <dgm:cxn modelId="{CA31EE6D-3B16-4326-9A82-B85D2449F1E0}" type="presParOf" srcId="{4898412D-0111-4815-A156-EB08F5DC841B}" destId="{D5982F88-3FE3-434C-97CE-EA5E2211C4BE}" srcOrd="4" destOrd="0" presId="urn:microsoft.com/office/officeart/2005/8/layout/radial6"/>
    <dgm:cxn modelId="{D2CF7218-7134-42F6-B30B-5244F6112D7F}" type="presParOf" srcId="{4898412D-0111-4815-A156-EB08F5DC841B}" destId="{8F4661B4-89A1-4D9B-A429-4EAB0F520F92}" srcOrd="5" destOrd="0" presId="urn:microsoft.com/office/officeart/2005/8/layout/radial6"/>
    <dgm:cxn modelId="{C1A50304-A361-44F4-90A2-31F0B3E7A801}" type="presParOf" srcId="{4898412D-0111-4815-A156-EB08F5DC841B}" destId="{302AF5D1-6571-4F61-AB60-AE51CB5E2E09}" srcOrd="6" destOrd="0" presId="urn:microsoft.com/office/officeart/2005/8/layout/radial6"/>
    <dgm:cxn modelId="{AE842AD2-90A7-4A44-A482-B0C843D86A94}" type="presParOf" srcId="{4898412D-0111-4815-A156-EB08F5DC841B}" destId="{86D34CFB-AAC3-4D03-8F26-F4E370A13F70}" srcOrd="7" destOrd="0" presId="urn:microsoft.com/office/officeart/2005/8/layout/radial6"/>
    <dgm:cxn modelId="{7DA64016-2A01-403E-BA8B-0D724F570282}" type="presParOf" srcId="{4898412D-0111-4815-A156-EB08F5DC841B}" destId="{6EA40E4E-6AC3-4622-A9E6-1622C6EE1B4D}" srcOrd="8" destOrd="0" presId="urn:microsoft.com/office/officeart/2005/8/layout/radial6"/>
    <dgm:cxn modelId="{1B741ADE-B50D-4D93-89E6-9B7095FCB38A}" type="presParOf" srcId="{4898412D-0111-4815-A156-EB08F5DC841B}" destId="{D7613306-16AB-4139-85F0-E4E948CC82A9}" srcOrd="9" destOrd="0" presId="urn:microsoft.com/office/officeart/2005/8/layout/radial6"/>
    <dgm:cxn modelId="{AEB3D6FF-CB3B-4549-A717-028D62809D28}" type="presParOf" srcId="{4898412D-0111-4815-A156-EB08F5DC841B}" destId="{CBFAD0F5-161B-4612-8386-028C5A2D0B46}" srcOrd="10" destOrd="0" presId="urn:microsoft.com/office/officeart/2005/8/layout/radial6"/>
    <dgm:cxn modelId="{EA0D3C86-F640-4A53-B5C2-81C9A944153E}" type="presParOf" srcId="{4898412D-0111-4815-A156-EB08F5DC841B}" destId="{6DDC3A95-273F-4827-8D8B-DB013CA4A07C}" srcOrd="11" destOrd="0" presId="urn:microsoft.com/office/officeart/2005/8/layout/radial6"/>
    <dgm:cxn modelId="{017617CE-E3AB-4558-A6F3-C544B9F3318B}" type="presParOf" srcId="{4898412D-0111-4815-A156-EB08F5DC841B}" destId="{E8981B13-AA34-4F3C-A1F1-453568B0761B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81B13-AA34-4F3C-A1F1-453568B0761B}">
      <dsp:nvSpPr>
        <dsp:cNvPr id="0" name=""/>
        <dsp:cNvSpPr/>
      </dsp:nvSpPr>
      <dsp:spPr>
        <a:xfrm>
          <a:off x="1486788" y="246183"/>
          <a:ext cx="4576646" cy="4576646"/>
        </a:xfrm>
        <a:prstGeom prst="blockArc">
          <a:avLst>
            <a:gd name="adj1" fmla="val 10131526"/>
            <a:gd name="adj2" fmla="val 18306662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13306-16AB-4139-85F0-E4E948CC82A9}">
      <dsp:nvSpPr>
        <dsp:cNvPr id="0" name=""/>
        <dsp:cNvSpPr/>
      </dsp:nvSpPr>
      <dsp:spPr>
        <a:xfrm>
          <a:off x="1478794" y="1148799"/>
          <a:ext cx="4576646" cy="4576646"/>
        </a:xfrm>
        <a:prstGeom prst="blockArc">
          <a:avLst>
            <a:gd name="adj1" fmla="val 3019390"/>
            <a:gd name="adj2" fmla="val 11529364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AF5D1-6571-4F61-AB60-AE51CB5E2E09}">
      <dsp:nvSpPr>
        <dsp:cNvPr id="0" name=""/>
        <dsp:cNvSpPr/>
      </dsp:nvSpPr>
      <dsp:spPr>
        <a:xfrm>
          <a:off x="4092874" y="975092"/>
          <a:ext cx="4576646" cy="4576646"/>
        </a:xfrm>
        <a:prstGeom prst="blockArc">
          <a:avLst>
            <a:gd name="adj1" fmla="val 21029909"/>
            <a:gd name="adj2" fmla="val 7324401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20B27-05A0-46E9-AD43-99C5B8195DC8}">
      <dsp:nvSpPr>
        <dsp:cNvPr id="0" name=""/>
        <dsp:cNvSpPr/>
      </dsp:nvSpPr>
      <dsp:spPr>
        <a:xfrm>
          <a:off x="4095993" y="218940"/>
          <a:ext cx="4576646" cy="4576646"/>
        </a:xfrm>
        <a:prstGeom prst="blockArc">
          <a:avLst>
            <a:gd name="adj1" fmla="val 14021553"/>
            <a:gd name="adj2" fmla="val 598456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CAB92-214E-4438-85CF-F7BE2048057F}">
      <dsp:nvSpPr>
        <dsp:cNvPr id="0" name=""/>
        <dsp:cNvSpPr/>
      </dsp:nvSpPr>
      <dsp:spPr>
        <a:xfrm>
          <a:off x="3744397" y="1872226"/>
          <a:ext cx="2841895" cy="20381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Past tenses</a:t>
          </a:r>
          <a:endParaRPr lang="ru-RU" sz="4700" kern="1200" dirty="0"/>
        </a:p>
      </dsp:txBody>
      <dsp:txXfrm>
        <a:off x="4160583" y="2170707"/>
        <a:ext cx="2009523" cy="1441195"/>
      </dsp:txXfrm>
    </dsp:sp>
    <dsp:sp modelId="{0BFDF9F5-62DF-418B-8013-457ACDA17E0F}">
      <dsp:nvSpPr>
        <dsp:cNvPr id="0" name=""/>
        <dsp:cNvSpPr/>
      </dsp:nvSpPr>
      <dsp:spPr>
        <a:xfrm>
          <a:off x="3096343" y="-72016"/>
          <a:ext cx="3928842" cy="15559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Past Simple</a:t>
          </a:r>
          <a:endParaRPr lang="ru-RU" sz="3400" kern="1200" dirty="0"/>
        </a:p>
      </dsp:txBody>
      <dsp:txXfrm>
        <a:off x="3671709" y="155847"/>
        <a:ext cx="2778110" cy="1100220"/>
      </dsp:txXfrm>
    </dsp:sp>
    <dsp:sp modelId="{D5982F88-3FE3-434C-97CE-EA5E2211C4BE}">
      <dsp:nvSpPr>
        <dsp:cNvPr id="0" name=""/>
        <dsp:cNvSpPr/>
      </dsp:nvSpPr>
      <dsp:spPr>
        <a:xfrm>
          <a:off x="7128793" y="2088227"/>
          <a:ext cx="2914046" cy="16124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Past Perfect</a:t>
          </a:r>
          <a:endParaRPr lang="ru-RU" sz="3400" kern="1200" dirty="0"/>
        </a:p>
      </dsp:txBody>
      <dsp:txXfrm>
        <a:off x="7555545" y="2324358"/>
        <a:ext cx="2060542" cy="1140140"/>
      </dsp:txXfrm>
    </dsp:sp>
    <dsp:sp modelId="{86D34CFB-AAC3-4D03-8F26-F4E370A13F70}">
      <dsp:nvSpPr>
        <dsp:cNvPr id="0" name=""/>
        <dsp:cNvSpPr/>
      </dsp:nvSpPr>
      <dsp:spPr>
        <a:xfrm>
          <a:off x="3312362" y="4275996"/>
          <a:ext cx="3763775" cy="17630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Past Continuous</a:t>
          </a:r>
          <a:endParaRPr lang="ru-RU" sz="3400" kern="1200" dirty="0"/>
        </a:p>
      </dsp:txBody>
      <dsp:txXfrm>
        <a:off x="3863554" y="4534190"/>
        <a:ext cx="2661391" cy="1246672"/>
      </dsp:txXfrm>
    </dsp:sp>
    <dsp:sp modelId="{CBFAD0F5-161B-4612-8386-028C5A2D0B46}">
      <dsp:nvSpPr>
        <dsp:cNvPr id="0" name=""/>
        <dsp:cNvSpPr/>
      </dsp:nvSpPr>
      <dsp:spPr>
        <a:xfrm>
          <a:off x="10" y="2232239"/>
          <a:ext cx="3163885" cy="14683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Past Perfect Continuous</a:t>
          </a:r>
          <a:endParaRPr lang="ru-RU" sz="3400" kern="1200" dirty="0"/>
        </a:p>
      </dsp:txBody>
      <dsp:txXfrm>
        <a:off x="463350" y="2447277"/>
        <a:ext cx="2237205" cy="1038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линии снизу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 smtClean="0"/>
              <a:t>Вставка рисунка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линии слева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30228" y="44624"/>
            <a:ext cx="4325220" cy="1387699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n-US" sz="9600" dirty="0" smtClean="0"/>
              <a:t>TENSES</a:t>
            </a:r>
            <a:endParaRPr lang="ru" sz="96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430116" y="4149080"/>
            <a:ext cx="7992888" cy="576064"/>
          </a:xfrm>
        </p:spPr>
        <p:txBody>
          <a:bodyPr rtlCol="0"/>
          <a:lstStyle/>
          <a:p>
            <a:pPr algn="r" rtl="0"/>
            <a:r>
              <a:rPr lang="en-US" dirty="0" smtClean="0"/>
              <a:t>Prepared by Pavel </a:t>
            </a:r>
            <a:r>
              <a:rPr lang="en-US" dirty="0" err="1" smtClean="0"/>
              <a:t>Zhukovski</a:t>
            </a:r>
            <a:r>
              <a:rPr lang="en-US" dirty="0" smtClean="0"/>
              <a:t> (13 group)</a:t>
            </a:r>
            <a:endParaRPr lang="ru" dirty="0"/>
          </a:p>
        </p:txBody>
      </p:sp>
      <p:sp>
        <p:nvSpPr>
          <p:cNvPr id="3" name="TextBox 2"/>
          <p:cNvSpPr txBox="1"/>
          <p:nvPr/>
        </p:nvSpPr>
        <p:spPr>
          <a:xfrm>
            <a:off x="2566020" y="1844824"/>
            <a:ext cx="6552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Past Forms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7908" y="548680"/>
            <a:ext cx="9412034" cy="4679528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THANKS FOR ATTENTION AND GOOD LUCK!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983359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109253"/>
              </p:ext>
            </p:extLst>
          </p:nvPr>
        </p:nvGraphicFramePr>
        <p:xfrm>
          <a:off x="1485900" y="476672"/>
          <a:ext cx="10513168" cy="5948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1400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4132" y="-171400"/>
            <a:ext cx="6891754" cy="999232"/>
          </a:xfrm>
        </p:spPr>
        <p:txBody>
          <a:bodyPr>
            <a:noAutofit/>
          </a:bodyPr>
          <a:lstStyle/>
          <a:p>
            <a:r>
              <a:rPr lang="en-US" sz="5400" dirty="0" smtClean="0"/>
              <a:t>Past simple</a:t>
            </a:r>
            <a:endParaRPr lang="en-US" sz="5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983" y="908719"/>
            <a:ext cx="3888432" cy="54528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421" y="908720"/>
            <a:ext cx="6382527" cy="545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471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70076" y="-99392"/>
            <a:ext cx="6171674" cy="927224"/>
          </a:xfrm>
        </p:spPr>
        <p:txBody>
          <a:bodyPr>
            <a:noAutofit/>
          </a:bodyPr>
          <a:lstStyle/>
          <a:p>
            <a:r>
              <a:rPr lang="en-US" sz="5400" dirty="0" smtClean="0"/>
              <a:t>Past continuous</a:t>
            </a:r>
            <a:endParaRPr lang="en-US" sz="5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827832"/>
            <a:ext cx="4536504" cy="57657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27" y="827832"/>
            <a:ext cx="5514023" cy="576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05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4132" y="-99392"/>
            <a:ext cx="4731514" cy="927224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Past perfect</a:t>
            </a:r>
            <a:endParaRPr lang="en-US" sz="5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46" y="723563"/>
            <a:ext cx="3672408" cy="609552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654" y="723562"/>
            <a:ext cx="6333984" cy="609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26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66420" y="332656"/>
            <a:ext cx="5400600" cy="1583184"/>
          </a:xfrm>
        </p:spPr>
        <p:txBody>
          <a:bodyPr>
            <a:noAutofit/>
          </a:bodyPr>
          <a:lstStyle/>
          <a:p>
            <a:r>
              <a:rPr lang="en-US" sz="5400" dirty="0" smtClean="0"/>
              <a:t>Past perfect </a:t>
            </a:r>
            <a:br>
              <a:rPr lang="en-US" sz="5400" dirty="0" smtClean="0"/>
            </a:br>
            <a:r>
              <a:rPr lang="en-US" sz="5400" dirty="0" smtClean="0"/>
              <a:t>continuous</a:t>
            </a:r>
            <a:endParaRPr lang="en-US" sz="5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116632"/>
            <a:ext cx="4320480" cy="66376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0" y="2029870"/>
            <a:ext cx="6050015" cy="47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484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7830" y="116632"/>
            <a:ext cx="11350995" cy="711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Used to / be used to / get used to / would</a:t>
            </a:r>
            <a:endParaRPr lang="en-US" sz="4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1168706"/>
            <a:ext cx="6027175" cy="482453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019" y="1168706"/>
            <a:ext cx="4397945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4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5820" y="-243408"/>
            <a:ext cx="4392488" cy="1152128"/>
          </a:xfrm>
        </p:spPr>
        <p:txBody>
          <a:bodyPr>
            <a:noAutofit/>
          </a:bodyPr>
          <a:lstStyle/>
          <a:p>
            <a:r>
              <a:rPr lang="en-US" sz="4800" dirty="0"/>
              <a:t>differences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492" y="0"/>
            <a:ext cx="7588334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4964" y="764704"/>
            <a:ext cx="345638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Note: We use the past simple to talk about actions which were performed by people who are no longer alive, even if the time is not stated.</a:t>
            </a:r>
          </a:p>
          <a:p>
            <a:r>
              <a:rPr lang="en-US" sz="3200" i="1" dirty="0" smtClean="0"/>
              <a:t>e.g. </a:t>
            </a:r>
            <a:r>
              <a:rPr lang="en-US" sz="3200" i="1" dirty="0" smtClean="0"/>
              <a:t>Charles Dickens </a:t>
            </a:r>
            <a:r>
              <a:rPr lang="en-US" sz="3200" b="1" dirty="0" smtClean="0"/>
              <a:t>wrote</a:t>
            </a:r>
            <a:r>
              <a:rPr lang="en-US" sz="3200" dirty="0" smtClean="0"/>
              <a:t> </a:t>
            </a:r>
            <a:r>
              <a:rPr lang="en-US" sz="3200" i="1" dirty="0" smtClean="0"/>
              <a:t>‘Oliver Twist.’</a:t>
            </a:r>
          </a:p>
        </p:txBody>
      </p:sp>
    </p:spTree>
    <p:extLst>
      <p:ext uri="{BB962C8B-B14F-4D97-AF65-F5344CB8AC3E}">
        <p14:creationId xmlns:p14="http://schemas.microsoft.com/office/powerpoint/2010/main" val="36177877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82044" y="53544"/>
            <a:ext cx="8301393" cy="639192"/>
          </a:xfrm>
        </p:spPr>
        <p:txBody>
          <a:bodyPr>
            <a:noAutofit/>
          </a:bodyPr>
          <a:lstStyle/>
          <a:p>
            <a:r>
              <a:rPr lang="en-US" sz="4000" dirty="0" smtClean="0"/>
              <a:t>Differences (continuation)</a:t>
            </a:r>
            <a:endParaRPr lang="en-US" sz="4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692696"/>
            <a:ext cx="10317617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245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ий стиль 16 х 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8_TF02787990_TF02787990" id="{F8D9DA57-5005-4B4A-9EBB-6B6F0065B24A}" vid="{9FC5A353-BEB4-4811-B54D-34ADFAF3E06D}"/>
    </a:ext>
  </a:extLst>
</a:theme>
</file>

<file path=ppt/theme/theme2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78</TotalTime>
  <Words>93</Words>
  <Application>Microsoft Office PowerPoint</Application>
  <PresentationFormat>Произвольный</PresentationFormat>
  <Paragraphs>18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Технический стиль 16 х 9</vt:lpstr>
      <vt:lpstr>TENSES</vt:lpstr>
      <vt:lpstr>Презентация PowerPoint</vt:lpstr>
      <vt:lpstr>Past simple</vt:lpstr>
      <vt:lpstr>Past continuous</vt:lpstr>
      <vt:lpstr>Past perfect</vt:lpstr>
      <vt:lpstr>Past perfect  continuous</vt:lpstr>
      <vt:lpstr>Used to / be used to / get used to / would</vt:lpstr>
      <vt:lpstr>differences</vt:lpstr>
      <vt:lpstr>Differences (continuation)</vt:lpstr>
      <vt:lpstr>THANKS FOR ATTENTION AND 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TENSES</dc:title>
  <dc:creator>Pupust Shist</dc:creator>
  <cp:lastModifiedBy>Pupust Shist</cp:lastModifiedBy>
  <cp:revision>7</cp:revision>
  <dcterms:created xsi:type="dcterms:W3CDTF">2018-12-18T17:34:42Z</dcterms:created>
  <dcterms:modified xsi:type="dcterms:W3CDTF">2018-12-18T18:53:31Z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