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6/5/2020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6/5/2020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6/5/2020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6/5/2020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6/5/2020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50371" y="1187092"/>
            <a:ext cx="8361229" cy="2098226"/>
          </a:xfrm>
        </p:spPr>
        <p:txBody>
          <a:bodyPr/>
          <a:lstStyle/>
          <a:p>
            <a:r>
              <a:rPr lang="en-US" dirty="0" smtClean="0"/>
              <a:t>PROJECT</a:t>
            </a:r>
            <a:br>
              <a:rPr lang="en-US" dirty="0" smtClean="0"/>
            </a:br>
            <a:r>
              <a:rPr lang="ru-RU" dirty="0" smtClean="0"/>
              <a:t>«</a:t>
            </a:r>
            <a:r>
              <a:rPr lang="en-US" dirty="0" smtClean="0"/>
              <a:t>Food Service</a:t>
            </a:r>
            <a:r>
              <a:rPr lang="ru-RU" dirty="0" smtClean="0"/>
              <a:t>»</a:t>
            </a:r>
            <a:endParaRPr lang="en-US" dirty="0"/>
          </a:p>
        </p:txBody>
      </p:sp>
      <p:sp>
        <p:nvSpPr>
          <p:cNvPr id="3" name="Подзаголовок 2"/>
          <p:cNvSpPr>
            <a:spLocks noGrp="1"/>
          </p:cNvSpPr>
          <p:nvPr>
            <p:ph type="subTitle" idx="1"/>
          </p:nvPr>
        </p:nvSpPr>
        <p:spPr>
          <a:xfrm>
            <a:off x="3009420" y="3404344"/>
            <a:ext cx="6831673" cy="2147959"/>
          </a:xfrm>
        </p:spPr>
        <p:txBody>
          <a:bodyPr>
            <a:noAutofit/>
          </a:bodyPr>
          <a:lstStyle/>
          <a:p>
            <a:pPr algn="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Powered by:</a:t>
            </a:r>
          </a:p>
          <a:p>
            <a:pPr algn="r"/>
            <a:r>
              <a:rPr lang="en-US" sz="2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Plesko</a:t>
            </a:r>
            <a:r>
              <a:rPr lang="en-US"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Victor</a:t>
            </a:r>
          </a:p>
          <a:p>
            <a:pPr algn="r"/>
            <a:r>
              <a:rPr lang="en-US" sz="2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Katsuba</a:t>
            </a:r>
            <a:r>
              <a:rPr lang="en-US"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Anastasiya</a:t>
            </a:r>
            <a:endParaRPr lang="en-US"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a:p>
            <a:pPr algn="r"/>
            <a:r>
              <a:rPr lang="en-US" sz="2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Zhukovskiy</a:t>
            </a:r>
            <a:r>
              <a:rPr lang="en-US"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Pavel</a:t>
            </a:r>
            <a:endParaRPr lang="en-US"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164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9026" y="313038"/>
            <a:ext cx="9183510" cy="1073146"/>
          </a:xfrm>
        </p:spPr>
        <p:txBody>
          <a:bodyPr/>
          <a:lstStyle/>
          <a:p>
            <a:r>
              <a:rPr lang="en-US" dirty="0">
                <a:latin typeface="Times New Roman" panose="02020603050405020304" pitchFamily="18" charset="0"/>
                <a:cs typeface="Times New Roman" panose="02020603050405020304" pitchFamily="18" charset="0"/>
              </a:rPr>
              <a:t>Task Distribution</a:t>
            </a:r>
            <a:endParaRPr lang="en-US" dirty="0"/>
          </a:p>
        </p:txBody>
      </p:sp>
      <p:sp>
        <p:nvSpPr>
          <p:cNvPr id="3" name="Текст 2"/>
          <p:cNvSpPr>
            <a:spLocks noGrp="1"/>
          </p:cNvSpPr>
          <p:nvPr>
            <p:ph type="body" idx="1"/>
          </p:nvPr>
        </p:nvSpPr>
        <p:spPr>
          <a:xfrm>
            <a:off x="354227" y="1589902"/>
            <a:ext cx="10486768" cy="4053017"/>
          </a:xfrm>
        </p:spPr>
        <p:txBody>
          <a:bodyPr>
            <a:normAutofit fontScale="92500" lnSpcReduction="20000"/>
          </a:bodyPr>
          <a:lstStyle/>
          <a:p>
            <a:pPr marL="342900" indent="-342900" algn="l">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Victor </a:t>
            </a:r>
            <a:r>
              <a:rPr lang="en-US" sz="2600" dirty="0" err="1">
                <a:latin typeface="Times New Roman" panose="02020603050405020304" pitchFamily="18" charset="0"/>
                <a:cs typeface="Times New Roman" panose="02020603050405020304" pitchFamily="18" charset="0"/>
              </a:rPr>
              <a:t>Plesko</a:t>
            </a:r>
            <a:r>
              <a:rPr lang="en-US" sz="2600" dirty="0">
                <a:latin typeface="Times New Roman" panose="02020603050405020304" pitchFamily="18" charset="0"/>
                <a:cs typeface="Times New Roman" panose="02020603050405020304" pitchFamily="18" charset="0"/>
              </a:rPr>
              <a:t>: stood at the head of the project as a project manager. Carefully monitored the development of the project, helping in all its stages. Participated in the development of project documentation. He was also responsible for testing and the correct operation of the project.</a:t>
            </a:r>
          </a:p>
          <a:p>
            <a:pPr marL="342900" indent="-342900" algn="l">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Anastasia </a:t>
            </a:r>
            <a:r>
              <a:rPr lang="en-US" sz="2600" dirty="0" err="1">
                <a:latin typeface="Times New Roman" panose="02020603050405020304" pitchFamily="18" charset="0"/>
                <a:cs typeface="Times New Roman" panose="02020603050405020304" pitchFamily="18" charset="0"/>
              </a:rPr>
              <a:t>Katsuba</a:t>
            </a:r>
            <a:r>
              <a:rPr lang="en-US" sz="2600" dirty="0">
                <a:latin typeface="Times New Roman" panose="02020603050405020304" pitchFamily="18" charset="0"/>
                <a:cs typeface="Times New Roman" panose="02020603050405020304" pitchFamily="18" charset="0"/>
              </a:rPr>
              <a:t>: designed the UML schemes (variant diagrams and class diagrams for console application files). She took an active part in the development of project documentation.</a:t>
            </a:r>
          </a:p>
          <a:p>
            <a:pPr marL="342900" indent="-342900" algn="l">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Pavel </a:t>
            </a:r>
            <a:r>
              <a:rPr lang="en-US" sz="2600" dirty="0" err="1">
                <a:latin typeface="Times New Roman" panose="02020603050405020304" pitchFamily="18" charset="0"/>
                <a:cs typeface="Times New Roman" panose="02020603050405020304" pitchFamily="18" charset="0"/>
              </a:rPr>
              <a:t>Zhukovsky</a:t>
            </a:r>
            <a:r>
              <a:rPr lang="en-US" sz="2600" dirty="0">
                <a:latin typeface="Times New Roman" panose="02020603050405020304" pitchFamily="18" charset="0"/>
                <a:cs typeface="Times New Roman" panose="02020603050405020304" pitchFamily="18" charset="0"/>
              </a:rPr>
              <a:t>: developed the database architecture, filling it with data, and developed the main application, including all the necessary functions and the main interface. Participated in the development of project documentation (in particular, this README.md).</a:t>
            </a:r>
          </a:p>
          <a:p>
            <a:pPr algn="l"/>
            <a:endParaRPr lang="en-US" dirty="0"/>
          </a:p>
        </p:txBody>
      </p:sp>
    </p:spTree>
    <p:extLst>
      <p:ext uri="{BB962C8B-B14F-4D97-AF65-F5344CB8AC3E}">
        <p14:creationId xmlns:p14="http://schemas.microsoft.com/office/powerpoint/2010/main" val="2997050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91647" y="-57665"/>
            <a:ext cx="9045693" cy="1007243"/>
          </a:xfrm>
        </p:spPr>
        <p:txBody>
          <a:bodyPr>
            <a:normAutofit fontScale="90000"/>
          </a:bodyPr>
          <a:lstStyle/>
          <a:p>
            <a:pPr algn="ctr"/>
            <a:r>
              <a:rPr lang="en-US" dirty="0" smtClean="0"/>
              <a:t>DATABASE STRUCTURE</a:t>
            </a:r>
            <a:endParaRPr lang="en-US" dirty="0"/>
          </a:p>
        </p:txBody>
      </p:sp>
      <p:pic>
        <p:nvPicPr>
          <p:cNvPr id="4" name="Рисунок 3"/>
          <p:cNvPicPr>
            <a:picLocks noChangeAspect="1"/>
          </p:cNvPicPr>
          <p:nvPr/>
        </p:nvPicPr>
        <p:blipFill>
          <a:blip r:embed="rId2"/>
          <a:stretch>
            <a:fillRect/>
          </a:stretch>
        </p:blipFill>
        <p:spPr>
          <a:xfrm>
            <a:off x="1138323" y="949578"/>
            <a:ext cx="9552340" cy="4524792"/>
          </a:xfrm>
          <a:prstGeom prst="rect">
            <a:avLst/>
          </a:prstGeom>
        </p:spPr>
      </p:pic>
    </p:spTree>
    <p:extLst>
      <p:ext uri="{BB962C8B-B14F-4D97-AF65-F5344CB8AC3E}">
        <p14:creationId xmlns:p14="http://schemas.microsoft.com/office/powerpoint/2010/main" val="3146566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5989" y="-90616"/>
            <a:ext cx="11878962" cy="1130811"/>
          </a:xfrm>
        </p:spPr>
        <p:txBody>
          <a:bodyPr>
            <a:normAutofit/>
          </a:bodyPr>
          <a:lstStyle/>
          <a:p>
            <a:r>
              <a:rPr lang="en-US" sz="6600" dirty="0">
                <a:latin typeface="Times New Roman" panose="02020603050405020304" pitchFamily="18" charset="0"/>
                <a:cs typeface="Times New Roman" panose="02020603050405020304" pitchFamily="18" charset="0"/>
              </a:rPr>
              <a:t>Main Use </a:t>
            </a:r>
            <a:r>
              <a:rPr lang="en-US" sz="6600" dirty="0" smtClean="0">
                <a:latin typeface="Times New Roman" panose="02020603050405020304" pitchFamily="18" charset="0"/>
                <a:cs typeface="Times New Roman" panose="02020603050405020304" pitchFamily="18" charset="0"/>
              </a:rPr>
              <a:t>Case Diagram</a:t>
            </a:r>
            <a:endParaRPr lang="en-US" sz="6600" dirty="0"/>
          </a:p>
        </p:txBody>
      </p:sp>
      <p:pic>
        <p:nvPicPr>
          <p:cNvPr id="4" name="Рисунок 3"/>
          <p:cNvPicPr>
            <a:picLocks noChangeAspect="1"/>
          </p:cNvPicPr>
          <p:nvPr/>
        </p:nvPicPr>
        <p:blipFill>
          <a:blip r:embed="rId2"/>
          <a:stretch>
            <a:fillRect/>
          </a:stretch>
        </p:blipFill>
        <p:spPr>
          <a:xfrm>
            <a:off x="1739934" y="1130811"/>
            <a:ext cx="9119850" cy="4475820"/>
          </a:xfrm>
          <a:prstGeom prst="rect">
            <a:avLst/>
          </a:prstGeom>
        </p:spPr>
      </p:pic>
    </p:spTree>
    <p:extLst>
      <p:ext uri="{BB962C8B-B14F-4D97-AF65-F5344CB8AC3E}">
        <p14:creationId xmlns:p14="http://schemas.microsoft.com/office/powerpoint/2010/main" val="2476116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378" y="556438"/>
            <a:ext cx="4888149" cy="197708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File Diagram</a:t>
            </a:r>
            <a:endParaRPr lang="en-US" dirty="0"/>
          </a:p>
        </p:txBody>
      </p:sp>
      <p:pic>
        <p:nvPicPr>
          <p:cNvPr id="4" name="Рисунок 3"/>
          <p:cNvPicPr>
            <a:picLocks noChangeAspect="1"/>
          </p:cNvPicPr>
          <p:nvPr/>
        </p:nvPicPr>
        <p:blipFill>
          <a:blip r:embed="rId2"/>
          <a:stretch>
            <a:fillRect/>
          </a:stretch>
        </p:blipFill>
        <p:spPr>
          <a:xfrm>
            <a:off x="4912357" y="556438"/>
            <a:ext cx="5805069" cy="4777377"/>
          </a:xfrm>
          <a:prstGeom prst="rect">
            <a:avLst/>
          </a:prstGeom>
        </p:spPr>
      </p:pic>
    </p:spTree>
    <p:extLst>
      <p:ext uri="{BB962C8B-B14F-4D97-AF65-F5344CB8AC3E}">
        <p14:creationId xmlns:p14="http://schemas.microsoft.com/office/powerpoint/2010/main" val="1905768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76205" y="-98854"/>
            <a:ext cx="6566650" cy="1262616"/>
          </a:xfrm>
        </p:spPr>
        <p:txBody>
          <a:bodyPr>
            <a:normAutofit/>
          </a:bodyPr>
          <a:lstStyle/>
          <a:p>
            <a:pPr algn="ctr"/>
            <a:r>
              <a:rPr lang="en-US" dirty="0" smtClean="0">
                <a:latin typeface="Times New Roman" panose="02020603050405020304" pitchFamily="18" charset="0"/>
                <a:cs typeface="Times New Roman" panose="02020603050405020304" pitchFamily="18" charset="0"/>
              </a:rPr>
              <a:t>TEAM WORK</a:t>
            </a:r>
            <a:endParaRPr lang="en-US"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a:stretch>
            <a:fillRect/>
          </a:stretch>
        </p:blipFill>
        <p:spPr>
          <a:xfrm>
            <a:off x="658634" y="1331941"/>
            <a:ext cx="9992891" cy="4105565"/>
          </a:xfrm>
          <a:prstGeom prst="rect">
            <a:avLst/>
          </a:prstGeom>
        </p:spPr>
      </p:pic>
    </p:spTree>
    <p:extLst>
      <p:ext uri="{BB962C8B-B14F-4D97-AF65-F5344CB8AC3E}">
        <p14:creationId xmlns:p14="http://schemas.microsoft.com/office/powerpoint/2010/main" val="2868553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1718" y="1589902"/>
            <a:ext cx="8337786" cy="2234681"/>
          </a:xfrm>
        </p:spPr>
        <p:txBody>
          <a:bodyPr/>
          <a:lstStyle/>
          <a:p>
            <a:pPr algn="ctr"/>
            <a:r>
              <a:rPr lang="en-US" dirty="0" smtClean="0"/>
              <a:t>Thanks for your attention!</a:t>
            </a:r>
            <a:endParaRPr lang="en-US" dirty="0"/>
          </a:p>
        </p:txBody>
      </p:sp>
    </p:spTree>
    <p:extLst>
      <p:ext uri="{BB962C8B-B14F-4D97-AF65-F5344CB8AC3E}">
        <p14:creationId xmlns:p14="http://schemas.microsoft.com/office/powerpoint/2010/main" val="3286487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docProps/app.xml><?xml version="1.0" encoding="utf-8"?>
<Properties xmlns="http://schemas.openxmlformats.org/officeDocument/2006/extended-properties" xmlns:vt="http://schemas.openxmlformats.org/officeDocument/2006/docPropsVTypes">
  <Template>TM10001105[[fn=Урожай]]</Template>
  <TotalTime>12</TotalTime>
  <Words>156</Words>
  <Application>Microsoft Office PowerPoint</Application>
  <PresentationFormat>Широкоэкранный</PresentationFormat>
  <Paragraphs>14</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Franklin Gothic Book</vt:lpstr>
      <vt:lpstr>Times New Roman</vt:lpstr>
      <vt:lpstr>Wingdings</vt:lpstr>
      <vt:lpstr>Crop</vt:lpstr>
      <vt:lpstr>PROJECT «Food Service»</vt:lpstr>
      <vt:lpstr>Task Distribution</vt:lpstr>
      <vt:lpstr>DATABASE STRUCTURE</vt:lpstr>
      <vt:lpstr>Main Use Case Diagram</vt:lpstr>
      <vt:lpstr>File Diagram</vt:lpstr>
      <vt:lpstr>TEAM WORK</vt:lpstr>
      <vt:lpstr>Thanks for your attention!</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«Food Service»</dc:title>
  <dc:creator>Pupust Shist</dc:creator>
  <cp:lastModifiedBy>Pupust Shist</cp:lastModifiedBy>
  <cp:revision>9</cp:revision>
  <dcterms:created xsi:type="dcterms:W3CDTF">2020-06-05T18:06:01Z</dcterms:created>
  <dcterms:modified xsi:type="dcterms:W3CDTF">2020-06-05T18:18:45Z</dcterms:modified>
</cp:coreProperties>
</file>