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9099" y="1441620"/>
            <a:ext cx="9152696" cy="2232456"/>
          </a:xfrm>
        </p:spPr>
        <p:txBody>
          <a:bodyPr/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Экономические блага и интересы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448" y="5475979"/>
            <a:ext cx="5097419" cy="430551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Жуковский Павел, БГУ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’22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ФПМИ ПИ 13 группа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600"/>
            <a:ext cx="10278990" cy="1278466"/>
          </a:xfrm>
        </p:spPr>
        <p:txBody>
          <a:bodyPr>
            <a:noAutofit/>
          </a:bodyPr>
          <a:lstStyle/>
          <a:p>
            <a:r>
              <a:rPr lang="ru-RU" sz="6600" dirty="0" smtClean="0">
                <a:latin typeface="Arial Black" panose="020B0A04020102020204" pitchFamily="34" charset="0"/>
              </a:rPr>
              <a:t>Что такое «блага»?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https://present5.com/docs/11_dop.mat._ob-vo_8_kl._mat.ur-ka.ekonomika_i_ee_roly_v_ghizni_obschestva_images/11_dop.mat._ob-vo_8_kl._mat.ur-ka.ekonomika_i_ee_roly_v_ghizni_obschestva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980292"/>
            <a:ext cx="7686401" cy="576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829" y="-350074"/>
            <a:ext cx="8238066" cy="1278465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Arial Black" panose="020B0A04020102020204" pitchFamily="34" charset="0"/>
              </a:rPr>
              <a:t>Экономическое благо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270" y="1061576"/>
            <a:ext cx="8369130" cy="55264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бъективно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силу своего материального носителя;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бщественно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значимо в силу соотнесения со способом производства самого блага;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ниверсально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силу множественности проявления во всех продуктах экономики;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сторически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конкретно в силу уровня развития товарного производства;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вляется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мыслительной формой или формой мышления;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бстрактно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поскольку отражает в общественном сознании как конкретную форму блага, так и существующих производственных отношений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734" y="221974"/>
            <a:ext cx="8596668" cy="13208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Arial Black" panose="020B0A04020102020204" pitchFamily="34" charset="0"/>
              </a:rPr>
              <a:t>Классификация благ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ds04.infourok.ru/uploads/ex/10fc/0005c9d3-c098d26e/img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8" y="1069801"/>
            <a:ext cx="7398165" cy="55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828" y="120302"/>
            <a:ext cx="8596668" cy="789244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Arial Black" panose="020B0A04020102020204" pitchFamily="34" charset="0"/>
              </a:rPr>
              <a:t>Экономические интересы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ttp://5klass.net/datas/ekonomika/Ekonomicheskaja-kultura/0009-009-Ekonomicheskij-int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909546"/>
            <a:ext cx="7736095" cy="58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25" y="129208"/>
            <a:ext cx="9142527" cy="63610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</a:rPr>
              <a:t>Экономические интересы в обществе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https://cf.ppt-online.org/files/slide/c/cui3nVC7bpEhIwdMUOe6P9YRxmBtL5kQFWGAg0/slide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0" y="765313"/>
            <a:ext cx="7303175" cy="54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8800" dirty="0" smtClean="0">
                <a:latin typeface="Arial Black" panose="020B0A04020102020204" pitchFamily="34" charset="0"/>
              </a:rPr>
              <a:t>Спасибо за внимание</a:t>
            </a:r>
            <a:endParaRPr lang="en-US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93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Trebuchet MS</vt:lpstr>
      <vt:lpstr>Wingdings 3</vt:lpstr>
      <vt:lpstr>Аспект</vt:lpstr>
      <vt:lpstr>Экономические блага и интересы</vt:lpstr>
      <vt:lpstr>Что такое «блага»?</vt:lpstr>
      <vt:lpstr>Экономическое благо</vt:lpstr>
      <vt:lpstr>Классификация благ</vt:lpstr>
      <vt:lpstr>Экономические интересы</vt:lpstr>
      <vt:lpstr>Экономические интересы в обществе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Экономические блага и интересы</dc:title>
  <dc:creator>Pupust Shist</dc:creator>
  <cp:lastModifiedBy>Pupust Shist</cp:lastModifiedBy>
  <cp:revision>4</cp:revision>
  <dcterms:created xsi:type="dcterms:W3CDTF">2019-10-08T11:03:51Z</dcterms:created>
  <dcterms:modified xsi:type="dcterms:W3CDTF">2019-10-08T11:40:43Z</dcterms:modified>
</cp:coreProperties>
</file>