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1350DA-9138-49F4-A80C-1927B9CDDC1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B2F7DB9-2A9E-49DC-A032-F13D293DF84C}">
      <dgm:prSet phldrT="[Текст]" custT="1"/>
      <dgm:spPr>
        <a:solidFill>
          <a:schemeClr val="accent1">
            <a:hueOff val="0"/>
            <a:satOff val="0"/>
            <a:lumOff val="0"/>
            <a:alpha val="10000"/>
          </a:schemeClr>
        </a:solidFill>
      </dgm:spPr>
      <dgm:t>
        <a:bodyPr/>
        <a:lstStyle/>
        <a:p>
          <a:r>
            <a:rPr lang="en-US" sz="3600" dirty="0" smtClean="0"/>
            <a:t>Departments of mathematics at the BSU till 1970</a:t>
          </a:r>
          <a:endParaRPr lang="ru-RU" sz="3600" dirty="0"/>
        </a:p>
      </dgm:t>
    </dgm:pt>
    <dgm:pt modelId="{5510EEAD-25C7-46D5-98C9-F6E842CF3D9F}" type="parTrans" cxnId="{D849A283-4CA0-4030-BCBF-E854414534DB}">
      <dgm:prSet/>
      <dgm:spPr/>
      <dgm:t>
        <a:bodyPr/>
        <a:lstStyle/>
        <a:p>
          <a:endParaRPr lang="ru-RU"/>
        </a:p>
      </dgm:t>
    </dgm:pt>
    <dgm:pt modelId="{E7AEA561-AA51-419F-B486-3AC6BBF8A763}" type="sibTrans" cxnId="{D849A283-4CA0-4030-BCBF-E854414534DB}">
      <dgm:prSet/>
      <dgm:spPr/>
      <dgm:t>
        <a:bodyPr/>
        <a:lstStyle/>
        <a:p>
          <a:endParaRPr lang="ru-RU"/>
        </a:p>
      </dgm:t>
    </dgm:pt>
    <dgm:pt modelId="{2C8667C9-8A62-4E42-8FC6-700F35C8259F}">
      <dgm:prSet phldrT="[Текст]"/>
      <dgm:spPr>
        <a:solidFill>
          <a:schemeClr val="accent1">
            <a:hueOff val="0"/>
            <a:satOff val="0"/>
            <a:lumOff val="0"/>
            <a:alpha val="15000"/>
          </a:schemeClr>
        </a:solidFill>
      </dgm:spPr>
      <dgm:t>
        <a:bodyPr/>
        <a:lstStyle/>
        <a:p>
          <a:r>
            <a:rPr lang="en-US" dirty="0" smtClean="0"/>
            <a:t>Department of Computational Mathematics</a:t>
          </a:r>
          <a:endParaRPr lang="ru-RU" dirty="0"/>
        </a:p>
      </dgm:t>
    </dgm:pt>
    <dgm:pt modelId="{ACD45CE3-027F-49F3-80A1-72CC95DFAA63}" type="parTrans" cxnId="{3D3BDFC3-D7A3-4CD6-9428-809DBFAE6D23}">
      <dgm:prSet/>
      <dgm:spPr>
        <a:ln w="63500"/>
      </dgm:spPr>
      <dgm:t>
        <a:bodyPr/>
        <a:lstStyle/>
        <a:p>
          <a:endParaRPr lang="ru-RU"/>
        </a:p>
      </dgm:t>
    </dgm:pt>
    <dgm:pt modelId="{4EA20967-E477-4A98-BFA0-7216A99BBA9C}" type="sibTrans" cxnId="{3D3BDFC3-D7A3-4CD6-9428-809DBFAE6D23}">
      <dgm:prSet/>
      <dgm:spPr/>
      <dgm:t>
        <a:bodyPr/>
        <a:lstStyle/>
        <a:p>
          <a:endParaRPr lang="ru-RU"/>
        </a:p>
      </dgm:t>
    </dgm:pt>
    <dgm:pt modelId="{7F317DC3-0F66-4FAF-8F53-92DE3BB6E072}">
      <dgm:prSet phldrT="[Текст]"/>
      <dgm:spPr>
        <a:solidFill>
          <a:schemeClr val="accent1">
            <a:hueOff val="0"/>
            <a:satOff val="0"/>
            <a:lumOff val="0"/>
            <a:alpha val="15000"/>
          </a:schemeClr>
        </a:solidFill>
      </dgm:spPr>
      <dgm:t>
        <a:bodyPr/>
        <a:lstStyle/>
        <a:p>
          <a:r>
            <a:rPr lang="en-US" dirty="0" smtClean="0"/>
            <a:t>Department of Applied Mathematics</a:t>
          </a:r>
          <a:endParaRPr lang="ru-RU" dirty="0"/>
        </a:p>
      </dgm:t>
    </dgm:pt>
    <dgm:pt modelId="{3936524A-53F4-4EEC-889A-A4B62DE7FEC6}" type="parTrans" cxnId="{7AC88C0C-45BF-4E6D-A767-9CE962658869}">
      <dgm:prSet/>
      <dgm:spPr>
        <a:ln w="63500"/>
      </dgm:spPr>
      <dgm:t>
        <a:bodyPr/>
        <a:lstStyle/>
        <a:p>
          <a:endParaRPr lang="ru-RU"/>
        </a:p>
      </dgm:t>
    </dgm:pt>
    <dgm:pt modelId="{96E317E7-C2F0-4853-88FB-A8C5E2203CF7}" type="sibTrans" cxnId="{7AC88C0C-45BF-4E6D-A767-9CE962658869}">
      <dgm:prSet/>
      <dgm:spPr/>
      <dgm:t>
        <a:bodyPr/>
        <a:lstStyle/>
        <a:p>
          <a:endParaRPr lang="ru-RU"/>
        </a:p>
      </dgm:t>
    </dgm:pt>
    <dgm:pt modelId="{A9669603-555D-4F8A-8745-76E3BD9D28E9}">
      <dgm:prSet phldrT="[Текст]"/>
      <dgm:spPr>
        <a:solidFill>
          <a:schemeClr val="accent1">
            <a:hueOff val="0"/>
            <a:satOff val="0"/>
            <a:lumOff val="0"/>
            <a:alpha val="15000"/>
          </a:schemeClr>
        </a:solidFill>
      </dgm:spPr>
      <dgm:t>
        <a:bodyPr/>
        <a:lstStyle/>
        <a:p>
          <a:r>
            <a:rPr lang="en-US" dirty="0" smtClean="0"/>
            <a:t>Department of Differential Equations</a:t>
          </a:r>
          <a:endParaRPr lang="ru-RU" dirty="0"/>
        </a:p>
      </dgm:t>
    </dgm:pt>
    <dgm:pt modelId="{871FC655-2F1C-470C-AF18-E7A673E5EE37}" type="parTrans" cxnId="{00DB6D79-9A7F-4C72-B083-514FB770DE3F}">
      <dgm:prSet/>
      <dgm:spPr>
        <a:ln w="63500"/>
      </dgm:spPr>
      <dgm:t>
        <a:bodyPr/>
        <a:lstStyle/>
        <a:p>
          <a:endParaRPr lang="ru-RU"/>
        </a:p>
      </dgm:t>
    </dgm:pt>
    <dgm:pt modelId="{1BB7E46F-A825-4603-BA33-CF3B737F9105}" type="sibTrans" cxnId="{00DB6D79-9A7F-4C72-B083-514FB770DE3F}">
      <dgm:prSet/>
      <dgm:spPr/>
      <dgm:t>
        <a:bodyPr/>
        <a:lstStyle/>
        <a:p>
          <a:endParaRPr lang="ru-RU"/>
        </a:p>
      </dgm:t>
    </dgm:pt>
    <dgm:pt modelId="{7172199A-B0C8-40C8-990A-265B4EF89801}">
      <dgm:prSet/>
      <dgm:spPr>
        <a:solidFill>
          <a:schemeClr val="accent4">
            <a:lumMod val="60000"/>
            <a:lumOff val="40000"/>
            <a:alpha val="25000"/>
          </a:schemeClr>
        </a:solidFill>
      </dgm:spPr>
      <dgm:t>
        <a:bodyPr/>
        <a:lstStyle/>
        <a:p>
          <a:r>
            <a:rPr lang="en-US" dirty="0" smtClean="0"/>
            <a:t>The Faculty of Applied Mathematics </a:t>
          </a:r>
          <a:endParaRPr lang="en-US" dirty="0"/>
        </a:p>
      </dgm:t>
    </dgm:pt>
    <dgm:pt modelId="{8165DDA6-03AA-46F2-90F8-23443B61C95F}" type="parTrans" cxnId="{BC715FE6-F991-4A6F-A15E-C05AF396EEF6}">
      <dgm:prSet/>
      <dgm:spPr>
        <a:ln>
          <a:noFill/>
        </a:ln>
      </dgm:spPr>
      <dgm:t>
        <a:bodyPr/>
        <a:lstStyle/>
        <a:p>
          <a:endParaRPr lang="ru-RU"/>
        </a:p>
      </dgm:t>
    </dgm:pt>
    <dgm:pt modelId="{E212D0FF-58AD-4BDB-A712-AD3DD6144E04}" type="sibTrans" cxnId="{BC715FE6-F991-4A6F-A15E-C05AF396EEF6}">
      <dgm:prSet/>
      <dgm:spPr/>
      <dgm:t>
        <a:bodyPr/>
        <a:lstStyle/>
        <a:p>
          <a:endParaRPr lang="ru-RU"/>
        </a:p>
      </dgm:t>
    </dgm:pt>
    <dgm:pt modelId="{0870C867-4AA6-4EE9-B030-848D57FB64FE}">
      <dgm:prSet/>
      <dgm:spPr>
        <a:solidFill>
          <a:schemeClr val="accent4">
            <a:lumMod val="75000"/>
            <a:alpha val="25000"/>
          </a:schemeClr>
        </a:solidFill>
      </dgm:spPr>
      <dgm:t>
        <a:bodyPr/>
        <a:lstStyle/>
        <a:p>
          <a:r>
            <a:rPr lang="en-US" dirty="0" smtClean="0"/>
            <a:t>The Faculty of Applied Mathematics and Computer Science</a:t>
          </a:r>
          <a:endParaRPr lang="en-US" dirty="0"/>
        </a:p>
      </dgm:t>
    </dgm:pt>
    <dgm:pt modelId="{88F3AE85-F992-48E9-8029-70E0AA97A781}" type="parTrans" cxnId="{89C48995-D386-4416-B3C8-21627D79DDEC}">
      <dgm:prSet/>
      <dgm:spPr>
        <a:ln>
          <a:noFill/>
        </a:ln>
      </dgm:spPr>
      <dgm:t>
        <a:bodyPr/>
        <a:lstStyle/>
        <a:p>
          <a:endParaRPr lang="ru-RU"/>
        </a:p>
      </dgm:t>
    </dgm:pt>
    <dgm:pt modelId="{CDE9A68C-C6FD-4743-9B7C-2ACC35AC398A}" type="sibTrans" cxnId="{89C48995-D386-4416-B3C8-21627D79DDEC}">
      <dgm:prSet/>
      <dgm:spPr/>
      <dgm:t>
        <a:bodyPr/>
        <a:lstStyle/>
        <a:p>
          <a:endParaRPr lang="ru-RU"/>
        </a:p>
      </dgm:t>
    </dgm:pt>
    <dgm:pt modelId="{846A51F4-41C0-4223-98D3-969C6852FB9F}" type="pres">
      <dgm:prSet presAssocID="{EE1350DA-9138-49F4-A80C-1927B9CDDC1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974EFB4-6542-4FF5-88D0-B484AC60EB3D}" type="pres">
      <dgm:prSet presAssocID="{AB2F7DB9-2A9E-49DC-A032-F13D293DF84C}" presName="hierRoot1" presStyleCnt="0">
        <dgm:presLayoutVars>
          <dgm:hierBranch val="init"/>
        </dgm:presLayoutVars>
      </dgm:prSet>
      <dgm:spPr/>
    </dgm:pt>
    <dgm:pt modelId="{9B8016EF-BF52-4917-83F9-E336D6D16F86}" type="pres">
      <dgm:prSet presAssocID="{AB2F7DB9-2A9E-49DC-A032-F13D293DF84C}" presName="rootComposite1" presStyleCnt="0"/>
      <dgm:spPr/>
    </dgm:pt>
    <dgm:pt modelId="{A83CB90A-BCA2-4FAA-837E-96E576992FBE}" type="pres">
      <dgm:prSet presAssocID="{AB2F7DB9-2A9E-49DC-A032-F13D293DF84C}" presName="rootText1" presStyleLbl="node0" presStyleIdx="0" presStyleCnt="1" custScaleX="416760" custScaleY="104671" custLinFactNeighborX="47433" custLinFactNeighborY="-5243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A5BE3F5-8AFD-4E60-9CF2-ABF0BAA01B84}" type="pres">
      <dgm:prSet presAssocID="{AB2F7DB9-2A9E-49DC-A032-F13D293DF84C}" presName="rootConnector1" presStyleLbl="node1" presStyleIdx="0" presStyleCnt="0"/>
      <dgm:spPr/>
    </dgm:pt>
    <dgm:pt modelId="{4E993978-AD5E-46CB-97C1-B1EF7E070047}" type="pres">
      <dgm:prSet presAssocID="{AB2F7DB9-2A9E-49DC-A032-F13D293DF84C}" presName="hierChild2" presStyleCnt="0"/>
      <dgm:spPr/>
    </dgm:pt>
    <dgm:pt modelId="{98185628-3FFD-46C6-8F44-FFDDE4B22AA8}" type="pres">
      <dgm:prSet presAssocID="{ACD45CE3-027F-49F3-80A1-72CC95DFAA63}" presName="Name37" presStyleLbl="parChTrans1D2" presStyleIdx="0" presStyleCnt="3"/>
      <dgm:spPr/>
    </dgm:pt>
    <dgm:pt modelId="{72176ACD-2B9C-4184-8F2B-A894363127FB}" type="pres">
      <dgm:prSet presAssocID="{2C8667C9-8A62-4E42-8FC6-700F35C8259F}" presName="hierRoot2" presStyleCnt="0">
        <dgm:presLayoutVars>
          <dgm:hierBranch val="init"/>
        </dgm:presLayoutVars>
      </dgm:prSet>
      <dgm:spPr/>
    </dgm:pt>
    <dgm:pt modelId="{92ED63E7-ADFE-4710-BEDC-71B334A89397}" type="pres">
      <dgm:prSet presAssocID="{2C8667C9-8A62-4E42-8FC6-700F35C8259F}" presName="rootComposite" presStyleCnt="0"/>
      <dgm:spPr/>
    </dgm:pt>
    <dgm:pt modelId="{942B4B9F-A117-48C3-A22C-89E2487BA039}" type="pres">
      <dgm:prSet presAssocID="{2C8667C9-8A62-4E42-8FC6-700F35C8259F}" presName="rootText" presStyleLbl="node2" presStyleIdx="0" presStyleCnt="3" custLinFactNeighborX="27139" custLinFactNeighborY="-4657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55C8464-41EC-4492-A8C4-CD38D3779008}" type="pres">
      <dgm:prSet presAssocID="{2C8667C9-8A62-4E42-8FC6-700F35C8259F}" presName="rootConnector" presStyleLbl="node2" presStyleIdx="0" presStyleCnt="3"/>
      <dgm:spPr/>
    </dgm:pt>
    <dgm:pt modelId="{17D807DC-AE65-4D0A-85FE-2F88BB004CB0}" type="pres">
      <dgm:prSet presAssocID="{2C8667C9-8A62-4E42-8FC6-700F35C8259F}" presName="hierChild4" presStyleCnt="0"/>
      <dgm:spPr/>
    </dgm:pt>
    <dgm:pt modelId="{8A8E2FE9-98B5-450C-B46C-2879E81A4826}" type="pres">
      <dgm:prSet presAssocID="{2C8667C9-8A62-4E42-8FC6-700F35C8259F}" presName="hierChild5" presStyleCnt="0"/>
      <dgm:spPr/>
    </dgm:pt>
    <dgm:pt modelId="{1EDD5CB1-1B78-47A6-A290-12DB9132A94F}" type="pres">
      <dgm:prSet presAssocID="{3936524A-53F4-4EEC-889A-A4B62DE7FEC6}" presName="Name37" presStyleLbl="parChTrans1D2" presStyleIdx="1" presStyleCnt="3"/>
      <dgm:spPr/>
    </dgm:pt>
    <dgm:pt modelId="{81B03AB5-0241-45C6-9563-E07B15D51C02}" type="pres">
      <dgm:prSet presAssocID="{7F317DC3-0F66-4FAF-8F53-92DE3BB6E072}" presName="hierRoot2" presStyleCnt="0">
        <dgm:presLayoutVars>
          <dgm:hierBranch val="init"/>
        </dgm:presLayoutVars>
      </dgm:prSet>
      <dgm:spPr/>
    </dgm:pt>
    <dgm:pt modelId="{76674576-6CD9-47BA-ABE6-6502BF6B8649}" type="pres">
      <dgm:prSet presAssocID="{7F317DC3-0F66-4FAF-8F53-92DE3BB6E072}" presName="rootComposite" presStyleCnt="0"/>
      <dgm:spPr/>
    </dgm:pt>
    <dgm:pt modelId="{8A04E45C-5710-4599-97DC-E3D1CDA14455}" type="pres">
      <dgm:prSet presAssocID="{7F317DC3-0F66-4FAF-8F53-92DE3BB6E072}" presName="rootText" presStyleLbl="node2" presStyleIdx="1" presStyleCnt="3" custLinFactNeighborX="47562" custLinFactNeighborY="-4657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899687C-9DFA-441E-B422-DC97CBDE3A3B}" type="pres">
      <dgm:prSet presAssocID="{7F317DC3-0F66-4FAF-8F53-92DE3BB6E072}" presName="rootConnector" presStyleLbl="node2" presStyleIdx="1" presStyleCnt="3"/>
      <dgm:spPr/>
    </dgm:pt>
    <dgm:pt modelId="{0A485F8A-1754-426D-9C7C-A44A4A4CF224}" type="pres">
      <dgm:prSet presAssocID="{7F317DC3-0F66-4FAF-8F53-92DE3BB6E072}" presName="hierChild4" presStyleCnt="0"/>
      <dgm:spPr/>
    </dgm:pt>
    <dgm:pt modelId="{7B1ECCA6-A5BA-4D08-80EC-4F43DF10316D}" type="pres">
      <dgm:prSet presAssocID="{8165DDA6-03AA-46F2-90F8-23443B61C95F}" presName="Name37" presStyleLbl="parChTrans1D3" presStyleIdx="0" presStyleCnt="1"/>
      <dgm:spPr/>
    </dgm:pt>
    <dgm:pt modelId="{67C17EF1-00F5-4DFD-BE18-2BB192BFE06E}" type="pres">
      <dgm:prSet presAssocID="{7172199A-B0C8-40C8-990A-265B4EF89801}" presName="hierRoot2" presStyleCnt="0">
        <dgm:presLayoutVars>
          <dgm:hierBranch val="init"/>
        </dgm:presLayoutVars>
      </dgm:prSet>
      <dgm:spPr/>
    </dgm:pt>
    <dgm:pt modelId="{726EB72D-DAB9-4023-AB81-6C6FF6E97E04}" type="pres">
      <dgm:prSet presAssocID="{7172199A-B0C8-40C8-990A-265B4EF89801}" presName="rootComposite" presStyleCnt="0"/>
      <dgm:spPr/>
    </dgm:pt>
    <dgm:pt modelId="{742F226B-B08D-46F1-832D-2A10394A681B}" type="pres">
      <dgm:prSet presAssocID="{7172199A-B0C8-40C8-990A-265B4EF89801}" presName="rootText" presStyleLbl="node3" presStyleIdx="0" presStyleCnt="1" custScaleX="285008" custLinFactNeighborX="50014" custLinFactNeighborY="-19122">
        <dgm:presLayoutVars>
          <dgm:chPref val="3"/>
        </dgm:presLayoutVars>
      </dgm:prSet>
      <dgm:spPr/>
    </dgm:pt>
    <dgm:pt modelId="{78467F9E-CCD3-4FBD-B093-27E59003F817}" type="pres">
      <dgm:prSet presAssocID="{7172199A-B0C8-40C8-990A-265B4EF89801}" presName="rootConnector" presStyleLbl="node3" presStyleIdx="0" presStyleCnt="1"/>
      <dgm:spPr/>
    </dgm:pt>
    <dgm:pt modelId="{78C84056-E81A-425F-B533-D51D424B0C5F}" type="pres">
      <dgm:prSet presAssocID="{7172199A-B0C8-40C8-990A-265B4EF89801}" presName="hierChild4" presStyleCnt="0"/>
      <dgm:spPr/>
    </dgm:pt>
    <dgm:pt modelId="{EEA2D0ED-79B3-4204-B183-271F9A58029B}" type="pres">
      <dgm:prSet presAssocID="{88F3AE85-F992-48E9-8029-70E0AA97A781}" presName="Name37" presStyleLbl="parChTrans1D4" presStyleIdx="0" presStyleCnt="1"/>
      <dgm:spPr/>
    </dgm:pt>
    <dgm:pt modelId="{EB8338CC-6651-4017-A1D6-C882199B15A8}" type="pres">
      <dgm:prSet presAssocID="{0870C867-4AA6-4EE9-B030-848D57FB64FE}" presName="hierRoot2" presStyleCnt="0">
        <dgm:presLayoutVars>
          <dgm:hierBranch val="init"/>
        </dgm:presLayoutVars>
      </dgm:prSet>
      <dgm:spPr/>
    </dgm:pt>
    <dgm:pt modelId="{4939258C-06DA-447C-BC81-14F800C5845A}" type="pres">
      <dgm:prSet presAssocID="{0870C867-4AA6-4EE9-B030-848D57FB64FE}" presName="rootComposite" presStyleCnt="0"/>
      <dgm:spPr/>
    </dgm:pt>
    <dgm:pt modelId="{4DF03146-B3CE-4132-BCF6-704932F717FF}" type="pres">
      <dgm:prSet presAssocID="{0870C867-4AA6-4EE9-B030-848D57FB64FE}" presName="rootText" presStyleLbl="node4" presStyleIdx="0" presStyleCnt="1" custScaleX="396089" custLinFactNeighborX="-76778" custLinFactNeighborY="1255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3002D21-529C-4CCA-B2F6-FF0725A3A7EC}" type="pres">
      <dgm:prSet presAssocID="{0870C867-4AA6-4EE9-B030-848D57FB64FE}" presName="rootConnector" presStyleLbl="node4" presStyleIdx="0" presStyleCnt="1"/>
      <dgm:spPr/>
    </dgm:pt>
    <dgm:pt modelId="{1364864B-6A8E-468F-BBA4-488940DCBAAE}" type="pres">
      <dgm:prSet presAssocID="{0870C867-4AA6-4EE9-B030-848D57FB64FE}" presName="hierChild4" presStyleCnt="0"/>
      <dgm:spPr/>
    </dgm:pt>
    <dgm:pt modelId="{52857628-A98D-490A-8B78-FF589A2243ED}" type="pres">
      <dgm:prSet presAssocID="{0870C867-4AA6-4EE9-B030-848D57FB64FE}" presName="hierChild5" presStyleCnt="0"/>
      <dgm:spPr/>
    </dgm:pt>
    <dgm:pt modelId="{E2C74AEF-3895-4747-9A20-95E6256F1D09}" type="pres">
      <dgm:prSet presAssocID="{7172199A-B0C8-40C8-990A-265B4EF89801}" presName="hierChild5" presStyleCnt="0"/>
      <dgm:spPr/>
    </dgm:pt>
    <dgm:pt modelId="{07EDC5E7-ABC9-4A7A-9D25-5ADAB8842589}" type="pres">
      <dgm:prSet presAssocID="{7F317DC3-0F66-4FAF-8F53-92DE3BB6E072}" presName="hierChild5" presStyleCnt="0"/>
      <dgm:spPr/>
    </dgm:pt>
    <dgm:pt modelId="{6B3FEF80-4A2A-40D7-B069-117873DD4A3A}" type="pres">
      <dgm:prSet presAssocID="{871FC655-2F1C-470C-AF18-E7A673E5EE37}" presName="Name37" presStyleLbl="parChTrans1D2" presStyleIdx="2" presStyleCnt="3"/>
      <dgm:spPr/>
    </dgm:pt>
    <dgm:pt modelId="{0F569950-F50F-4C9F-AFF1-316659AB18C0}" type="pres">
      <dgm:prSet presAssocID="{A9669603-555D-4F8A-8745-76E3BD9D28E9}" presName="hierRoot2" presStyleCnt="0">
        <dgm:presLayoutVars>
          <dgm:hierBranch val="init"/>
        </dgm:presLayoutVars>
      </dgm:prSet>
      <dgm:spPr/>
    </dgm:pt>
    <dgm:pt modelId="{61BAE287-EEDA-497C-915C-C36FFF573A2C}" type="pres">
      <dgm:prSet presAssocID="{A9669603-555D-4F8A-8745-76E3BD9D28E9}" presName="rootComposite" presStyleCnt="0"/>
      <dgm:spPr/>
    </dgm:pt>
    <dgm:pt modelId="{2C96EF63-A418-490B-9B49-0A4F30CD429B}" type="pres">
      <dgm:prSet presAssocID="{A9669603-555D-4F8A-8745-76E3BD9D28E9}" presName="rootText" presStyleLbl="node2" presStyleIdx="2" presStyleCnt="3" custLinFactNeighborX="69112" custLinFactNeighborY="-4657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134747F-1309-4CEC-BE33-EB71619ED990}" type="pres">
      <dgm:prSet presAssocID="{A9669603-555D-4F8A-8745-76E3BD9D28E9}" presName="rootConnector" presStyleLbl="node2" presStyleIdx="2" presStyleCnt="3"/>
      <dgm:spPr/>
    </dgm:pt>
    <dgm:pt modelId="{976E5ADA-0A4B-46FE-BAAD-165702871FDF}" type="pres">
      <dgm:prSet presAssocID="{A9669603-555D-4F8A-8745-76E3BD9D28E9}" presName="hierChild4" presStyleCnt="0"/>
      <dgm:spPr/>
    </dgm:pt>
    <dgm:pt modelId="{E7FD63EF-6D02-4724-A35D-6A31CD3F8C93}" type="pres">
      <dgm:prSet presAssocID="{A9669603-555D-4F8A-8745-76E3BD9D28E9}" presName="hierChild5" presStyleCnt="0"/>
      <dgm:spPr/>
    </dgm:pt>
    <dgm:pt modelId="{26D0789D-2FA4-4916-966B-9560B48D86A8}" type="pres">
      <dgm:prSet presAssocID="{AB2F7DB9-2A9E-49DC-A032-F13D293DF84C}" presName="hierChild3" presStyleCnt="0"/>
      <dgm:spPr/>
    </dgm:pt>
  </dgm:ptLst>
  <dgm:cxnLst>
    <dgm:cxn modelId="{3D3BDFC3-D7A3-4CD6-9428-809DBFAE6D23}" srcId="{AB2F7DB9-2A9E-49DC-A032-F13D293DF84C}" destId="{2C8667C9-8A62-4E42-8FC6-700F35C8259F}" srcOrd="0" destOrd="0" parTransId="{ACD45CE3-027F-49F3-80A1-72CC95DFAA63}" sibTransId="{4EA20967-E477-4A98-BFA0-7216A99BBA9C}"/>
    <dgm:cxn modelId="{75541869-34E1-42C8-AEF5-70EDA0141E25}" type="presOf" srcId="{A9669603-555D-4F8A-8745-76E3BD9D28E9}" destId="{2C96EF63-A418-490B-9B49-0A4F30CD429B}" srcOrd="0" destOrd="0" presId="urn:microsoft.com/office/officeart/2005/8/layout/orgChart1"/>
    <dgm:cxn modelId="{11426714-AA9E-4D1B-BE77-A0E0B4055E2A}" type="presOf" srcId="{7F317DC3-0F66-4FAF-8F53-92DE3BB6E072}" destId="{8A04E45C-5710-4599-97DC-E3D1CDA14455}" srcOrd="0" destOrd="0" presId="urn:microsoft.com/office/officeart/2005/8/layout/orgChart1"/>
    <dgm:cxn modelId="{34CE1112-4F61-44B1-809E-8737BD4057D8}" type="presOf" srcId="{88F3AE85-F992-48E9-8029-70E0AA97A781}" destId="{EEA2D0ED-79B3-4204-B183-271F9A58029B}" srcOrd="0" destOrd="0" presId="urn:microsoft.com/office/officeart/2005/8/layout/orgChart1"/>
    <dgm:cxn modelId="{27FC6E95-6C6C-4A64-9E4D-65C200C962B6}" type="presOf" srcId="{0870C867-4AA6-4EE9-B030-848D57FB64FE}" destId="{4DF03146-B3CE-4132-BCF6-704932F717FF}" srcOrd="0" destOrd="0" presId="urn:microsoft.com/office/officeart/2005/8/layout/orgChart1"/>
    <dgm:cxn modelId="{D849A283-4CA0-4030-BCBF-E854414534DB}" srcId="{EE1350DA-9138-49F4-A80C-1927B9CDDC16}" destId="{AB2F7DB9-2A9E-49DC-A032-F13D293DF84C}" srcOrd="0" destOrd="0" parTransId="{5510EEAD-25C7-46D5-98C9-F6E842CF3D9F}" sibTransId="{E7AEA561-AA51-419F-B486-3AC6BBF8A763}"/>
    <dgm:cxn modelId="{23478310-3638-4846-982F-D80A46A02FF8}" type="presOf" srcId="{8165DDA6-03AA-46F2-90F8-23443B61C95F}" destId="{7B1ECCA6-A5BA-4D08-80EC-4F43DF10316D}" srcOrd="0" destOrd="0" presId="urn:microsoft.com/office/officeart/2005/8/layout/orgChart1"/>
    <dgm:cxn modelId="{00DB6D79-9A7F-4C72-B083-514FB770DE3F}" srcId="{AB2F7DB9-2A9E-49DC-A032-F13D293DF84C}" destId="{A9669603-555D-4F8A-8745-76E3BD9D28E9}" srcOrd="2" destOrd="0" parTransId="{871FC655-2F1C-470C-AF18-E7A673E5EE37}" sibTransId="{1BB7E46F-A825-4603-BA33-CF3B737F9105}"/>
    <dgm:cxn modelId="{89C48995-D386-4416-B3C8-21627D79DDEC}" srcId="{7172199A-B0C8-40C8-990A-265B4EF89801}" destId="{0870C867-4AA6-4EE9-B030-848D57FB64FE}" srcOrd="0" destOrd="0" parTransId="{88F3AE85-F992-48E9-8029-70E0AA97A781}" sibTransId="{CDE9A68C-C6FD-4743-9B7C-2ACC35AC398A}"/>
    <dgm:cxn modelId="{2BCC8CF2-8C0C-4F84-960F-1B0BAB16F9D6}" type="presOf" srcId="{ACD45CE3-027F-49F3-80A1-72CC95DFAA63}" destId="{98185628-3FFD-46C6-8F44-FFDDE4B22AA8}" srcOrd="0" destOrd="0" presId="urn:microsoft.com/office/officeart/2005/8/layout/orgChart1"/>
    <dgm:cxn modelId="{E4C84EDA-7300-49C3-B932-A71C2C3AD044}" type="presOf" srcId="{3936524A-53F4-4EEC-889A-A4B62DE7FEC6}" destId="{1EDD5CB1-1B78-47A6-A290-12DB9132A94F}" srcOrd="0" destOrd="0" presId="urn:microsoft.com/office/officeart/2005/8/layout/orgChart1"/>
    <dgm:cxn modelId="{E1F9F583-2130-45E9-A1D0-E5E1F287DD32}" type="presOf" srcId="{7F317DC3-0F66-4FAF-8F53-92DE3BB6E072}" destId="{5899687C-9DFA-441E-B422-DC97CBDE3A3B}" srcOrd="1" destOrd="0" presId="urn:microsoft.com/office/officeart/2005/8/layout/orgChart1"/>
    <dgm:cxn modelId="{CA7178EF-3D2B-410A-8ED0-3CF84AC61133}" type="presOf" srcId="{AB2F7DB9-2A9E-49DC-A032-F13D293DF84C}" destId="{BA5BE3F5-8AFD-4E60-9CF2-ABF0BAA01B84}" srcOrd="1" destOrd="0" presId="urn:microsoft.com/office/officeart/2005/8/layout/orgChart1"/>
    <dgm:cxn modelId="{83125DB8-1A2A-45A5-AEF3-C2E3AE51ADCA}" type="presOf" srcId="{2C8667C9-8A62-4E42-8FC6-700F35C8259F}" destId="{055C8464-41EC-4492-A8C4-CD38D3779008}" srcOrd="1" destOrd="0" presId="urn:microsoft.com/office/officeart/2005/8/layout/orgChart1"/>
    <dgm:cxn modelId="{BC715FE6-F991-4A6F-A15E-C05AF396EEF6}" srcId="{7F317DC3-0F66-4FAF-8F53-92DE3BB6E072}" destId="{7172199A-B0C8-40C8-990A-265B4EF89801}" srcOrd="0" destOrd="0" parTransId="{8165DDA6-03AA-46F2-90F8-23443B61C95F}" sibTransId="{E212D0FF-58AD-4BDB-A712-AD3DD6144E04}"/>
    <dgm:cxn modelId="{7AC88C0C-45BF-4E6D-A767-9CE962658869}" srcId="{AB2F7DB9-2A9E-49DC-A032-F13D293DF84C}" destId="{7F317DC3-0F66-4FAF-8F53-92DE3BB6E072}" srcOrd="1" destOrd="0" parTransId="{3936524A-53F4-4EEC-889A-A4B62DE7FEC6}" sibTransId="{96E317E7-C2F0-4853-88FB-A8C5E2203CF7}"/>
    <dgm:cxn modelId="{5F887D8B-0B8F-4C98-9FB3-B3FF90658D20}" type="presOf" srcId="{7172199A-B0C8-40C8-990A-265B4EF89801}" destId="{742F226B-B08D-46F1-832D-2A10394A681B}" srcOrd="0" destOrd="0" presId="urn:microsoft.com/office/officeart/2005/8/layout/orgChart1"/>
    <dgm:cxn modelId="{0A9B061B-62B9-4AE6-825E-32F1C25960AA}" type="presOf" srcId="{A9669603-555D-4F8A-8745-76E3BD9D28E9}" destId="{A134747F-1309-4CEC-BE33-EB71619ED990}" srcOrd="1" destOrd="0" presId="urn:microsoft.com/office/officeart/2005/8/layout/orgChart1"/>
    <dgm:cxn modelId="{9FE4BD39-1F49-4322-A677-AF383042920A}" type="presOf" srcId="{871FC655-2F1C-470C-AF18-E7A673E5EE37}" destId="{6B3FEF80-4A2A-40D7-B069-117873DD4A3A}" srcOrd="0" destOrd="0" presId="urn:microsoft.com/office/officeart/2005/8/layout/orgChart1"/>
    <dgm:cxn modelId="{40559DE9-C4A0-4FFC-8EA3-406E76559011}" type="presOf" srcId="{7172199A-B0C8-40C8-990A-265B4EF89801}" destId="{78467F9E-CCD3-4FBD-B093-27E59003F817}" srcOrd="1" destOrd="0" presId="urn:microsoft.com/office/officeart/2005/8/layout/orgChart1"/>
    <dgm:cxn modelId="{155F3366-AC11-4A27-99ED-FC2ADC7739DC}" type="presOf" srcId="{0870C867-4AA6-4EE9-B030-848D57FB64FE}" destId="{83002D21-529C-4CCA-B2F6-FF0725A3A7EC}" srcOrd="1" destOrd="0" presId="urn:microsoft.com/office/officeart/2005/8/layout/orgChart1"/>
    <dgm:cxn modelId="{18AA12AD-046D-4355-A744-6DD0224B9E6A}" type="presOf" srcId="{EE1350DA-9138-49F4-A80C-1927B9CDDC16}" destId="{846A51F4-41C0-4223-98D3-969C6852FB9F}" srcOrd="0" destOrd="0" presId="urn:microsoft.com/office/officeart/2005/8/layout/orgChart1"/>
    <dgm:cxn modelId="{99283151-4EE0-41A6-A12A-8E02864E8D62}" type="presOf" srcId="{2C8667C9-8A62-4E42-8FC6-700F35C8259F}" destId="{942B4B9F-A117-48C3-A22C-89E2487BA039}" srcOrd="0" destOrd="0" presId="urn:microsoft.com/office/officeart/2005/8/layout/orgChart1"/>
    <dgm:cxn modelId="{F90DCA81-F184-4F0D-86E5-759ECF6226B0}" type="presOf" srcId="{AB2F7DB9-2A9E-49DC-A032-F13D293DF84C}" destId="{A83CB90A-BCA2-4FAA-837E-96E576992FBE}" srcOrd="0" destOrd="0" presId="urn:microsoft.com/office/officeart/2005/8/layout/orgChart1"/>
    <dgm:cxn modelId="{FBC95739-365E-4B05-AFAB-2DDA05F118BD}" type="presParOf" srcId="{846A51F4-41C0-4223-98D3-969C6852FB9F}" destId="{A974EFB4-6542-4FF5-88D0-B484AC60EB3D}" srcOrd="0" destOrd="0" presId="urn:microsoft.com/office/officeart/2005/8/layout/orgChart1"/>
    <dgm:cxn modelId="{EA184742-E36A-46B6-B846-FEBC312BAAAF}" type="presParOf" srcId="{A974EFB4-6542-4FF5-88D0-B484AC60EB3D}" destId="{9B8016EF-BF52-4917-83F9-E336D6D16F86}" srcOrd="0" destOrd="0" presId="urn:microsoft.com/office/officeart/2005/8/layout/orgChart1"/>
    <dgm:cxn modelId="{41BCC8B2-BF3E-45B2-948D-73ED3D02BC0B}" type="presParOf" srcId="{9B8016EF-BF52-4917-83F9-E336D6D16F86}" destId="{A83CB90A-BCA2-4FAA-837E-96E576992FBE}" srcOrd="0" destOrd="0" presId="urn:microsoft.com/office/officeart/2005/8/layout/orgChart1"/>
    <dgm:cxn modelId="{45F1ADE9-5CF4-4B51-B58F-590804DA8393}" type="presParOf" srcId="{9B8016EF-BF52-4917-83F9-E336D6D16F86}" destId="{BA5BE3F5-8AFD-4E60-9CF2-ABF0BAA01B84}" srcOrd="1" destOrd="0" presId="urn:microsoft.com/office/officeart/2005/8/layout/orgChart1"/>
    <dgm:cxn modelId="{020A5A93-E547-4272-BD67-75585FD3BDCB}" type="presParOf" srcId="{A974EFB4-6542-4FF5-88D0-B484AC60EB3D}" destId="{4E993978-AD5E-46CB-97C1-B1EF7E070047}" srcOrd="1" destOrd="0" presId="urn:microsoft.com/office/officeart/2005/8/layout/orgChart1"/>
    <dgm:cxn modelId="{2D8DF5A3-ADBA-4ADF-BCA0-E814EF7C44CB}" type="presParOf" srcId="{4E993978-AD5E-46CB-97C1-B1EF7E070047}" destId="{98185628-3FFD-46C6-8F44-FFDDE4B22AA8}" srcOrd="0" destOrd="0" presId="urn:microsoft.com/office/officeart/2005/8/layout/orgChart1"/>
    <dgm:cxn modelId="{6BC1F0EC-C1EF-40CA-9DA8-5A7D93203B7E}" type="presParOf" srcId="{4E993978-AD5E-46CB-97C1-B1EF7E070047}" destId="{72176ACD-2B9C-4184-8F2B-A894363127FB}" srcOrd="1" destOrd="0" presId="urn:microsoft.com/office/officeart/2005/8/layout/orgChart1"/>
    <dgm:cxn modelId="{90D0440F-4C09-4D7E-B046-3E97B22C2A42}" type="presParOf" srcId="{72176ACD-2B9C-4184-8F2B-A894363127FB}" destId="{92ED63E7-ADFE-4710-BEDC-71B334A89397}" srcOrd="0" destOrd="0" presId="urn:microsoft.com/office/officeart/2005/8/layout/orgChart1"/>
    <dgm:cxn modelId="{D9015F7C-6B74-4F30-A502-6BA3DF6C5285}" type="presParOf" srcId="{92ED63E7-ADFE-4710-BEDC-71B334A89397}" destId="{942B4B9F-A117-48C3-A22C-89E2487BA039}" srcOrd="0" destOrd="0" presId="urn:microsoft.com/office/officeart/2005/8/layout/orgChart1"/>
    <dgm:cxn modelId="{C2E64723-5D02-483F-BB19-4BF1EB50F803}" type="presParOf" srcId="{92ED63E7-ADFE-4710-BEDC-71B334A89397}" destId="{055C8464-41EC-4492-A8C4-CD38D3779008}" srcOrd="1" destOrd="0" presId="urn:microsoft.com/office/officeart/2005/8/layout/orgChart1"/>
    <dgm:cxn modelId="{344B2FC9-6600-45D6-8631-3235880409A5}" type="presParOf" srcId="{72176ACD-2B9C-4184-8F2B-A894363127FB}" destId="{17D807DC-AE65-4D0A-85FE-2F88BB004CB0}" srcOrd="1" destOrd="0" presId="urn:microsoft.com/office/officeart/2005/8/layout/orgChart1"/>
    <dgm:cxn modelId="{5BA816D2-9906-4A38-B6D1-06F7A40B678B}" type="presParOf" srcId="{72176ACD-2B9C-4184-8F2B-A894363127FB}" destId="{8A8E2FE9-98B5-450C-B46C-2879E81A4826}" srcOrd="2" destOrd="0" presId="urn:microsoft.com/office/officeart/2005/8/layout/orgChart1"/>
    <dgm:cxn modelId="{3EDF4623-C974-4008-A2EB-7B8501C1020A}" type="presParOf" srcId="{4E993978-AD5E-46CB-97C1-B1EF7E070047}" destId="{1EDD5CB1-1B78-47A6-A290-12DB9132A94F}" srcOrd="2" destOrd="0" presId="urn:microsoft.com/office/officeart/2005/8/layout/orgChart1"/>
    <dgm:cxn modelId="{A6FF19F8-0A0B-47CE-BBAE-D0479CECA722}" type="presParOf" srcId="{4E993978-AD5E-46CB-97C1-B1EF7E070047}" destId="{81B03AB5-0241-45C6-9563-E07B15D51C02}" srcOrd="3" destOrd="0" presId="urn:microsoft.com/office/officeart/2005/8/layout/orgChart1"/>
    <dgm:cxn modelId="{D2B12913-8EB4-4E7A-A49E-B1769B9AA1A5}" type="presParOf" srcId="{81B03AB5-0241-45C6-9563-E07B15D51C02}" destId="{76674576-6CD9-47BA-ABE6-6502BF6B8649}" srcOrd="0" destOrd="0" presId="urn:microsoft.com/office/officeart/2005/8/layout/orgChart1"/>
    <dgm:cxn modelId="{11464E92-003F-4FB5-A7A7-9CF3772EEF08}" type="presParOf" srcId="{76674576-6CD9-47BA-ABE6-6502BF6B8649}" destId="{8A04E45C-5710-4599-97DC-E3D1CDA14455}" srcOrd="0" destOrd="0" presId="urn:microsoft.com/office/officeart/2005/8/layout/orgChart1"/>
    <dgm:cxn modelId="{0F46701B-485A-4EF2-9AF2-A44BB306ECCD}" type="presParOf" srcId="{76674576-6CD9-47BA-ABE6-6502BF6B8649}" destId="{5899687C-9DFA-441E-B422-DC97CBDE3A3B}" srcOrd="1" destOrd="0" presId="urn:microsoft.com/office/officeart/2005/8/layout/orgChart1"/>
    <dgm:cxn modelId="{513FD8BE-7913-47E9-9FB3-0C55EB027507}" type="presParOf" srcId="{81B03AB5-0241-45C6-9563-E07B15D51C02}" destId="{0A485F8A-1754-426D-9C7C-A44A4A4CF224}" srcOrd="1" destOrd="0" presId="urn:microsoft.com/office/officeart/2005/8/layout/orgChart1"/>
    <dgm:cxn modelId="{499BE0EA-6136-4C80-8B16-37A8CEAF1BC8}" type="presParOf" srcId="{0A485F8A-1754-426D-9C7C-A44A4A4CF224}" destId="{7B1ECCA6-A5BA-4D08-80EC-4F43DF10316D}" srcOrd="0" destOrd="0" presId="urn:microsoft.com/office/officeart/2005/8/layout/orgChart1"/>
    <dgm:cxn modelId="{A02BB6AB-C9CF-47EC-A638-A08C754B2650}" type="presParOf" srcId="{0A485F8A-1754-426D-9C7C-A44A4A4CF224}" destId="{67C17EF1-00F5-4DFD-BE18-2BB192BFE06E}" srcOrd="1" destOrd="0" presId="urn:microsoft.com/office/officeart/2005/8/layout/orgChart1"/>
    <dgm:cxn modelId="{9CF85A1D-3C47-4930-AFA7-F24A60487B3B}" type="presParOf" srcId="{67C17EF1-00F5-4DFD-BE18-2BB192BFE06E}" destId="{726EB72D-DAB9-4023-AB81-6C6FF6E97E04}" srcOrd="0" destOrd="0" presId="urn:microsoft.com/office/officeart/2005/8/layout/orgChart1"/>
    <dgm:cxn modelId="{82D01695-A2D2-4A48-B83C-EEB1708704C9}" type="presParOf" srcId="{726EB72D-DAB9-4023-AB81-6C6FF6E97E04}" destId="{742F226B-B08D-46F1-832D-2A10394A681B}" srcOrd="0" destOrd="0" presId="urn:microsoft.com/office/officeart/2005/8/layout/orgChart1"/>
    <dgm:cxn modelId="{5FABDFFD-505B-4E53-B43D-B1D5AB539962}" type="presParOf" srcId="{726EB72D-DAB9-4023-AB81-6C6FF6E97E04}" destId="{78467F9E-CCD3-4FBD-B093-27E59003F817}" srcOrd="1" destOrd="0" presId="urn:microsoft.com/office/officeart/2005/8/layout/orgChart1"/>
    <dgm:cxn modelId="{55BC2007-CD67-4A2C-B9E0-411AF174DF4F}" type="presParOf" srcId="{67C17EF1-00F5-4DFD-BE18-2BB192BFE06E}" destId="{78C84056-E81A-425F-B533-D51D424B0C5F}" srcOrd="1" destOrd="0" presId="urn:microsoft.com/office/officeart/2005/8/layout/orgChart1"/>
    <dgm:cxn modelId="{540B74E3-2D0F-4238-BD4B-1E7FC7FC4555}" type="presParOf" srcId="{78C84056-E81A-425F-B533-D51D424B0C5F}" destId="{EEA2D0ED-79B3-4204-B183-271F9A58029B}" srcOrd="0" destOrd="0" presId="urn:microsoft.com/office/officeart/2005/8/layout/orgChart1"/>
    <dgm:cxn modelId="{EBD0946C-17C1-4690-B867-27B821B3503B}" type="presParOf" srcId="{78C84056-E81A-425F-B533-D51D424B0C5F}" destId="{EB8338CC-6651-4017-A1D6-C882199B15A8}" srcOrd="1" destOrd="0" presId="urn:microsoft.com/office/officeart/2005/8/layout/orgChart1"/>
    <dgm:cxn modelId="{15262F9D-1FCA-4E7E-AB60-F5309D86534C}" type="presParOf" srcId="{EB8338CC-6651-4017-A1D6-C882199B15A8}" destId="{4939258C-06DA-447C-BC81-14F800C5845A}" srcOrd="0" destOrd="0" presId="urn:microsoft.com/office/officeart/2005/8/layout/orgChart1"/>
    <dgm:cxn modelId="{578EF9A2-4EB6-47B9-9CD2-A7B3A306E768}" type="presParOf" srcId="{4939258C-06DA-447C-BC81-14F800C5845A}" destId="{4DF03146-B3CE-4132-BCF6-704932F717FF}" srcOrd="0" destOrd="0" presId="urn:microsoft.com/office/officeart/2005/8/layout/orgChart1"/>
    <dgm:cxn modelId="{C2E61054-5987-4C6C-BE41-73EB8B57493E}" type="presParOf" srcId="{4939258C-06DA-447C-BC81-14F800C5845A}" destId="{83002D21-529C-4CCA-B2F6-FF0725A3A7EC}" srcOrd="1" destOrd="0" presId="urn:microsoft.com/office/officeart/2005/8/layout/orgChart1"/>
    <dgm:cxn modelId="{847BA5A9-4FBA-4399-A5E7-91C34EEB4C67}" type="presParOf" srcId="{EB8338CC-6651-4017-A1D6-C882199B15A8}" destId="{1364864B-6A8E-468F-BBA4-488940DCBAAE}" srcOrd="1" destOrd="0" presId="urn:microsoft.com/office/officeart/2005/8/layout/orgChart1"/>
    <dgm:cxn modelId="{B369CE08-4A24-43F4-B2E0-AFE321EBE784}" type="presParOf" srcId="{EB8338CC-6651-4017-A1D6-C882199B15A8}" destId="{52857628-A98D-490A-8B78-FF589A2243ED}" srcOrd="2" destOrd="0" presId="urn:microsoft.com/office/officeart/2005/8/layout/orgChart1"/>
    <dgm:cxn modelId="{DF39A34D-B62D-4195-9FD4-35833F792EB7}" type="presParOf" srcId="{67C17EF1-00F5-4DFD-BE18-2BB192BFE06E}" destId="{E2C74AEF-3895-4747-9A20-95E6256F1D09}" srcOrd="2" destOrd="0" presId="urn:microsoft.com/office/officeart/2005/8/layout/orgChart1"/>
    <dgm:cxn modelId="{F9C46BD2-92BB-434A-9728-CD1947F9EA6D}" type="presParOf" srcId="{81B03AB5-0241-45C6-9563-E07B15D51C02}" destId="{07EDC5E7-ABC9-4A7A-9D25-5ADAB8842589}" srcOrd="2" destOrd="0" presId="urn:microsoft.com/office/officeart/2005/8/layout/orgChart1"/>
    <dgm:cxn modelId="{0AD795A9-F757-4589-AB38-E71FF78644C6}" type="presParOf" srcId="{4E993978-AD5E-46CB-97C1-B1EF7E070047}" destId="{6B3FEF80-4A2A-40D7-B069-117873DD4A3A}" srcOrd="4" destOrd="0" presId="urn:microsoft.com/office/officeart/2005/8/layout/orgChart1"/>
    <dgm:cxn modelId="{3F2A0EE1-3A6A-4A83-ACAD-E0AE48AEE84C}" type="presParOf" srcId="{4E993978-AD5E-46CB-97C1-B1EF7E070047}" destId="{0F569950-F50F-4C9F-AFF1-316659AB18C0}" srcOrd="5" destOrd="0" presId="urn:microsoft.com/office/officeart/2005/8/layout/orgChart1"/>
    <dgm:cxn modelId="{F0E23396-6573-40BD-9824-29849EAD64D5}" type="presParOf" srcId="{0F569950-F50F-4C9F-AFF1-316659AB18C0}" destId="{61BAE287-EEDA-497C-915C-C36FFF573A2C}" srcOrd="0" destOrd="0" presId="urn:microsoft.com/office/officeart/2005/8/layout/orgChart1"/>
    <dgm:cxn modelId="{DA6918F5-71D6-4D5B-8A90-C09051C714B7}" type="presParOf" srcId="{61BAE287-EEDA-497C-915C-C36FFF573A2C}" destId="{2C96EF63-A418-490B-9B49-0A4F30CD429B}" srcOrd="0" destOrd="0" presId="urn:microsoft.com/office/officeart/2005/8/layout/orgChart1"/>
    <dgm:cxn modelId="{6A1DDD86-B01E-4198-926F-6EF35FB67FC0}" type="presParOf" srcId="{61BAE287-EEDA-497C-915C-C36FFF573A2C}" destId="{A134747F-1309-4CEC-BE33-EB71619ED990}" srcOrd="1" destOrd="0" presId="urn:microsoft.com/office/officeart/2005/8/layout/orgChart1"/>
    <dgm:cxn modelId="{AB3DFCB6-55E2-4D03-9DA2-A7C05770B96A}" type="presParOf" srcId="{0F569950-F50F-4C9F-AFF1-316659AB18C0}" destId="{976E5ADA-0A4B-46FE-BAAD-165702871FDF}" srcOrd="1" destOrd="0" presId="urn:microsoft.com/office/officeart/2005/8/layout/orgChart1"/>
    <dgm:cxn modelId="{116A9225-77AC-4229-AEA4-C81E8DE62682}" type="presParOf" srcId="{0F569950-F50F-4C9F-AFF1-316659AB18C0}" destId="{E7FD63EF-6D02-4724-A35D-6A31CD3F8C93}" srcOrd="2" destOrd="0" presId="urn:microsoft.com/office/officeart/2005/8/layout/orgChart1"/>
    <dgm:cxn modelId="{FBE4DE02-E908-495F-A0E6-BD81BF40D25A}" type="presParOf" srcId="{A974EFB4-6542-4FF5-88D0-B484AC60EB3D}" destId="{26D0789D-2FA4-4916-966B-9560B48D86A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05CBE7-EA67-492A-82EB-A63A3B0B83A4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9CCC215-9643-43F1-9AE5-CDD30F3E47B8}">
      <dgm:prSet phldrT="[Текст]"/>
      <dgm:spPr>
        <a:solidFill>
          <a:schemeClr val="bg1">
            <a:lumMod val="95000"/>
            <a:lumOff val="5000"/>
            <a:alpha val="50000"/>
          </a:schemeClr>
        </a:solidFill>
      </dgm:spPr>
      <dgm:t>
        <a:bodyPr/>
        <a:lstStyle/>
        <a:p>
          <a:r>
            <a:rPr lang="en-US" dirty="0" smtClean="0"/>
            <a:t>Faculty of Applied Mathematics and Computer Science</a:t>
          </a:r>
          <a:endParaRPr lang="ru-RU" dirty="0"/>
        </a:p>
      </dgm:t>
    </dgm:pt>
    <dgm:pt modelId="{189F250F-F19B-4671-A64F-B6A75529C4BF}" type="parTrans" cxnId="{2D24E6E1-15E2-455C-AB51-3601B6FFE275}">
      <dgm:prSet/>
      <dgm:spPr/>
      <dgm:t>
        <a:bodyPr/>
        <a:lstStyle/>
        <a:p>
          <a:endParaRPr lang="ru-RU"/>
        </a:p>
      </dgm:t>
    </dgm:pt>
    <dgm:pt modelId="{67F8E60E-FD01-48B7-A863-11887758DBE7}" type="sibTrans" cxnId="{2D24E6E1-15E2-455C-AB51-3601B6FFE275}">
      <dgm:prSet/>
      <dgm:spPr/>
      <dgm:t>
        <a:bodyPr/>
        <a:lstStyle/>
        <a:p>
          <a:endParaRPr lang="ru-RU"/>
        </a:p>
      </dgm:t>
    </dgm:pt>
    <dgm:pt modelId="{951AFCE6-A1D5-4068-8D28-CA3FEC6E7FD3}">
      <dgm:prSet phldrT="[Текст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 smtClean="0"/>
            <a:t>Applied Computer Science “</a:t>
          </a:r>
          <a:r>
            <a:rPr lang="en-US" dirty="0" err="1" smtClean="0"/>
            <a:t>Informaticien</a:t>
          </a:r>
          <a:r>
            <a:rPr lang="en-US" dirty="0" smtClean="0"/>
            <a:t>, Expert of Software Design”</a:t>
          </a:r>
          <a:endParaRPr lang="ru-RU" dirty="0"/>
        </a:p>
      </dgm:t>
    </dgm:pt>
    <dgm:pt modelId="{54222A75-CFD7-441F-9F23-4F18621CEC2F}" type="parTrans" cxnId="{FFB6F973-F1F3-4499-8E39-CD5AAAE37300}">
      <dgm:prSet/>
      <dgm:spPr>
        <a:ln w="63500">
          <a:solidFill>
            <a:srgbClr val="FFFF00"/>
          </a:solidFill>
          <a:tailEnd type="stealth"/>
        </a:ln>
      </dgm:spPr>
      <dgm:t>
        <a:bodyPr/>
        <a:lstStyle/>
        <a:p>
          <a:endParaRPr lang="ru-RU"/>
        </a:p>
      </dgm:t>
    </dgm:pt>
    <dgm:pt modelId="{4A676EF7-1AA9-4AEA-B681-A517977AAB09}" type="sibTrans" cxnId="{FFB6F973-F1F3-4499-8E39-CD5AAAE37300}">
      <dgm:prSet/>
      <dgm:spPr/>
      <dgm:t>
        <a:bodyPr/>
        <a:lstStyle/>
        <a:p>
          <a:endParaRPr lang="ru-RU"/>
        </a:p>
      </dgm:t>
    </dgm:pt>
    <dgm:pt modelId="{5CD15F04-25A6-40DD-A678-E4D7C0DBB615}">
      <dgm:prSet phldrT="[Текст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smtClean="0"/>
            <a:t>Applied Mathematics “Mathematician-Programmer”</a:t>
          </a:r>
          <a:endParaRPr lang="ru-RU" dirty="0"/>
        </a:p>
      </dgm:t>
    </dgm:pt>
    <dgm:pt modelId="{DCA823F6-5529-42CD-A163-CD6B5EB20075}" type="parTrans" cxnId="{583CF5E5-1D4F-43C4-AAA8-369FC15783DF}">
      <dgm:prSet/>
      <dgm:spPr>
        <a:ln w="63500">
          <a:solidFill>
            <a:srgbClr val="FFFF00"/>
          </a:solidFill>
          <a:tailEnd type="stealth"/>
        </a:ln>
      </dgm:spPr>
      <dgm:t>
        <a:bodyPr/>
        <a:lstStyle/>
        <a:p>
          <a:endParaRPr lang="ru-RU"/>
        </a:p>
      </dgm:t>
    </dgm:pt>
    <dgm:pt modelId="{DE25449D-3949-4971-A6EB-85799CB3C50E}" type="sibTrans" cxnId="{583CF5E5-1D4F-43C4-AAA8-369FC15783DF}">
      <dgm:prSet/>
      <dgm:spPr/>
      <dgm:t>
        <a:bodyPr/>
        <a:lstStyle/>
        <a:p>
          <a:endParaRPr lang="ru-RU"/>
        </a:p>
      </dgm:t>
    </dgm:pt>
    <dgm:pt modelId="{5DC2C898-C821-4061-9959-39EC1E26C5D8}">
      <dgm:prSet phldrT="[Текст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 smtClean="0"/>
            <a:t>Computer Security</a:t>
          </a:r>
          <a:endParaRPr lang="ru-RU" dirty="0" smtClean="0"/>
        </a:p>
        <a:p>
          <a:r>
            <a:rPr lang="en-US" dirty="0" smtClean="0"/>
            <a:t>“Mathematician, Information Security Expert”</a:t>
          </a:r>
          <a:endParaRPr lang="ru-RU" dirty="0"/>
        </a:p>
      </dgm:t>
    </dgm:pt>
    <dgm:pt modelId="{F6B0AAF3-3EF7-4CBC-9997-43935A39768B}" type="parTrans" cxnId="{1D66E275-1333-48AF-9700-5A37FE6132B7}">
      <dgm:prSet/>
      <dgm:spPr>
        <a:ln w="63500">
          <a:solidFill>
            <a:srgbClr val="FFFF00"/>
          </a:solidFill>
          <a:tailEnd type="stealth"/>
        </a:ln>
      </dgm:spPr>
      <dgm:t>
        <a:bodyPr/>
        <a:lstStyle/>
        <a:p>
          <a:endParaRPr lang="ru-RU"/>
        </a:p>
      </dgm:t>
    </dgm:pt>
    <dgm:pt modelId="{BF9BEBAC-4DDD-45F6-AA80-A4E840169499}" type="sibTrans" cxnId="{1D66E275-1333-48AF-9700-5A37FE6132B7}">
      <dgm:prSet/>
      <dgm:spPr/>
      <dgm:t>
        <a:bodyPr/>
        <a:lstStyle/>
        <a:p>
          <a:endParaRPr lang="ru-RU"/>
        </a:p>
      </dgm:t>
    </dgm:pt>
    <dgm:pt modelId="{26A87956-C88F-4299-9393-8F0CC16DAFEB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 smtClean="0"/>
            <a:t>Economical Cybernetics / “Mathematician-Economist”</a:t>
          </a:r>
          <a:endParaRPr lang="en-US" dirty="0"/>
        </a:p>
      </dgm:t>
    </dgm:pt>
    <dgm:pt modelId="{B09D3C5C-3E9E-4131-803C-89B6A8E1CB60}" type="parTrans" cxnId="{21CFF81A-3FCA-4FFE-B7C9-61E8D6FC7AC8}">
      <dgm:prSet/>
      <dgm:spPr>
        <a:ln w="63500">
          <a:solidFill>
            <a:srgbClr val="FFFF00"/>
          </a:solidFill>
          <a:tailEnd type="stealth"/>
        </a:ln>
      </dgm:spPr>
      <dgm:t>
        <a:bodyPr/>
        <a:lstStyle/>
        <a:p>
          <a:endParaRPr lang="ru-RU"/>
        </a:p>
      </dgm:t>
    </dgm:pt>
    <dgm:pt modelId="{695C3BE1-0FD7-45A2-9A7F-5963DF455961}" type="sibTrans" cxnId="{21CFF81A-3FCA-4FFE-B7C9-61E8D6FC7AC8}">
      <dgm:prSet/>
      <dgm:spPr/>
      <dgm:t>
        <a:bodyPr/>
        <a:lstStyle/>
        <a:p>
          <a:endParaRPr lang="ru-RU"/>
        </a:p>
      </dgm:t>
    </dgm:pt>
    <dgm:pt modelId="{3557BAF1-D691-4AB3-85FE-6C84ACA41FD8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Actuarial Mathematics “Mathematician-Financier”</a:t>
          </a:r>
          <a:endParaRPr lang="en-US" dirty="0"/>
        </a:p>
      </dgm:t>
    </dgm:pt>
    <dgm:pt modelId="{C662648F-F238-4DFD-8A64-55C17D80E32F}" type="parTrans" cxnId="{29BC3D61-34A2-42EB-9743-0660F19AB21F}">
      <dgm:prSet/>
      <dgm:spPr>
        <a:ln w="63500">
          <a:solidFill>
            <a:srgbClr val="FFFF00"/>
          </a:solidFill>
          <a:tailEnd type="stealth"/>
        </a:ln>
      </dgm:spPr>
      <dgm:t>
        <a:bodyPr/>
        <a:lstStyle/>
        <a:p>
          <a:endParaRPr lang="ru-RU"/>
        </a:p>
      </dgm:t>
    </dgm:pt>
    <dgm:pt modelId="{8F943C49-EADD-43B8-B0B7-EFA0C07131E2}" type="sibTrans" cxnId="{29BC3D61-34A2-42EB-9743-0660F19AB21F}">
      <dgm:prSet/>
      <dgm:spPr/>
      <dgm:t>
        <a:bodyPr/>
        <a:lstStyle/>
        <a:p>
          <a:endParaRPr lang="ru-RU"/>
        </a:p>
      </dgm:t>
    </dgm:pt>
    <dgm:pt modelId="{374D30A2-41FA-4685-B484-9DE4B3B39437}">
      <dgm:prSet/>
      <dgm:spPr/>
    </dgm:pt>
    <dgm:pt modelId="{9270AE50-240A-4C16-ACF3-DC9839618E0B}" type="parTrans" cxnId="{A020A08E-7092-470A-88DD-83AEA50A6473}">
      <dgm:prSet/>
      <dgm:spPr/>
      <dgm:t>
        <a:bodyPr/>
        <a:lstStyle/>
        <a:p>
          <a:endParaRPr lang="ru-RU"/>
        </a:p>
      </dgm:t>
    </dgm:pt>
    <dgm:pt modelId="{DDBBC934-7B7F-4EAD-B98A-936E3D417E41}" type="sibTrans" cxnId="{A020A08E-7092-470A-88DD-83AEA50A6473}">
      <dgm:prSet/>
      <dgm:spPr/>
      <dgm:t>
        <a:bodyPr/>
        <a:lstStyle/>
        <a:p>
          <a:endParaRPr lang="ru-RU"/>
        </a:p>
      </dgm:t>
    </dgm:pt>
    <dgm:pt modelId="{831F8892-3504-4875-8FEA-B322ED302823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 smtClean="0"/>
            <a:t>Computer Science “Mathematician-System Programmer”</a:t>
          </a:r>
          <a:endParaRPr lang="en-US" dirty="0"/>
        </a:p>
      </dgm:t>
    </dgm:pt>
    <dgm:pt modelId="{1B2858F5-0B54-4456-A108-1023C8DA21E2}" type="parTrans" cxnId="{84C1663B-0E8E-4B1A-9965-AEBAA2D74352}">
      <dgm:prSet/>
      <dgm:spPr>
        <a:ln w="63500">
          <a:solidFill>
            <a:srgbClr val="FFFF00"/>
          </a:solidFill>
          <a:tailEnd type="stealth"/>
        </a:ln>
      </dgm:spPr>
      <dgm:t>
        <a:bodyPr/>
        <a:lstStyle/>
        <a:p>
          <a:endParaRPr lang="ru-RU"/>
        </a:p>
      </dgm:t>
    </dgm:pt>
    <dgm:pt modelId="{8CF628A2-B6CB-43DB-BA32-F19CC60AF0BB}" type="sibTrans" cxnId="{84C1663B-0E8E-4B1A-9965-AEBAA2D74352}">
      <dgm:prSet/>
      <dgm:spPr/>
      <dgm:t>
        <a:bodyPr/>
        <a:lstStyle/>
        <a:p>
          <a:endParaRPr lang="ru-RU"/>
        </a:p>
      </dgm:t>
    </dgm:pt>
    <dgm:pt modelId="{5708AF6D-E141-431C-A35E-3FC73F703773}" type="pres">
      <dgm:prSet presAssocID="{AE05CBE7-EA67-492A-82EB-A63A3B0B83A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C6E1B75-DD23-4789-A714-EDB61721A1BD}" type="pres">
      <dgm:prSet presAssocID="{39CCC215-9643-43F1-9AE5-CDD30F3E47B8}" presName="singleCycle" presStyleCnt="0"/>
      <dgm:spPr/>
    </dgm:pt>
    <dgm:pt modelId="{4CEC9CE8-1B26-44BE-B7B6-7CB86B8651DC}" type="pres">
      <dgm:prSet presAssocID="{39CCC215-9643-43F1-9AE5-CDD30F3E47B8}" presName="singleCenter" presStyleLbl="node1" presStyleIdx="0" presStyleCnt="7" custScaleX="190002" custScaleY="66066">
        <dgm:presLayoutVars>
          <dgm:chMax val="7"/>
          <dgm:chPref val="7"/>
        </dgm:presLayoutVars>
      </dgm:prSet>
      <dgm:spPr/>
      <dgm:t>
        <a:bodyPr/>
        <a:lstStyle/>
        <a:p>
          <a:endParaRPr lang="ru-RU"/>
        </a:p>
      </dgm:t>
    </dgm:pt>
    <dgm:pt modelId="{743D679A-4826-405C-B3F0-7A68D515D10C}" type="pres">
      <dgm:prSet presAssocID="{54222A75-CFD7-441F-9F23-4F18621CEC2F}" presName="Name56" presStyleLbl="parChTrans1D2" presStyleIdx="0" presStyleCnt="6"/>
      <dgm:spPr/>
    </dgm:pt>
    <dgm:pt modelId="{3708473A-71F9-4F84-92BA-AC9CA83F8FBD}" type="pres">
      <dgm:prSet presAssocID="{951AFCE6-A1D5-4068-8D28-CA3FEC6E7FD3}" presName="text0" presStyleLbl="node1" presStyleIdx="1" presStyleCnt="7" custScaleX="332674" custScaleY="121379" custRadScaleRad="84217" custRadScaleInc="-325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D62898B-8F6C-4473-8427-D5F6B4E59C38}" type="pres">
      <dgm:prSet presAssocID="{DCA823F6-5529-42CD-A163-CD6B5EB20075}" presName="Name56" presStyleLbl="parChTrans1D2" presStyleIdx="1" presStyleCnt="6"/>
      <dgm:spPr/>
    </dgm:pt>
    <dgm:pt modelId="{9B5465F9-29BA-4761-9A1C-4A6138910A69}" type="pres">
      <dgm:prSet presAssocID="{5CD15F04-25A6-40DD-A678-E4D7C0DBB615}" presName="text0" presStyleLbl="node1" presStyleIdx="2" presStyleCnt="7" custScaleX="350849" custScaleY="133355" custRadScaleRad="184920" custRadScaleInc="13657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DD629DB-41A0-4558-81B4-0EE8B440DB54}" type="pres">
      <dgm:prSet presAssocID="{F6B0AAF3-3EF7-4CBC-9997-43935A39768B}" presName="Name56" presStyleLbl="parChTrans1D2" presStyleIdx="2" presStyleCnt="6"/>
      <dgm:spPr/>
    </dgm:pt>
    <dgm:pt modelId="{C649050C-F783-4DE2-B08F-5A4A798E20E1}" type="pres">
      <dgm:prSet presAssocID="{5DC2C898-C821-4061-9959-39EC1E26C5D8}" presName="text0" presStyleLbl="node1" presStyleIdx="3" presStyleCnt="7" custScaleX="354583" custScaleY="134225" custRadScaleRad="187579" custRadScaleInc="-14452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87122EA-49FD-4224-BD14-21D09587C0ED}" type="pres">
      <dgm:prSet presAssocID="{B09D3C5C-3E9E-4131-803C-89B6A8E1CB60}" presName="Name56" presStyleLbl="parChTrans1D2" presStyleIdx="3" presStyleCnt="6"/>
      <dgm:spPr/>
    </dgm:pt>
    <dgm:pt modelId="{06D95229-6AA5-4A4D-B202-A216D6EEBE41}" type="pres">
      <dgm:prSet presAssocID="{26A87956-C88F-4299-9393-8F0CC16DAFEB}" presName="text0" presStyleLbl="node1" presStyleIdx="4" presStyleCnt="7" custScaleX="347560" custScaleY="124193" custRadScaleRad="88040" custRadScaleInc="2077">
        <dgm:presLayoutVars>
          <dgm:bulletEnabled val="1"/>
        </dgm:presLayoutVars>
      </dgm:prSet>
      <dgm:spPr/>
    </dgm:pt>
    <dgm:pt modelId="{F0892425-854F-4C63-AEE4-426119982C18}" type="pres">
      <dgm:prSet presAssocID="{C662648F-F238-4DFD-8A64-55C17D80E32F}" presName="Name56" presStyleLbl="parChTrans1D2" presStyleIdx="4" presStyleCnt="6"/>
      <dgm:spPr/>
    </dgm:pt>
    <dgm:pt modelId="{545B6C5F-9896-49B3-B2AA-8D4643151A1D}" type="pres">
      <dgm:prSet presAssocID="{3557BAF1-D691-4AB3-85FE-6C84ACA41FD8}" presName="text0" presStyleLbl="node1" presStyleIdx="5" presStyleCnt="7" custScaleX="293954" custScaleY="104286" custRadScaleRad="181783" custRadScaleInc="6640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ADCC35A-2E78-4683-B636-FC07464BF5AE}" type="pres">
      <dgm:prSet presAssocID="{1B2858F5-0B54-4456-A108-1023C8DA21E2}" presName="Name56" presStyleLbl="parChTrans1D2" presStyleIdx="5" presStyleCnt="6"/>
      <dgm:spPr/>
    </dgm:pt>
    <dgm:pt modelId="{FBFF823F-05DD-478C-BD1F-C8984D934DAF}" type="pres">
      <dgm:prSet presAssocID="{831F8892-3504-4875-8FEA-B322ED302823}" presName="text0" presStyleLbl="node1" presStyleIdx="6" presStyleCnt="7" custScaleX="311921" custScaleY="132952" custRadScaleRad="180167" custRadScaleInc="-5937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9B4E88A-643D-4D18-9DBA-F630B8FD7922}" type="presOf" srcId="{831F8892-3504-4875-8FEA-B322ED302823}" destId="{FBFF823F-05DD-478C-BD1F-C8984D934DAF}" srcOrd="0" destOrd="0" presId="urn:microsoft.com/office/officeart/2008/layout/RadialCluster"/>
    <dgm:cxn modelId="{F03D2531-B2BE-45F5-895F-F0B2859EEF2D}" type="presOf" srcId="{5DC2C898-C821-4061-9959-39EC1E26C5D8}" destId="{C649050C-F783-4DE2-B08F-5A4A798E20E1}" srcOrd="0" destOrd="0" presId="urn:microsoft.com/office/officeart/2008/layout/RadialCluster"/>
    <dgm:cxn modelId="{FFB6F973-F1F3-4499-8E39-CD5AAAE37300}" srcId="{39CCC215-9643-43F1-9AE5-CDD30F3E47B8}" destId="{951AFCE6-A1D5-4068-8D28-CA3FEC6E7FD3}" srcOrd="0" destOrd="0" parTransId="{54222A75-CFD7-441F-9F23-4F18621CEC2F}" sibTransId="{4A676EF7-1AA9-4AEA-B681-A517977AAB09}"/>
    <dgm:cxn modelId="{DBCEEF7C-7982-4A6C-8504-63BA580FE02A}" type="presOf" srcId="{39CCC215-9643-43F1-9AE5-CDD30F3E47B8}" destId="{4CEC9CE8-1B26-44BE-B7B6-7CB86B8651DC}" srcOrd="0" destOrd="0" presId="urn:microsoft.com/office/officeart/2008/layout/RadialCluster"/>
    <dgm:cxn modelId="{2D24E6E1-15E2-455C-AB51-3601B6FFE275}" srcId="{AE05CBE7-EA67-492A-82EB-A63A3B0B83A4}" destId="{39CCC215-9643-43F1-9AE5-CDD30F3E47B8}" srcOrd="0" destOrd="0" parTransId="{189F250F-F19B-4671-A64F-B6A75529C4BF}" sibTransId="{67F8E60E-FD01-48B7-A863-11887758DBE7}"/>
    <dgm:cxn modelId="{CE2C4055-059D-4047-9BB7-D1CEB8640C85}" type="presOf" srcId="{26A87956-C88F-4299-9393-8F0CC16DAFEB}" destId="{06D95229-6AA5-4A4D-B202-A216D6EEBE41}" srcOrd="0" destOrd="0" presId="urn:microsoft.com/office/officeart/2008/layout/RadialCluster"/>
    <dgm:cxn modelId="{29BC3D61-34A2-42EB-9743-0660F19AB21F}" srcId="{39CCC215-9643-43F1-9AE5-CDD30F3E47B8}" destId="{3557BAF1-D691-4AB3-85FE-6C84ACA41FD8}" srcOrd="4" destOrd="0" parTransId="{C662648F-F238-4DFD-8A64-55C17D80E32F}" sibTransId="{8F943C49-EADD-43B8-B0B7-EFA0C07131E2}"/>
    <dgm:cxn modelId="{1D66E275-1333-48AF-9700-5A37FE6132B7}" srcId="{39CCC215-9643-43F1-9AE5-CDD30F3E47B8}" destId="{5DC2C898-C821-4061-9959-39EC1E26C5D8}" srcOrd="2" destOrd="0" parTransId="{F6B0AAF3-3EF7-4CBC-9997-43935A39768B}" sibTransId="{BF9BEBAC-4DDD-45F6-AA80-A4E840169499}"/>
    <dgm:cxn modelId="{307A38A3-F4EB-41A2-A4F3-7368E2505CE0}" type="presOf" srcId="{3557BAF1-D691-4AB3-85FE-6C84ACA41FD8}" destId="{545B6C5F-9896-49B3-B2AA-8D4643151A1D}" srcOrd="0" destOrd="0" presId="urn:microsoft.com/office/officeart/2008/layout/RadialCluster"/>
    <dgm:cxn modelId="{8C05BDB2-56F2-45E1-BB23-50E7D60EF9F1}" type="presOf" srcId="{DCA823F6-5529-42CD-A163-CD6B5EB20075}" destId="{3D62898B-8F6C-4473-8427-D5F6B4E59C38}" srcOrd="0" destOrd="0" presId="urn:microsoft.com/office/officeart/2008/layout/RadialCluster"/>
    <dgm:cxn modelId="{90C3F01C-A3D8-4CB6-AAB0-53F90055CB43}" type="presOf" srcId="{B09D3C5C-3E9E-4131-803C-89B6A8E1CB60}" destId="{587122EA-49FD-4224-BD14-21D09587C0ED}" srcOrd="0" destOrd="0" presId="urn:microsoft.com/office/officeart/2008/layout/RadialCluster"/>
    <dgm:cxn modelId="{41728F6E-C790-4667-9B82-6848873EFF8E}" type="presOf" srcId="{C662648F-F238-4DFD-8A64-55C17D80E32F}" destId="{F0892425-854F-4C63-AEE4-426119982C18}" srcOrd="0" destOrd="0" presId="urn:microsoft.com/office/officeart/2008/layout/RadialCluster"/>
    <dgm:cxn modelId="{583CF5E5-1D4F-43C4-AAA8-369FC15783DF}" srcId="{39CCC215-9643-43F1-9AE5-CDD30F3E47B8}" destId="{5CD15F04-25A6-40DD-A678-E4D7C0DBB615}" srcOrd="1" destOrd="0" parTransId="{DCA823F6-5529-42CD-A163-CD6B5EB20075}" sibTransId="{DE25449D-3949-4971-A6EB-85799CB3C50E}"/>
    <dgm:cxn modelId="{97A6E26A-4DB3-4982-848C-692D79AC2A98}" type="presOf" srcId="{AE05CBE7-EA67-492A-82EB-A63A3B0B83A4}" destId="{5708AF6D-E141-431C-A35E-3FC73F703773}" srcOrd="0" destOrd="0" presId="urn:microsoft.com/office/officeart/2008/layout/RadialCluster"/>
    <dgm:cxn modelId="{88D0A61F-8B29-4E1A-8C23-E8B3A8C823D9}" type="presOf" srcId="{F6B0AAF3-3EF7-4CBC-9997-43935A39768B}" destId="{4DD629DB-41A0-4558-81B4-0EE8B440DB54}" srcOrd="0" destOrd="0" presId="urn:microsoft.com/office/officeart/2008/layout/RadialCluster"/>
    <dgm:cxn modelId="{DB468195-E345-4F19-B947-4E6E0E68942D}" type="presOf" srcId="{5CD15F04-25A6-40DD-A678-E4D7C0DBB615}" destId="{9B5465F9-29BA-4761-9A1C-4A6138910A69}" srcOrd="0" destOrd="0" presId="urn:microsoft.com/office/officeart/2008/layout/RadialCluster"/>
    <dgm:cxn modelId="{21CFF81A-3FCA-4FFE-B7C9-61E8D6FC7AC8}" srcId="{39CCC215-9643-43F1-9AE5-CDD30F3E47B8}" destId="{26A87956-C88F-4299-9393-8F0CC16DAFEB}" srcOrd="3" destOrd="0" parTransId="{B09D3C5C-3E9E-4131-803C-89B6A8E1CB60}" sibTransId="{695C3BE1-0FD7-45A2-9A7F-5963DF455961}"/>
    <dgm:cxn modelId="{A020A08E-7092-470A-88DD-83AEA50A6473}" srcId="{AE05CBE7-EA67-492A-82EB-A63A3B0B83A4}" destId="{374D30A2-41FA-4685-B484-9DE4B3B39437}" srcOrd="1" destOrd="0" parTransId="{9270AE50-240A-4C16-ACF3-DC9839618E0B}" sibTransId="{DDBBC934-7B7F-4EAD-B98A-936E3D417E41}"/>
    <dgm:cxn modelId="{65ED29C4-623F-4D0E-B245-E17CFBDC4EB5}" type="presOf" srcId="{54222A75-CFD7-441F-9F23-4F18621CEC2F}" destId="{743D679A-4826-405C-B3F0-7A68D515D10C}" srcOrd="0" destOrd="0" presId="urn:microsoft.com/office/officeart/2008/layout/RadialCluster"/>
    <dgm:cxn modelId="{FB9C3C95-FE79-45A1-92BE-751102B0EF1F}" type="presOf" srcId="{951AFCE6-A1D5-4068-8D28-CA3FEC6E7FD3}" destId="{3708473A-71F9-4F84-92BA-AC9CA83F8FBD}" srcOrd="0" destOrd="0" presId="urn:microsoft.com/office/officeart/2008/layout/RadialCluster"/>
    <dgm:cxn modelId="{84C1663B-0E8E-4B1A-9965-AEBAA2D74352}" srcId="{39CCC215-9643-43F1-9AE5-CDD30F3E47B8}" destId="{831F8892-3504-4875-8FEA-B322ED302823}" srcOrd="5" destOrd="0" parTransId="{1B2858F5-0B54-4456-A108-1023C8DA21E2}" sibTransId="{8CF628A2-B6CB-43DB-BA32-F19CC60AF0BB}"/>
    <dgm:cxn modelId="{AF9633C5-7F1B-445A-9C69-806A7A913891}" type="presOf" srcId="{1B2858F5-0B54-4456-A108-1023C8DA21E2}" destId="{4ADCC35A-2E78-4683-B636-FC07464BF5AE}" srcOrd="0" destOrd="0" presId="urn:microsoft.com/office/officeart/2008/layout/RadialCluster"/>
    <dgm:cxn modelId="{D15EF520-F5CF-4626-B43D-1E93FED94007}" type="presParOf" srcId="{5708AF6D-E141-431C-A35E-3FC73F703773}" destId="{1C6E1B75-DD23-4789-A714-EDB61721A1BD}" srcOrd="0" destOrd="0" presId="urn:microsoft.com/office/officeart/2008/layout/RadialCluster"/>
    <dgm:cxn modelId="{F5C66050-29AA-4757-A3E6-1434BD623F4F}" type="presParOf" srcId="{1C6E1B75-DD23-4789-A714-EDB61721A1BD}" destId="{4CEC9CE8-1B26-44BE-B7B6-7CB86B8651DC}" srcOrd="0" destOrd="0" presId="urn:microsoft.com/office/officeart/2008/layout/RadialCluster"/>
    <dgm:cxn modelId="{9F00CEBA-B209-435B-9B20-AB3D85AAF030}" type="presParOf" srcId="{1C6E1B75-DD23-4789-A714-EDB61721A1BD}" destId="{743D679A-4826-405C-B3F0-7A68D515D10C}" srcOrd="1" destOrd="0" presId="urn:microsoft.com/office/officeart/2008/layout/RadialCluster"/>
    <dgm:cxn modelId="{D8113C9F-4BDF-45AB-B98D-1C39E17FFE4D}" type="presParOf" srcId="{1C6E1B75-DD23-4789-A714-EDB61721A1BD}" destId="{3708473A-71F9-4F84-92BA-AC9CA83F8FBD}" srcOrd="2" destOrd="0" presId="urn:microsoft.com/office/officeart/2008/layout/RadialCluster"/>
    <dgm:cxn modelId="{39C411FD-BA4B-48EF-810F-606CEAC99423}" type="presParOf" srcId="{1C6E1B75-DD23-4789-A714-EDB61721A1BD}" destId="{3D62898B-8F6C-4473-8427-D5F6B4E59C38}" srcOrd="3" destOrd="0" presId="urn:microsoft.com/office/officeart/2008/layout/RadialCluster"/>
    <dgm:cxn modelId="{EF830142-823B-47B8-934E-AE18BFA0BFD5}" type="presParOf" srcId="{1C6E1B75-DD23-4789-A714-EDB61721A1BD}" destId="{9B5465F9-29BA-4761-9A1C-4A6138910A69}" srcOrd="4" destOrd="0" presId="urn:microsoft.com/office/officeart/2008/layout/RadialCluster"/>
    <dgm:cxn modelId="{3F007F30-434B-432D-878A-BCD455F7CBC4}" type="presParOf" srcId="{1C6E1B75-DD23-4789-A714-EDB61721A1BD}" destId="{4DD629DB-41A0-4558-81B4-0EE8B440DB54}" srcOrd="5" destOrd="0" presId="urn:microsoft.com/office/officeart/2008/layout/RadialCluster"/>
    <dgm:cxn modelId="{3469551F-C0F8-45CE-808F-7EA971578B87}" type="presParOf" srcId="{1C6E1B75-DD23-4789-A714-EDB61721A1BD}" destId="{C649050C-F783-4DE2-B08F-5A4A798E20E1}" srcOrd="6" destOrd="0" presId="urn:microsoft.com/office/officeart/2008/layout/RadialCluster"/>
    <dgm:cxn modelId="{D94CB396-C342-4366-8DD3-CC558B8FBC3E}" type="presParOf" srcId="{1C6E1B75-DD23-4789-A714-EDB61721A1BD}" destId="{587122EA-49FD-4224-BD14-21D09587C0ED}" srcOrd="7" destOrd="0" presId="urn:microsoft.com/office/officeart/2008/layout/RadialCluster"/>
    <dgm:cxn modelId="{885F1429-F55A-44CC-9E3B-101C94DF3BAC}" type="presParOf" srcId="{1C6E1B75-DD23-4789-A714-EDB61721A1BD}" destId="{06D95229-6AA5-4A4D-B202-A216D6EEBE41}" srcOrd="8" destOrd="0" presId="urn:microsoft.com/office/officeart/2008/layout/RadialCluster"/>
    <dgm:cxn modelId="{C4F8190D-CEFB-4BC2-AEEC-FB58A2C60E7C}" type="presParOf" srcId="{1C6E1B75-DD23-4789-A714-EDB61721A1BD}" destId="{F0892425-854F-4C63-AEE4-426119982C18}" srcOrd="9" destOrd="0" presId="urn:microsoft.com/office/officeart/2008/layout/RadialCluster"/>
    <dgm:cxn modelId="{721F76FD-AC36-4359-901F-BD6D9272FBE2}" type="presParOf" srcId="{1C6E1B75-DD23-4789-A714-EDB61721A1BD}" destId="{545B6C5F-9896-49B3-B2AA-8D4643151A1D}" srcOrd="10" destOrd="0" presId="urn:microsoft.com/office/officeart/2008/layout/RadialCluster"/>
    <dgm:cxn modelId="{985A3493-0AB7-4650-BC75-53D94503CA99}" type="presParOf" srcId="{1C6E1B75-DD23-4789-A714-EDB61721A1BD}" destId="{4ADCC35A-2E78-4683-B636-FC07464BF5AE}" srcOrd="11" destOrd="0" presId="urn:microsoft.com/office/officeart/2008/layout/RadialCluster"/>
    <dgm:cxn modelId="{49D4E848-20B7-4E5C-A6E0-9A6725064162}" type="presParOf" srcId="{1C6E1B75-DD23-4789-A714-EDB61721A1BD}" destId="{FBFF823F-05DD-478C-BD1F-C8984D934DAF}" srcOrd="1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8569C7-568D-4CAD-816F-6A5EDBA6579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9F8BF16-C40B-4DE8-B036-E22241AB7B66}" type="pres">
      <dgm:prSet presAssocID="{D88569C7-568D-4CAD-816F-6A5EDBA657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639EE64B-E58E-4459-9DB0-4E87F2EBF6CF}" type="presOf" srcId="{D88569C7-568D-4CAD-816F-6A5EDBA65799}" destId="{E9F8BF16-C40B-4DE8-B036-E22241AB7B66}" srcOrd="0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3FEF80-4A2A-40D7-B069-117873DD4A3A}">
      <dsp:nvSpPr>
        <dsp:cNvPr id="0" name=""/>
        <dsp:cNvSpPr/>
      </dsp:nvSpPr>
      <dsp:spPr>
        <a:xfrm>
          <a:off x="5421798" y="1118156"/>
          <a:ext cx="3021254" cy="506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308"/>
              </a:lnTo>
              <a:lnTo>
                <a:pt x="3021254" y="284308"/>
              </a:lnTo>
              <a:lnTo>
                <a:pt x="3021254" y="506648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A2D0ED-79B3-4204-B183-271F9A58029B}">
      <dsp:nvSpPr>
        <dsp:cNvPr id="0" name=""/>
        <dsp:cNvSpPr/>
      </dsp:nvSpPr>
      <dsp:spPr>
        <a:xfrm>
          <a:off x="1282832" y="4477705"/>
          <a:ext cx="1779579" cy="1309473"/>
        </a:xfrm>
        <a:custGeom>
          <a:avLst/>
          <a:gdLst/>
          <a:ahLst/>
          <a:cxnLst/>
          <a:rect l="0" t="0" r="0" b="0"/>
          <a:pathLst>
            <a:path>
              <a:moveTo>
                <a:pt x="1779579" y="0"/>
              </a:moveTo>
              <a:lnTo>
                <a:pt x="0" y="1309473"/>
              </a:lnTo>
            </a:path>
          </a:pathLst>
        </a:cu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1ECCA6-A5BA-4D08-80EC-4F43DF10316D}">
      <dsp:nvSpPr>
        <dsp:cNvPr id="0" name=""/>
        <dsp:cNvSpPr/>
      </dsp:nvSpPr>
      <dsp:spPr>
        <a:xfrm>
          <a:off x="5378809" y="2683563"/>
          <a:ext cx="91440" cy="7353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3043"/>
              </a:lnTo>
              <a:lnTo>
                <a:pt x="97641" y="513043"/>
              </a:lnTo>
              <a:lnTo>
                <a:pt x="97641" y="735382"/>
              </a:lnTo>
            </a:path>
          </a:pathLst>
        </a:cu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DD5CB1-1B78-47A6-A290-12DB9132A94F}">
      <dsp:nvSpPr>
        <dsp:cNvPr id="0" name=""/>
        <dsp:cNvSpPr/>
      </dsp:nvSpPr>
      <dsp:spPr>
        <a:xfrm>
          <a:off x="5376078" y="1118156"/>
          <a:ext cx="91440" cy="5066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308"/>
              </a:lnTo>
              <a:lnTo>
                <a:pt x="48451" y="284308"/>
              </a:lnTo>
              <a:lnTo>
                <a:pt x="48451" y="506648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185628-3FFD-46C6-8F44-FFDDE4B22AA8}">
      <dsp:nvSpPr>
        <dsp:cNvPr id="0" name=""/>
        <dsp:cNvSpPr/>
      </dsp:nvSpPr>
      <dsp:spPr>
        <a:xfrm>
          <a:off x="2429871" y="1118156"/>
          <a:ext cx="2991926" cy="506648"/>
        </a:xfrm>
        <a:custGeom>
          <a:avLst/>
          <a:gdLst/>
          <a:ahLst/>
          <a:cxnLst/>
          <a:rect l="0" t="0" r="0" b="0"/>
          <a:pathLst>
            <a:path>
              <a:moveTo>
                <a:pt x="2991926" y="0"/>
              </a:moveTo>
              <a:lnTo>
                <a:pt x="2991926" y="284308"/>
              </a:lnTo>
              <a:lnTo>
                <a:pt x="0" y="284308"/>
              </a:lnTo>
              <a:lnTo>
                <a:pt x="0" y="506648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CB90A-BCA2-4FAA-837E-96E576992FBE}">
      <dsp:nvSpPr>
        <dsp:cNvPr id="0" name=""/>
        <dsp:cNvSpPr/>
      </dsp:nvSpPr>
      <dsp:spPr>
        <a:xfrm>
          <a:off x="1009312" y="9942"/>
          <a:ext cx="8824970" cy="1108213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1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Departments of mathematics at the BSU till 1970</a:t>
          </a:r>
          <a:endParaRPr lang="ru-RU" sz="3600" kern="1200" dirty="0"/>
        </a:p>
      </dsp:txBody>
      <dsp:txXfrm>
        <a:off x="1009312" y="9942"/>
        <a:ext cx="8824970" cy="1108213"/>
      </dsp:txXfrm>
    </dsp:sp>
    <dsp:sp modelId="{942B4B9F-A117-48C3-A22C-89E2487BA039}">
      <dsp:nvSpPr>
        <dsp:cNvPr id="0" name=""/>
        <dsp:cNvSpPr/>
      </dsp:nvSpPr>
      <dsp:spPr>
        <a:xfrm>
          <a:off x="1371112" y="1624804"/>
          <a:ext cx="2117518" cy="1058759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1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Department of Computational Mathematics</a:t>
          </a:r>
          <a:endParaRPr lang="ru-RU" sz="2700" kern="1200" dirty="0"/>
        </a:p>
      </dsp:txBody>
      <dsp:txXfrm>
        <a:off x="1371112" y="1624804"/>
        <a:ext cx="2117518" cy="1058759"/>
      </dsp:txXfrm>
    </dsp:sp>
    <dsp:sp modelId="{8A04E45C-5710-4599-97DC-E3D1CDA14455}">
      <dsp:nvSpPr>
        <dsp:cNvPr id="0" name=""/>
        <dsp:cNvSpPr/>
      </dsp:nvSpPr>
      <dsp:spPr>
        <a:xfrm>
          <a:off x="4365770" y="1624804"/>
          <a:ext cx="2117518" cy="1058759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1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Department of Applied Mathematics</a:t>
          </a:r>
          <a:endParaRPr lang="ru-RU" sz="2700" kern="1200" dirty="0"/>
        </a:p>
      </dsp:txBody>
      <dsp:txXfrm>
        <a:off x="4365770" y="1624804"/>
        <a:ext cx="2117518" cy="1058759"/>
      </dsp:txXfrm>
    </dsp:sp>
    <dsp:sp modelId="{742F226B-B08D-46F1-832D-2A10394A681B}">
      <dsp:nvSpPr>
        <dsp:cNvPr id="0" name=""/>
        <dsp:cNvSpPr/>
      </dsp:nvSpPr>
      <dsp:spPr>
        <a:xfrm>
          <a:off x="2458902" y="3418946"/>
          <a:ext cx="6035097" cy="1058759"/>
        </a:xfrm>
        <a:prstGeom prst="rect">
          <a:avLst/>
        </a:prstGeom>
        <a:solidFill>
          <a:schemeClr val="accent4">
            <a:lumMod val="60000"/>
            <a:lumOff val="40000"/>
            <a:alpha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The Faculty of Applied Mathematics </a:t>
          </a:r>
          <a:endParaRPr lang="en-US" sz="2700" kern="1200" dirty="0"/>
        </a:p>
      </dsp:txBody>
      <dsp:txXfrm>
        <a:off x="2458902" y="3418946"/>
        <a:ext cx="6035097" cy="1058759"/>
      </dsp:txXfrm>
    </dsp:sp>
    <dsp:sp modelId="{4DF03146-B3CE-4132-BCF6-704932F717FF}">
      <dsp:nvSpPr>
        <dsp:cNvPr id="0" name=""/>
        <dsp:cNvSpPr/>
      </dsp:nvSpPr>
      <dsp:spPr>
        <a:xfrm>
          <a:off x="1282832" y="5257799"/>
          <a:ext cx="8387258" cy="1058759"/>
        </a:xfrm>
        <a:prstGeom prst="rect">
          <a:avLst/>
        </a:prstGeom>
        <a:solidFill>
          <a:schemeClr val="accent4">
            <a:lumMod val="75000"/>
            <a:alpha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The Faculty of Applied Mathematics and Computer Science</a:t>
          </a:r>
          <a:endParaRPr lang="en-US" sz="2700" kern="1200" dirty="0"/>
        </a:p>
      </dsp:txBody>
      <dsp:txXfrm>
        <a:off x="1282832" y="5257799"/>
        <a:ext cx="8387258" cy="1058759"/>
      </dsp:txXfrm>
    </dsp:sp>
    <dsp:sp modelId="{2C96EF63-A418-490B-9B49-0A4F30CD429B}">
      <dsp:nvSpPr>
        <dsp:cNvPr id="0" name=""/>
        <dsp:cNvSpPr/>
      </dsp:nvSpPr>
      <dsp:spPr>
        <a:xfrm>
          <a:off x="7384293" y="1624804"/>
          <a:ext cx="2117518" cy="1058759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1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Department of Differential Equations</a:t>
          </a:r>
          <a:endParaRPr lang="ru-RU" sz="2700" kern="1200" dirty="0"/>
        </a:p>
      </dsp:txBody>
      <dsp:txXfrm>
        <a:off x="7384293" y="1624804"/>
        <a:ext cx="2117518" cy="10587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EC9CE8-1B26-44BE-B7B6-7CB86B8651DC}">
      <dsp:nvSpPr>
        <dsp:cNvPr id="0" name=""/>
        <dsp:cNvSpPr/>
      </dsp:nvSpPr>
      <dsp:spPr>
        <a:xfrm>
          <a:off x="3987618" y="2076957"/>
          <a:ext cx="2963496" cy="1030443"/>
        </a:xfrm>
        <a:prstGeom prst="roundRect">
          <a:avLst/>
        </a:prstGeom>
        <a:solidFill>
          <a:schemeClr val="bg1">
            <a:lumMod val="95000"/>
            <a:lumOff val="5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Faculty of Applied Mathematics and Computer Science</a:t>
          </a:r>
          <a:endParaRPr lang="ru-RU" sz="2100" kern="1200" dirty="0"/>
        </a:p>
      </dsp:txBody>
      <dsp:txXfrm>
        <a:off x="4037920" y="2127259"/>
        <a:ext cx="2862892" cy="929839"/>
      </dsp:txXfrm>
    </dsp:sp>
    <dsp:sp modelId="{743D679A-4826-405C-B3F0-7A68D515D10C}">
      <dsp:nvSpPr>
        <dsp:cNvPr id="0" name=""/>
        <dsp:cNvSpPr/>
      </dsp:nvSpPr>
      <dsp:spPr>
        <a:xfrm rot="16141392">
          <a:off x="5155858" y="1777385"/>
          <a:ext cx="59923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9230" y="0"/>
              </a:lnTo>
            </a:path>
          </a:pathLst>
        </a:custGeom>
        <a:noFill/>
        <a:ln w="63500" cap="flat" cmpd="sng" algn="ctr">
          <a:solidFill>
            <a:srgbClr val="FFFF00"/>
          </a:solidFill>
          <a:prstDash val="solid"/>
          <a:tailEnd type="stealt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08473A-71F9-4F84-92BA-AC9CA83F8FBD}">
      <dsp:nvSpPr>
        <dsp:cNvPr id="0" name=""/>
        <dsp:cNvSpPr/>
      </dsp:nvSpPr>
      <dsp:spPr>
        <a:xfrm>
          <a:off x="3701312" y="209389"/>
          <a:ext cx="3476481" cy="1268424"/>
        </a:xfrm>
        <a:prstGeom prst="roundRect">
          <a:avLst/>
        </a:prstGeom>
        <a:solidFill>
          <a:schemeClr val="bg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Applied Computer Science “</a:t>
          </a:r>
          <a:r>
            <a:rPr lang="en-US" sz="2400" kern="1200" dirty="0" err="1" smtClean="0"/>
            <a:t>Informaticien</a:t>
          </a:r>
          <a:r>
            <a:rPr lang="en-US" sz="2400" kern="1200" dirty="0" smtClean="0"/>
            <a:t>, Expert of Software Design”</a:t>
          </a:r>
          <a:endParaRPr lang="ru-RU" sz="2400" kern="1200" dirty="0"/>
        </a:p>
      </dsp:txBody>
      <dsp:txXfrm>
        <a:off x="3763231" y="271308"/>
        <a:ext cx="3352643" cy="1144586"/>
      </dsp:txXfrm>
    </dsp:sp>
    <dsp:sp modelId="{3D62898B-8F6C-4473-8427-D5F6B4E59C38}">
      <dsp:nvSpPr>
        <dsp:cNvPr id="0" name=""/>
        <dsp:cNvSpPr/>
      </dsp:nvSpPr>
      <dsp:spPr>
        <a:xfrm rot="658332">
          <a:off x="6946879" y="2923549"/>
          <a:ext cx="4633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3327" y="0"/>
              </a:lnTo>
            </a:path>
          </a:pathLst>
        </a:custGeom>
        <a:noFill/>
        <a:ln w="63500" cap="flat" cmpd="sng" algn="ctr">
          <a:solidFill>
            <a:srgbClr val="FFFF00"/>
          </a:solidFill>
          <a:prstDash val="solid"/>
          <a:tailEnd type="stealt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5465F9-29BA-4761-9A1C-4A6138910A69}">
      <dsp:nvSpPr>
        <dsp:cNvPr id="0" name=""/>
        <dsp:cNvSpPr/>
      </dsp:nvSpPr>
      <dsp:spPr>
        <a:xfrm>
          <a:off x="7405972" y="2626271"/>
          <a:ext cx="3666412" cy="1393575"/>
        </a:xfrm>
        <a:prstGeom prst="roundRect">
          <a:avLst/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Applied Mathematics “Mathematician-Programmer”</a:t>
          </a:r>
          <a:endParaRPr lang="ru-RU" sz="2900" kern="1200" dirty="0"/>
        </a:p>
      </dsp:txBody>
      <dsp:txXfrm>
        <a:off x="7474001" y="2694300"/>
        <a:ext cx="3530354" cy="1257517"/>
      </dsp:txXfrm>
    </dsp:sp>
    <dsp:sp modelId="{4DD629DB-41A0-4558-81B4-0EE8B440DB54}">
      <dsp:nvSpPr>
        <dsp:cNvPr id="0" name=""/>
        <dsp:cNvSpPr/>
      </dsp:nvSpPr>
      <dsp:spPr>
        <a:xfrm rot="20798604">
          <a:off x="6944784" y="2186299"/>
          <a:ext cx="46805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8059" y="0"/>
              </a:lnTo>
            </a:path>
          </a:pathLst>
        </a:custGeom>
        <a:noFill/>
        <a:ln w="63500" cap="flat" cmpd="sng" algn="ctr">
          <a:solidFill>
            <a:srgbClr val="FFFF00"/>
          </a:solidFill>
          <a:prstDash val="solid"/>
          <a:tailEnd type="stealt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49050C-F783-4DE2-B08F-5A4A798E20E1}">
      <dsp:nvSpPr>
        <dsp:cNvPr id="0" name=""/>
        <dsp:cNvSpPr/>
      </dsp:nvSpPr>
      <dsp:spPr>
        <a:xfrm>
          <a:off x="7406513" y="991006"/>
          <a:ext cx="3705432" cy="1402666"/>
        </a:xfrm>
        <a:prstGeom prst="roundRect">
          <a:avLst/>
        </a:prstGeom>
        <a:solidFill>
          <a:schemeClr val="accent5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Computer Security</a:t>
          </a:r>
          <a:endParaRPr lang="ru-RU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“Mathematician, Information Security Expert”</a:t>
          </a:r>
          <a:endParaRPr lang="ru-RU" sz="2400" kern="1200" dirty="0"/>
        </a:p>
      </dsp:txBody>
      <dsp:txXfrm>
        <a:off x="7474986" y="1059479"/>
        <a:ext cx="3568486" cy="1265720"/>
      </dsp:txXfrm>
    </dsp:sp>
    <dsp:sp modelId="{587122EA-49FD-4224-BD14-21D09587C0ED}">
      <dsp:nvSpPr>
        <dsp:cNvPr id="0" name=""/>
        <dsp:cNvSpPr/>
      </dsp:nvSpPr>
      <dsp:spPr>
        <a:xfrm rot="5437386">
          <a:off x="5128145" y="3439388"/>
          <a:ext cx="66401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64013" y="0"/>
              </a:lnTo>
            </a:path>
          </a:pathLst>
        </a:custGeom>
        <a:noFill/>
        <a:ln w="63500" cap="flat" cmpd="sng" algn="ctr">
          <a:solidFill>
            <a:srgbClr val="FFFF00"/>
          </a:solidFill>
          <a:prstDash val="solid"/>
          <a:tailEnd type="stealt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D95229-6AA5-4A4D-B202-A216D6EEBE41}">
      <dsp:nvSpPr>
        <dsp:cNvPr id="0" name=""/>
        <dsp:cNvSpPr/>
      </dsp:nvSpPr>
      <dsp:spPr>
        <a:xfrm>
          <a:off x="3633463" y="3771375"/>
          <a:ext cx="3632041" cy="1297831"/>
        </a:xfrm>
        <a:prstGeom prst="roundRect">
          <a:avLst/>
        </a:prstGeom>
        <a:solidFill>
          <a:schemeClr val="accent3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Economical Cybernetics / “Mathematician-Economist”</a:t>
          </a:r>
          <a:endParaRPr lang="en-US" sz="2600" kern="1200" dirty="0"/>
        </a:p>
      </dsp:txBody>
      <dsp:txXfrm>
        <a:off x="3696818" y="3834730"/>
        <a:ext cx="3505331" cy="1171121"/>
      </dsp:txXfrm>
    </dsp:sp>
    <dsp:sp modelId="{F0892425-854F-4C63-AEE4-426119982C18}">
      <dsp:nvSpPr>
        <dsp:cNvPr id="0" name=""/>
        <dsp:cNvSpPr/>
      </dsp:nvSpPr>
      <dsp:spPr>
        <a:xfrm rot="10195290">
          <a:off x="3283199" y="2917660"/>
          <a:ext cx="70989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9896" y="0"/>
              </a:lnTo>
            </a:path>
          </a:pathLst>
        </a:custGeom>
        <a:noFill/>
        <a:ln w="63500" cap="flat" cmpd="sng" algn="ctr">
          <a:solidFill>
            <a:srgbClr val="FFFF00"/>
          </a:solidFill>
          <a:prstDash val="solid"/>
          <a:tailEnd type="stealt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B6C5F-9896-49B3-B2AA-8D4643151A1D}">
      <dsp:nvSpPr>
        <dsp:cNvPr id="0" name=""/>
        <dsp:cNvSpPr/>
      </dsp:nvSpPr>
      <dsp:spPr>
        <a:xfrm>
          <a:off x="216823" y="2707870"/>
          <a:ext cx="3071852" cy="1089800"/>
        </a:xfrm>
        <a:prstGeom prst="round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Actuarial Mathematics “Mathematician-Financier”</a:t>
          </a:r>
          <a:endParaRPr lang="en-US" sz="2300" kern="1200" dirty="0"/>
        </a:p>
      </dsp:txBody>
      <dsp:txXfrm>
        <a:off x="270023" y="2761070"/>
        <a:ext cx="2965452" cy="983400"/>
      </dsp:txXfrm>
    </dsp:sp>
    <dsp:sp modelId="{4ADCC35A-2E78-4683-B636-FC07464BF5AE}">
      <dsp:nvSpPr>
        <dsp:cNvPr id="0" name=""/>
        <dsp:cNvSpPr/>
      </dsp:nvSpPr>
      <dsp:spPr>
        <a:xfrm rot="11531232">
          <a:off x="3435891" y="2213260"/>
          <a:ext cx="55801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58014" y="0"/>
              </a:lnTo>
            </a:path>
          </a:pathLst>
        </a:custGeom>
        <a:noFill/>
        <a:ln w="63500" cap="flat" cmpd="sng" algn="ctr">
          <a:solidFill>
            <a:srgbClr val="FFFF00"/>
          </a:solidFill>
          <a:prstDash val="solid"/>
          <a:tailEnd type="stealt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FF823F-05DD-478C-BD1F-C8984D934DAF}">
      <dsp:nvSpPr>
        <dsp:cNvPr id="0" name=""/>
        <dsp:cNvSpPr/>
      </dsp:nvSpPr>
      <dsp:spPr>
        <a:xfrm>
          <a:off x="182569" y="1107683"/>
          <a:ext cx="3259610" cy="1389363"/>
        </a:xfrm>
        <a:prstGeom prst="roundRect">
          <a:avLst/>
        </a:prstGeom>
        <a:solidFill>
          <a:schemeClr val="accent4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Computer Science “Mathematician-System Programmer”</a:t>
          </a:r>
          <a:endParaRPr lang="en-US" sz="2800" kern="1200" dirty="0"/>
        </a:p>
      </dsp:txBody>
      <dsp:txXfrm>
        <a:off x="250392" y="1175506"/>
        <a:ext cx="3123964" cy="12537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ABC910B-D1C0-4EA6-9509-F3608E728BA3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F93BF3B-ADD5-4C0B-94DE-0EFD8177B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3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910B-D1C0-4EA6-9509-F3608E728BA3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BF3B-ADD5-4C0B-94DE-0EFD8177B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0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910B-D1C0-4EA6-9509-F3608E728BA3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BF3B-ADD5-4C0B-94DE-0EFD8177B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14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910B-D1C0-4EA6-9509-F3608E728BA3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BF3B-ADD5-4C0B-94DE-0EFD8177BE4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2128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910B-D1C0-4EA6-9509-F3608E728BA3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BF3B-ADD5-4C0B-94DE-0EFD8177B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8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910B-D1C0-4EA6-9509-F3608E728BA3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BF3B-ADD5-4C0B-94DE-0EFD8177B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70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910B-D1C0-4EA6-9509-F3608E728BA3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BF3B-ADD5-4C0B-94DE-0EFD8177B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02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910B-D1C0-4EA6-9509-F3608E728BA3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BF3B-ADD5-4C0B-94DE-0EFD8177B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59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910B-D1C0-4EA6-9509-F3608E728BA3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BF3B-ADD5-4C0B-94DE-0EFD8177B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53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910B-D1C0-4EA6-9509-F3608E728BA3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BF3B-ADD5-4C0B-94DE-0EFD8177B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9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910B-D1C0-4EA6-9509-F3608E728BA3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BF3B-ADD5-4C0B-94DE-0EFD8177B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0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910B-D1C0-4EA6-9509-F3608E728BA3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BF3B-ADD5-4C0B-94DE-0EFD8177B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3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910B-D1C0-4EA6-9509-F3608E728BA3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BF3B-ADD5-4C0B-94DE-0EFD8177B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16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910B-D1C0-4EA6-9509-F3608E728BA3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BF3B-ADD5-4C0B-94DE-0EFD8177B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4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910B-D1C0-4EA6-9509-F3608E728BA3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BF3B-ADD5-4C0B-94DE-0EFD8177B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11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910B-D1C0-4EA6-9509-F3608E728BA3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BF3B-ADD5-4C0B-94DE-0EFD8177B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910B-D1C0-4EA6-9509-F3608E728BA3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BF3B-ADD5-4C0B-94DE-0EFD8177B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3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C910B-D1C0-4EA6-9509-F3608E728BA3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3BF3B-ADD5-4C0B-94DE-0EFD8177B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135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diagramLayout" Target="../diagrams/layout3.xml"/><Relationship Id="rId7" Type="http://schemas.openxmlformats.org/officeDocument/2006/relationships/image" Target="../media/image8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27908" y="809896"/>
            <a:ext cx="9953897" cy="3004457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Faculty of Applied Mathematics and Computer Science</a:t>
            </a:r>
            <a:endParaRPr lang="en-US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138058" y="5770473"/>
            <a:ext cx="6479177" cy="578076"/>
          </a:xfrm>
        </p:spPr>
        <p:txBody>
          <a:bodyPr>
            <a:normAutofit/>
          </a:bodyPr>
          <a:lstStyle/>
          <a:p>
            <a:pPr algn="r"/>
            <a:r>
              <a:rPr lang="en-US" sz="2400" dirty="0" smtClean="0"/>
              <a:t>Prepared by Pavel </a:t>
            </a:r>
            <a:r>
              <a:rPr lang="en-US" sz="2400" dirty="0" err="1" smtClean="0"/>
              <a:t>Zhukovskiy</a:t>
            </a:r>
            <a:r>
              <a:rPr lang="en-US" sz="2400" dirty="0" smtClean="0"/>
              <a:t> (Group </a:t>
            </a:r>
            <a:r>
              <a:rPr lang="ru-RU" sz="2400" dirty="0" smtClean="0"/>
              <a:t>№</a:t>
            </a:r>
            <a:r>
              <a:rPr lang="en-US" sz="2400" dirty="0" smtClean="0"/>
              <a:t>13)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9348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193" y="228600"/>
            <a:ext cx="10734260" cy="904387"/>
          </a:xfrm>
        </p:spPr>
        <p:txBody>
          <a:bodyPr>
            <a:noAutofit/>
          </a:bodyPr>
          <a:lstStyle/>
          <a:p>
            <a:r>
              <a:rPr lang="en-US" sz="6000" dirty="0" smtClean="0"/>
              <a:t>Competitions and </a:t>
            </a:r>
            <a:r>
              <a:rPr lang="en-US" sz="6000" dirty="0"/>
              <a:t>Olympiads</a:t>
            </a:r>
            <a:endParaRPr lang="en-US" sz="6000" dirty="0"/>
          </a:p>
        </p:txBody>
      </p:sp>
      <p:pic>
        <p:nvPicPr>
          <p:cNvPr id="2050" name="Picture 2" descr="https://pp.userapi.com/c848624/v848624293/13dc7b/T_yKOOUDl4U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66" y="1477285"/>
            <a:ext cx="5234983" cy="392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ami.nstu.ru/upload/iblock/f25/f2563864a2e1c4edebd5ef71e97293e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114" y="1477285"/>
            <a:ext cx="5817842" cy="392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009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8349" y="-129209"/>
            <a:ext cx="10810069" cy="1133061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International </a:t>
            </a:r>
            <a:r>
              <a:rPr lang="en-US" sz="6000" dirty="0"/>
              <a:t>relationships</a:t>
            </a:r>
            <a:endParaRPr lang="en-US" sz="6000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167593"/>
              </p:ext>
            </p:extLst>
          </p:nvPr>
        </p:nvGraphicFramePr>
        <p:xfrm>
          <a:off x="774700" y="865188"/>
          <a:ext cx="10914063" cy="566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73425" y="2963638"/>
            <a:ext cx="5277677" cy="1938992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Faculty of Applied Mathematics and Computer Science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85100" y="6021721"/>
            <a:ext cx="6654326" cy="646331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I</a:t>
            </a:r>
            <a:r>
              <a:rPr lang="en-US" sz="3600" dirty="0" smtClean="0"/>
              <a:t>nternational organizations in Asia 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1063098" y="1003852"/>
            <a:ext cx="4701598" cy="1200329"/>
          </a:xfrm>
          <a:prstGeom prst="rect">
            <a:avLst/>
          </a:prstGeom>
          <a:solidFill>
            <a:schemeClr val="tx2">
              <a:lumMod val="75000"/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I</a:t>
            </a:r>
            <a:r>
              <a:rPr lang="en-US" sz="3600" dirty="0" smtClean="0"/>
              <a:t>nternational </a:t>
            </a:r>
            <a:r>
              <a:rPr lang="en-US" sz="3600" dirty="0"/>
              <a:t>organizations </a:t>
            </a:r>
            <a:r>
              <a:rPr lang="en-US" sz="3600" dirty="0" smtClean="0"/>
              <a:t>in Europe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6490251" y="1003852"/>
            <a:ext cx="5301815" cy="1200329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I</a:t>
            </a:r>
            <a:r>
              <a:rPr lang="en-US" sz="3600" dirty="0" smtClean="0"/>
              <a:t>nternational </a:t>
            </a:r>
            <a:r>
              <a:rPr lang="en-US" sz="3600" dirty="0"/>
              <a:t>organizations </a:t>
            </a:r>
            <a:r>
              <a:rPr lang="en-US" sz="3600" dirty="0" smtClean="0"/>
              <a:t>in USA</a:t>
            </a:r>
            <a:endParaRPr lang="en-US" sz="3600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4452730" y="2204181"/>
            <a:ext cx="1391479" cy="735875"/>
          </a:xfrm>
          <a:prstGeom prst="straightConnector1">
            <a:avLst/>
          </a:prstGeom>
          <a:ln w="88900">
            <a:solidFill>
              <a:schemeClr val="accent4">
                <a:lumMod val="7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7046843" y="2204181"/>
            <a:ext cx="1212574" cy="735875"/>
          </a:xfrm>
          <a:prstGeom prst="straightConnector1">
            <a:avLst/>
          </a:prstGeom>
          <a:ln w="88900">
            <a:solidFill>
              <a:schemeClr val="accent4">
                <a:lumMod val="7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7" idx="2"/>
            <a:endCxn id="8" idx="0"/>
          </p:cNvCxnSpPr>
          <p:nvPr/>
        </p:nvCxnSpPr>
        <p:spPr>
          <a:xfrm flipH="1">
            <a:off x="6312263" y="4902630"/>
            <a:ext cx="1" cy="1119091"/>
          </a:xfrm>
          <a:prstGeom prst="straightConnector1">
            <a:avLst/>
          </a:prstGeom>
          <a:ln w="88900">
            <a:solidFill>
              <a:schemeClr val="accent4">
                <a:lumMod val="7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s://www.blackberrys.ru/upload/2015/04/microsoft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04" y="3106788"/>
            <a:ext cx="2685106" cy="151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eif.am/files/527/projectsLogos/sun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501" y="3334984"/>
            <a:ext cx="2684499" cy="107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Плюс 27"/>
          <p:cNvSpPr/>
          <p:nvPr/>
        </p:nvSpPr>
        <p:spPr>
          <a:xfrm>
            <a:off x="3069440" y="3559982"/>
            <a:ext cx="603985" cy="603985"/>
          </a:xfrm>
          <a:prstGeom prst="mathPlu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Плюс 28"/>
          <p:cNvSpPr/>
          <p:nvPr/>
        </p:nvSpPr>
        <p:spPr>
          <a:xfrm>
            <a:off x="8888912" y="3524063"/>
            <a:ext cx="666175" cy="66617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877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21958" y="-265836"/>
            <a:ext cx="8951452" cy="1550505"/>
          </a:xfrm>
        </p:spPr>
        <p:txBody>
          <a:bodyPr>
            <a:noAutofit/>
          </a:bodyPr>
          <a:lstStyle/>
          <a:p>
            <a:r>
              <a:rPr lang="en-US" sz="9600" dirty="0"/>
              <a:t>Why am I </a:t>
            </a:r>
            <a:r>
              <a:rPr lang="en-US" sz="9600" dirty="0" smtClean="0"/>
              <a:t>here</a:t>
            </a:r>
            <a:r>
              <a:rPr lang="ru-RU" sz="9600" dirty="0" smtClean="0"/>
              <a:t>?</a:t>
            </a:r>
            <a:endParaRPr lang="en-US" sz="9600" dirty="0"/>
          </a:p>
        </p:txBody>
      </p:sp>
      <p:pic>
        <p:nvPicPr>
          <p:cNvPr id="4098" name="Picture 2" descr="https://pp.userapi.com/c847221/v847221407/1abeae/lMJjq_gv5w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233" y="1125643"/>
            <a:ext cx="6852902" cy="513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516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10338283" cy="5205812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Thanks for attention and good luck!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696120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65609" y="0"/>
            <a:ext cx="7849249" cy="925782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History of the faculty</a:t>
            </a:r>
            <a:endParaRPr lang="en-US" sz="48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5" y="1558834"/>
            <a:ext cx="7696537" cy="3971412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76146" y="1436914"/>
            <a:ext cx="3625592" cy="512934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</a:t>
            </a:r>
            <a:r>
              <a:rPr lang="en-US" sz="2800" dirty="0" smtClean="0"/>
              <a:t>as </a:t>
            </a:r>
            <a:r>
              <a:rPr lang="en-US" sz="2800" dirty="0"/>
              <a:t>founded in 1970 on April 1 as the Faculty of Applied </a:t>
            </a:r>
            <a:r>
              <a:rPr lang="en-US" sz="2800" dirty="0" smtClean="0"/>
              <a:t>Mathematics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</a:t>
            </a:r>
            <a:r>
              <a:rPr lang="en-US" sz="2800" dirty="0" smtClean="0"/>
              <a:t>as </a:t>
            </a:r>
            <a:r>
              <a:rPr lang="en-US" sz="2800" dirty="0"/>
              <a:t>renamed as the Faculty of Applied Mathematics and Computer Science in 1991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3951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8823844"/>
              </p:ext>
            </p:extLst>
          </p:nvPr>
        </p:nvGraphicFramePr>
        <p:xfrm>
          <a:off x="964096" y="109329"/>
          <a:ext cx="11300790" cy="6748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Прямая со стрелкой 6"/>
          <p:cNvCxnSpPr/>
          <p:nvPr/>
        </p:nvCxnSpPr>
        <p:spPr>
          <a:xfrm>
            <a:off x="3846443" y="2792896"/>
            <a:ext cx="1580323" cy="690768"/>
          </a:xfrm>
          <a:prstGeom prst="straightConnector1">
            <a:avLst/>
          </a:prstGeom>
          <a:ln w="63500" cmpd="sng">
            <a:solidFill>
              <a:schemeClr val="tx2">
                <a:lumMod val="7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6430618" y="2792896"/>
            <a:ext cx="9939" cy="690768"/>
          </a:xfrm>
          <a:prstGeom prst="straightConnector1">
            <a:avLst/>
          </a:prstGeom>
          <a:ln w="63500">
            <a:solidFill>
              <a:schemeClr val="tx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>
            <a:off x="7444409" y="2792896"/>
            <a:ext cx="1798982" cy="690768"/>
          </a:xfrm>
          <a:prstGeom prst="straightConnector1">
            <a:avLst/>
          </a:prstGeom>
          <a:ln w="63500">
            <a:solidFill>
              <a:schemeClr val="tx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>
            <a:off x="6440557" y="4631635"/>
            <a:ext cx="1" cy="735495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1183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www.sb.by/upload/iblock/50b/50bc9d9bdd67962883ca9a2374662d0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4" y="677396"/>
            <a:ext cx="2547870" cy="382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090" y="677396"/>
            <a:ext cx="2855359" cy="30513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41054" y="3580030"/>
            <a:ext cx="30314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Professor E.A</a:t>
            </a:r>
            <a:r>
              <a:rPr lang="en-US" sz="4800" dirty="0"/>
              <a:t>. Ivanov</a:t>
            </a:r>
            <a:endParaRPr lang="en-US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1589271" y="5080116"/>
            <a:ext cx="4734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i="1" dirty="0" smtClean="0"/>
              <a:t>The first dean of the Faculty (till 1981)</a:t>
            </a:r>
            <a:endParaRPr lang="en-US" sz="4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7176053" y="4356841"/>
            <a:ext cx="32535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Docent</a:t>
            </a:r>
          </a:p>
          <a:p>
            <a:pPr algn="ctr"/>
            <a:r>
              <a:rPr lang="en-US" sz="4400" dirty="0" smtClean="0"/>
              <a:t>P.A</a:t>
            </a:r>
            <a:r>
              <a:rPr lang="en-US" sz="4400" dirty="0"/>
              <a:t>. </a:t>
            </a:r>
            <a:r>
              <a:rPr lang="en-US" sz="4400" dirty="0" err="1" smtClean="0"/>
              <a:t>Mandrik</a:t>
            </a:r>
            <a:endParaRPr lang="en-US" sz="4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957854" y="5803391"/>
            <a:ext cx="36899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(from 1996 till now)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20130" y="0"/>
            <a:ext cx="8534008" cy="1106485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The faculty today</a:t>
            </a:r>
            <a:endParaRPr lang="en-US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1235" y="1106485"/>
            <a:ext cx="10078278" cy="531088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4800" dirty="0" smtClean="0"/>
              <a:t> 12 departments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800" dirty="0" smtClean="0"/>
              <a:t> 9 </a:t>
            </a:r>
            <a:r>
              <a:rPr lang="en-US" sz="4800" dirty="0"/>
              <a:t>research </a:t>
            </a:r>
            <a:r>
              <a:rPr lang="en-US" sz="4800" dirty="0" smtClean="0"/>
              <a:t>laboratories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800" dirty="0" smtClean="0"/>
              <a:t> 7 </a:t>
            </a:r>
            <a:r>
              <a:rPr lang="en-US" sz="4800" dirty="0"/>
              <a:t>educational </a:t>
            </a:r>
            <a:r>
              <a:rPr lang="en-US" sz="4800" dirty="0" smtClean="0"/>
              <a:t>laboratories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800" dirty="0" smtClean="0"/>
              <a:t> In-service </a:t>
            </a:r>
            <a:r>
              <a:rPr lang="en-US" sz="4800" dirty="0"/>
              <a:t>training of specialists </a:t>
            </a:r>
            <a:endParaRPr lang="en-US" sz="4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4800" dirty="0" smtClean="0"/>
              <a:t> Refreshment courses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800" dirty="0" smtClean="0"/>
              <a:t> Pre-university </a:t>
            </a:r>
            <a:r>
              <a:rPr lang="en-US" sz="4800" dirty="0"/>
              <a:t>training</a:t>
            </a:r>
            <a:endParaRPr lang="en-US" sz="4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733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1531" y="-119269"/>
            <a:ext cx="8702973" cy="1235694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The faculty staff</a:t>
            </a:r>
            <a:endParaRPr lang="en-US" sz="6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2027" y="1401418"/>
            <a:ext cx="9715566" cy="43235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sz="4800" dirty="0" smtClean="0"/>
              <a:t> </a:t>
            </a:r>
            <a:r>
              <a:rPr lang="en-US" sz="4800" dirty="0" smtClean="0"/>
              <a:t>More </a:t>
            </a:r>
            <a:r>
              <a:rPr lang="en-US" sz="4800" dirty="0"/>
              <a:t>than 22 </a:t>
            </a:r>
            <a:r>
              <a:rPr lang="en-US" sz="4800" dirty="0" smtClean="0"/>
              <a:t>Professors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4800" dirty="0" smtClean="0"/>
              <a:t> </a:t>
            </a:r>
            <a:r>
              <a:rPr lang="en-US" sz="4800" dirty="0" smtClean="0"/>
              <a:t>More than 90 </a:t>
            </a:r>
            <a:r>
              <a:rPr lang="en-US" sz="4800" dirty="0"/>
              <a:t>Associate </a:t>
            </a:r>
            <a:r>
              <a:rPr lang="en-US" sz="4800" dirty="0" smtClean="0"/>
              <a:t>Professors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4800" dirty="0" smtClean="0"/>
              <a:t> </a:t>
            </a:r>
            <a:r>
              <a:rPr lang="en-US" sz="4800" dirty="0" smtClean="0"/>
              <a:t>About </a:t>
            </a:r>
            <a:r>
              <a:rPr lang="en-US" sz="4800" dirty="0"/>
              <a:t>~</a:t>
            </a:r>
            <a:r>
              <a:rPr lang="en-US" sz="4800" dirty="0" smtClean="0"/>
              <a:t>1200 </a:t>
            </a:r>
            <a:r>
              <a:rPr lang="en-US" sz="4800" dirty="0"/>
              <a:t>students </a:t>
            </a:r>
            <a:endParaRPr lang="ru-RU" sz="48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4800" dirty="0" smtClean="0"/>
              <a:t> More </a:t>
            </a:r>
            <a:r>
              <a:rPr lang="en-US" sz="4800" dirty="0"/>
              <a:t>than 200 students </a:t>
            </a:r>
            <a:r>
              <a:rPr lang="en-US" sz="4800" dirty="0" smtClean="0"/>
              <a:t>each year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3148919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24504" y="-13621"/>
            <a:ext cx="9322905" cy="791781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specialties and qualifications</a:t>
            </a: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8905575"/>
              </p:ext>
            </p:extLst>
          </p:nvPr>
        </p:nvGraphicFramePr>
        <p:xfrm>
          <a:off x="626166" y="778160"/>
          <a:ext cx="11161644" cy="5199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9693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7983" y="0"/>
            <a:ext cx="10641104" cy="785192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the main disciplines </a:t>
            </a:r>
            <a:endParaRPr lang="en-US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37983" y="592665"/>
            <a:ext cx="10641104" cy="59274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3200" dirty="0" smtClean="0"/>
              <a:t> </a:t>
            </a:r>
            <a:r>
              <a:rPr lang="ru-RU" sz="3200" dirty="0" err="1" smtClean="0"/>
              <a:t>Computational</a:t>
            </a:r>
            <a:r>
              <a:rPr lang="ru-RU" sz="3200" dirty="0" smtClean="0"/>
              <a:t> </a:t>
            </a:r>
            <a:r>
              <a:rPr lang="ru-RU" sz="3200" dirty="0" err="1"/>
              <a:t>Methods</a:t>
            </a:r>
            <a:r>
              <a:rPr lang="ru-RU" sz="3200" dirty="0"/>
              <a:t> </a:t>
            </a:r>
            <a:r>
              <a:rPr lang="ru-RU" sz="3200" dirty="0" err="1"/>
              <a:t>of</a:t>
            </a:r>
            <a:r>
              <a:rPr lang="ru-RU" sz="3200" dirty="0"/>
              <a:t> </a:t>
            </a:r>
            <a:r>
              <a:rPr lang="ru-RU" sz="3200" dirty="0" err="1" smtClean="0"/>
              <a:t>Algebra</a:t>
            </a:r>
            <a:endParaRPr lang="ru-RU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 smtClean="0"/>
              <a:t> </a:t>
            </a:r>
            <a:r>
              <a:rPr lang="en-US" sz="3200" dirty="0" smtClean="0"/>
              <a:t>Theory </a:t>
            </a:r>
            <a:r>
              <a:rPr lang="en-US" sz="3200" dirty="0"/>
              <a:t>of Probabilities and Mathematical </a:t>
            </a:r>
            <a:r>
              <a:rPr lang="en-US" sz="3200" dirty="0" smtClean="0"/>
              <a:t>Statistics</a:t>
            </a:r>
            <a:endParaRPr lang="ru-RU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 smtClean="0"/>
              <a:t> </a:t>
            </a:r>
            <a:r>
              <a:rPr lang="en-US" sz="3200" dirty="0" smtClean="0"/>
              <a:t>Functional </a:t>
            </a:r>
            <a:r>
              <a:rPr lang="en-US" sz="3200" dirty="0"/>
              <a:t>Analysis and Integral </a:t>
            </a:r>
            <a:r>
              <a:rPr lang="en-US" sz="3200" dirty="0" smtClean="0"/>
              <a:t>Equations</a:t>
            </a:r>
            <a:endParaRPr lang="ru-RU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 smtClean="0"/>
              <a:t> </a:t>
            </a:r>
            <a:r>
              <a:rPr lang="ru-RU" sz="3200" dirty="0" err="1" smtClean="0"/>
              <a:t>Methods</a:t>
            </a:r>
            <a:r>
              <a:rPr lang="ru-RU" sz="3200" dirty="0" smtClean="0"/>
              <a:t> </a:t>
            </a:r>
            <a:r>
              <a:rPr lang="ru-RU" sz="3200" dirty="0" err="1"/>
              <a:t>of</a:t>
            </a:r>
            <a:r>
              <a:rPr lang="ru-RU" sz="3200" dirty="0"/>
              <a:t> </a:t>
            </a:r>
            <a:r>
              <a:rPr lang="ru-RU" sz="3200" dirty="0" err="1"/>
              <a:t>Numerical</a:t>
            </a:r>
            <a:r>
              <a:rPr lang="ru-RU" sz="3200" dirty="0"/>
              <a:t> </a:t>
            </a:r>
            <a:r>
              <a:rPr lang="ru-RU" sz="3200" dirty="0" err="1" smtClean="0"/>
              <a:t>Analysis</a:t>
            </a:r>
            <a:endParaRPr lang="ru-RU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 smtClean="0"/>
              <a:t> </a:t>
            </a:r>
            <a:r>
              <a:rPr lang="ru-RU" sz="3200" dirty="0" err="1" smtClean="0"/>
              <a:t>Methods</a:t>
            </a:r>
            <a:r>
              <a:rPr lang="ru-RU" sz="3200" dirty="0" smtClean="0"/>
              <a:t> </a:t>
            </a:r>
            <a:r>
              <a:rPr lang="ru-RU" sz="3200" dirty="0" err="1"/>
              <a:t>of</a:t>
            </a:r>
            <a:r>
              <a:rPr lang="ru-RU" sz="3200" dirty="0"/>
              <a:t> </a:t>
            </a:r>
            <a:r>
              <a:rPr lang="ru-RU" sz="3200" dirty="0" err="1" smtClean="0"/>
              <a:t>Optimization</a:t>
            </a:r>
            <a:endParaRPr lang="ru-RU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 smtClean="0"/>
              <a:t> </a:t>
            </a:r>
            <a:r>
              <a:rPr lang="ru-RU" sz="3200" dirty="0" err="1" smtClean="0"/>
              <a:t>Operations</a:t>
            </a:r>
            <a:r>
              <a:rPr lang="ru-RU" sz="3200" dirty="0" smtClean="0"/>
              <a:t> </a:t>
            </a:r>
            <a:r>
              <a:rPr lang="ru-RU" sz="3200" dirty="0" err="1" smtClean="0"/>
              <a:t>Research</a:t>
            </a:r>
            <a:endParaRPr lang="ru-RU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 smtClean="0"/>
              <a:t> </a:t>
            </a:r>
            <a:r>
              <a:rPr lang="ru-RU" sz="3200" dirty="0" err="1" smtClean="0"/>
              <a:t>Equations</a:t>
            </a:r>
            <a:r>
              <a:rPr lang="ru-RU" sz="3200" dirty="0" smtClean="0"/>
              <a:t> </a:t>
            </a:r>
            <a:r>
              <a:rPr lang="ru-RU" sz="3200" dirty="0" err="1"/>
              <a:t>of</a:t>
            </a:r>
            <a:r>
              <a:rPr lang="ru-RU" sz="3200" dirty="0"/>
              <a:t> </a:t>
            </a:r>
            <a:r>
              <a:rPr lang="ru-RU" sz="3200" dirty="0" err="1"/>
              <a:t>Mathematical</a:t>
            </a:r>
            <a:r>
              <a:rPr lang="ru-RU" sz="3200" dirty="0"/>
              <a:t> </a:t>
            </a:r>
            <a:r>
              <a:rPr lang="ru-RU" sz="3200" dirty="0" err="1" smtClean="0"/>
              <a:t>Physics</a:t>
            </a:r>
            <a:endParaRPr lang="ru-RU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 smtClean="0"/>
              <a:t> </a:t>
            </a:r>
            <a:r>
              <a:rPr lang="en-US" sz="3200" dirty="0" err="1" smtClean="0"/>
              <a:t>Numarical</a:t>
            </a:r>
            <a:r>
              <a:rPr lang="en-US" sz="3200" dirty="0" smtClean="0"/>
              <a:t> </a:t>
            </a:r>
            <a:r>
              <a:rPr lang="en-US" sz="3200" dirty="0"/>
              <a:t>Methods of Mathematical </a:t>
            </a:r>
            <a:r>
              <a:rPr lang="en-US" sz="3200" dirty="0" smtClean="0"/>
              <a:t>Physics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29189108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6706" y="0"/>
            <a:ext cx="10332990" cy="785191"/>
          </a:xfrm>
        </p:spPr>
        <p:txBody>
          <a:bodyPr/>
          <a:lstStyle/>
          <a:p>
            <a:pPr algn="ctr"/>
            <a:r>
              <a:rPr lang="en-US" sz="4000" dirty="0"/>
              <a:t>the main disciplines </a:t>
            </a:r>
            <a:r>
              <a:rPr lang="ru-RU" sz="4000" dirty="0" smtClean="0"/>
              <a:t>(</a:t>
            </a:r>
            <a:r>
              <a:rPr lang="en-US" sz="4000" dirty="0"/>
              <a:t>continuation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6706" y="974035"/>
            <a:ext cx="9951278" cy="556959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3200" dirty="0"/>
              <a:t> </a:t>
            </a:r>
            <a:r>
              <a:rPr lang="ru-RU" sz="3200" dirty="0" err="1"/>
              <a:t>Theoretical</a:t>
            </a:r>
            <a:r>
              <a:rPr lang="ru-RU" sz="3200" dirty="0"/>
              <a:t> </a:t>
            </a:r>
            <a:r>
              <a:rPr lang="ru-RU" sz="3200" dirty="0" err="1"/>
              <a:t>Mechanics</a:t>
            </a:r>
            <a:endParaRPr lang="ru-RU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/>
              <a:t> </a:t>
            </a:r>
            <a:r>
              <a:rPr lang="ru-RU" sz="3200" dirty="0" err="1"/>
              <a:t>Algorithms</a:t>
            </a:r>
            <a:r>
              <a:rPr lang="ru-RU" sz="3200" dirty="0"/>
              <a:t> </a:t>
            </a:r>
            <a:r>
              <a:rPr lang="ru-RU" sz="3200" dirty="0" err="1"/>
              <a:t>and</a:t>
            </a:r>
            <a:r>
              <a:rPr lang="ru-RU" sz="3200" dirty="0"/>
              <a:t> </a:t>
            </a:r>
            <a:r>
              <a:rPr lang="ru-RU" sz="3200" dirty="0" err="1"/>
              <a:t>Data</a:t>
            </a:r>
            <a:r>
              <a:rPr lang="ru-RU" sz="3200" dirty="0"/>
              <a:t> </a:t>
            </a:r>
            <a:r>
              <a:rPr lang="ru-RU" sz="3200" dirty="0" err="1"/>
              <a:t>Structure</a:t>
            </a:r>
            <a:endParaRPr lang="ru-RU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/>
              <a:t> </a:t>
            </a:r>
            <a:r>
              <a:rPr lang="ru-RU" sz="3200" dirty="0" err="1"/>
              <a:t>Data</a:t>
            </a:r>
            <a:r>
              <a:rPr lang="ru-RU" sz="3200" dirty="0"/>
              <a:t> </a:t>
            </a:r>
            <a:r>
              <a:rPr lang="ru-RU" sz="3200" dirty="0" err="1"/>
              <a:t>Models</a:t>
            </a:r>
            <a:r>
              <a:rPr lang="ru-RU" sz="3200" dirty="0"/>
              <a:t> </a:t>
            </a:r>
            <a:r>
              <a:rPr lang="ru-RU" sz="3200" dirty="0" err="1"/>
              <a:t>and</a:t>
            </a:r>
            <a:r>
              <a:rPr lang="ru-RU" sz="3200" dirty="0"/>
              <a:t> DBMS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/>
              <a:t> </a:t>
            </a:r>
            <a:r>
              <a:rPr lang="ru-RU" sz="3200" dirty="0" err="1"/>
              <a:t>Computer</a:t>
            </a:r>
            <a:r>
              <a:rPr lang="ru-RU" sz="3200" dirty="0"/>
              <a:t> </a:t>
            </a:r>
            <a:r>
              <a:rPr lang="ru-RU" sz="3200" dirty="0" err="1"/>
              <a:t>Networks</a:t>
            </a:r>
            <a:endParaRPr lang="ru-RU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/>
              <a:t> </a:t>
            </a:r>
            <a:r>
              <a:rPr lang="ru-RU" sz="3200" dirty="0" err="1"/>
              <a:t>Simulation</a:t>
            </a:r>
            <a:r>
              <a:rPr lang="ru-RU" sz="3200" dirty="0"/>
              <a:t> </a:t>
            </a:r>
            <a:r>
              <a:rPr lang="ru-RU" sz="3200" dirty="0" err="1"/>
              <a:t>and</a:t>
            </a:r>
            <a:r>
              <a:rPr lang="ru-RU" sz="3200" dirty="0"/>
              <a:t> </a:t>
            </a:r>
            <a:r>
              <a:rPr lang="ru-RU" sz="3200" dirty="0" err="1"/>
              <a:t>Statistical</a:t>
            </a:r>
            <a:r>
              <a:rPr lang="ru-RU" sz="3200" dirty="0"/>
              <a:t> </a:t>
            </a:r>
            <a:r>
              <a:rPr lang="ru-RU" sz="3200" dirty="0" err="1"/>
              <a:t>Modeling</a:t>
            </a:r>
            <a:endParaRPr lang="ru-RU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/>
              <a:t> </a:t>
            </a:r>
            <a:r>
              <a:rPr lang="en-US" sz="3200" dirty="0"/>
              <a:t>Computer Service of Computing Experiment</a:t>
            </a:r>
            <a:endParaRPr lang="ru-RU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/>
              <a:t> </a:t>
            </a:r>
            <a:r>
              <a:rPr lang="en-US" sz="3200" dirty="0"/>
              <a:t>Mathematical Modeling of Systems, Processes and Phenomena</a:t>
            </a:r>
            <a:endParaRPr lang="ru-RU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/>
              <a:t> </a:t>
            </a:r>
            <a:r>
              <a:rPr lang="en-US" sz="3200" dirty="0"/>
              <a:t>Basis of Intellectual Property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5421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176</TotalTime>
  <Words>330</Words>
  <Application>Microsoft Office PowerPoint</Application>
  <PresentationFormat>Широкоэкранный</PresentationFormat>
  <Paragraphs>63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Trebuchet MS</vt:lpstr>
      <vt:lpstr>Tw Cen MT</vt:lpstr>
      <vt:lpstr>Wingdings</vt:lpstr>
      <vt:lpstr>Контур</vt:lpstr>
      <vt:lpstr>Faculty of Applied Mathematics and Computer Science</vt:lpstr>
      <vt:lpstr>History of the faculty</vt:lpstr>
      <vt:lpstr>Презентация PowerPoint</vt:lpstr>
      <vt:lpstr>Презентация PowerPoint</vt:lpstr>
      <vt:lpstr>The faculty today</vt:lpstr>
      <vt:lpstr>The faculty staff</vt:lpstr>
      <vt:lpstr>specialties and qualifications</vt:lpstr>
      <vt:lpstr>the main disciplines </vt:lpstr>
      <vt:lpstr>the main disciplines (continuation)</vt:lpstr>
      <vt:lpstr>Competitions and Olympiads</vt:lpstr>
      <vt:lpstr>International relationships</vt:lpstr>
      <vt:lpstr>Why am I here?</vt:lpstr>
      <vt:lpstr>Thanks for attention and good luck!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Faculty of Applied Mathematics and Computer Science</dc:title>
  <dc:creator>Pupust Shist</dc:creator>
  <cp:lastModifiedBy>Pupust Shist</cp:lastModifiedBy>
  <cp:revision>19</cp:revision>
  <dcterms:created xsi:type="dcterms:W3CDTF">2019-02-20T08:20:54Z</dcterms:created>
  <dcterms:modified xsi:type="dcterms:W3CDTF">2019-02-26T19:27:42Z</dcterms:modified>
</cp:coreProperties>
</file>