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28" r:id="rId1"/>
  </p:sldMasterIdLst>
  <p:notesMasterIdLst>
    <p:notesMasterId r:id="rId13"/>
  </p:notesMasterIdLst>
  <p:handoutMasterIdLst>
    <p:handoutMasterId r:id="rId14"/>
  </p:handoutMasterIdLst>
  <p:sldIdLst>
    <p:sldId id="268" r:id="rId2"/>
    <p:sldId id="270" r:id="rId3"/>
    <p:sldId id="280" r:id="rId4"/>
    <p:sldId id="269" r:id="rId5"/>
    <p:sldId id="282" r:id="rId6"/>
    <p:sldId id="289" r:id="rId7"/>
    <p:sldId id="290" r:id="rId8"/>
    <p:sldId id="291" r:id="rId9"/>
    <p:sldId id="286" r:id="rId10"/>
    <p:sldId id="287" r:id="rId11"/>
    <p:sldId id="288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м 2019" initials="Д2" lastIdx="1" clrIdx="0">
    <p:extLst>
      <p:ext uri="{19B8F6BF-5375-455C-9EA6-DF929625EA0E}">
        <p15:presenceInfo xmlns:p15="http://schemas.microsoft.com/office/powerpoint/2012/main" userId="Дом 201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>
      <p:cViewPr varScale="1">
        <p:scale>
          <a:sx n="98" d="100"/>
          <a:sy n="98" d="100"/>
        </p:scale>
        <p:origin x="477" y="68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99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7547B-1F6E-4DDC-9117-CAA6FD73E728}" type="datetime1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3224DC-1FE8-4524-81AE-0EB5EC100CE7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F105DB2-FD3E-441D-8B7E-7AE83ECE27B3}" type="slidenum">
              <a:rPr lang="ru-RU" noProof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063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67C87BD-6BF8-4C87-9D5D-98BF8AFD91E2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5590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4D787B-52BA-40B7-8C61-6C7CE1C17B63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0088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772C24-171F-41F2-AAD8-66B63355EB08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833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F8D3E9B-2842-4CE1-8AEC-A25C196877AD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10186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EA5074-0638-4DCD-B707-19B3A32A39D5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483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F221BA5-D64B-43C0-8E8F-AB33E542478E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62709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57478A-4D1A-4162-95F4-BE2DFE66C0A8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2289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F835444-98B1-42E9-B588-388682C239E0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899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Добавить нижний колонтитул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6DBFE2-3750-463E-8987-86B7AE571A43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F28FB93-0A08-4E7D-8E63-9EFA29F1E093}" type="slidenum">
              <a:rPr lang="ru-RU" noProof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284F73-055E-4E33-9531-FBD1D5ADDB66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789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19C08E-E507-477B-BC41-3350C0888593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111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454D728-C443-49C7-AC90-851394559FA5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350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709FCC-D9AB-4781-89FA-2F3A17D65E74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844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0EBF3E3-FBB1-4820-8F13-DAA41D2A75A6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192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C48E37B-4090-4773-8FA0-BE49229136B7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5" name="нижний рисунок">
            <a:extLst>
              <a:ext uri="{FF2B5EF4-FFF2-40B4-BE49-F238E27FC236}">
                <a16:creationId xmlns:a16="http://schemas.microsoft.com/office/drawing/2014/main" id="{1136EA7F-45BE-4C6E-9AEA-2AD99D453EEF}"/>
              </a:ext>
            </a:extLst>
          </p:cNvPr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A8EB114-DC25-4BD4-8D37-A9D72A8D953D}"/>
                </a:ext>
              </a:extLst>
            </p:cNvPr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DAEE42A4-EDE3-49DD-B32D-6504B77861D5}"/>
                </a:ext>
              </a:extLst>
            </p:cNvPr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1B1A55A-5EC7-4FB8-B0D1-3AACEA612908}"/>
                </a:ext>
              </a:extLst>
            </p:cNvPr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50178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9E0CD1-6B75-431A-8F10-A32B98BC9A68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1133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B14B1D-4F92-43C2-A2AC-B4139ACDA112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7505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236409-9DAB-4D92-9D65-E8852592DFFF}" type="datetime1">
              <a:rPr lang="ru-RU" noProof="0" smtClean="0"/>
              <a:t>13.12.2021</a:t>
            </a:fld>
            <a:endParaRPr lang="ru-R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noProof="0" smtClean="0"/>
              <a:t>Добавить нижний колонтитул</a:t>
            </a:r>
            <a:endParaRPr lang="ru-R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DF28FB93-0A08-4E7D-8E63-9EFA29F1E093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2977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  <p:sldLayoutId id="2147484140" r:id="rId12"/>
    <p:sldLayoutId id="2147484141" r:id="rId13"/>
    <p:sldLayoutId id="2147484142" r:id="rId14"/>
    <p:sldLayoutId id="2147484143" r:id="rId15"/>
    <p:sldLayoutId id="2147484144" r:id="rId16"/>
    <p:sldLayoutId id="214748391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openstreetmap.org/wiki/Android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378" y="805852"/>
            <a:ext cx="12287100" cy="2519220"/>
          </a:xfrm>
        </p:spPr>
        <p:txBody>
          <a:bodyPr rtlCol="0">
            <a:noAutofit/>
          </a:bodyPr>
          <a:lstStyle/>
          <a:p>
            <a:pPr algn="ctr"/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БЕЛОРУССКИЙ ГОСУДАРСТВЕННЫЙ УНИВЕРСИТЕТ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ПРИКЛАДНОЙ МАТЕМАТИКИ И ИНФОРМАТИКИ</a:t>
            </a:r>
            <a: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компьютерных технологий и систем</a:t>
            </a: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Жуковский Павел Сергеевич, 4 курс, 12 группа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350" y="3338138"/>
            <a:ext cx="10387155" cy="614962"/>
          </a:xfrm>
        </p:spPr>
        <p:txBody>
          <a:bodyPr rtlCol="0">
            <a:normAutofit/>
          </a:bodyPr>
          <a:lstStyle/>
          <a:p>
            <a:pPr marL="0" indent="0" algn="ctr">
              <a:buNone/>
            </a:pPr>
            <a:r>
              <a:rPr lang="ru-RU" sz="3400" b="1" cap="all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интерактивной карты</a:t>
            </a:r>
            <a:endParaRPr lang="ru-RU" sz="3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lh4.googleusercontent.com/-4JArabfinrQYpwDYuIfy2BGBuzJtPqy6KdDRDwh-5Nkzgi0crVbVDGl38uLuZnx9STtgR5Pg3xLEo5IFW82EZZ_7mu0HCAHNTKdbSYoK5zllYPpgwNfXeyQAePN_nSCoDbjk7BbdL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8" y="44961"/>
            <a:ext cx="2979990" cy="76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4372" y="4534817"/>
            <a:ext cx="52347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Старший преподаватель кафедры КТС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Кулинкович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 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116" y="6316863"/>
            <a:ext cx="528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Жуковский П.С.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0FA788-A010-4145-9485-5734020DD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6135" y="404664"/>
            <a:ext cx="10512862" cy="831625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ИСПОЛЬЗОВАННЫХ ИСТОЧНИКОВ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10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51CF6C-61BB-4ED0-BF17-26B14184741A}"/>
              </a:ext>
            </a:extLst>
          </p:cNvPr>
          <p:cNvSpPr txBox="1"/>
          <p:nvPr/>
        </p:nvSpPr>
        <p:spPr>
          <a:xfrm>
            <a:off x="549796" y="1247555"/>
            <a:ext cx="94330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Font typeface="+mj-lt"/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The Big Nerd Ranch Guide (Big Nerd Ranch Guides) 3rd Edition 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Bill Phillips, Chris Stewart, Kristin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Marsicano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Android 4th Edition 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Meier, Ian Lake, 2018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Programming: Pushing the Limits 1st Edition, Kindle Edition 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Erik Hellman,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Developers 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https://developer.android.com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Wiki [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Режим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wiki.openstreetmap.org/wiki/Android</a:t>
            </a:r>
            <a:endParaRPr lang="ru-RU" sz="28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86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4606" y="1700808"/>
            <a:ext cx="8989049" cy="1646302"/>
          </a:xfrm>
        </p:spPr>
        <p:txBody>
          <a:bodyPr/>
          <a:lstStyle/>
          <a:p>
            <a:r>
              <a:rPr lang="ru-RU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3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33772" y="173288"/>
            <a:ext cx="6988692" cy="806237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>
              <a:buNone/>
            </a:pPr>
            <a:endParaRPr lang="ru" dirty="0"/>
          </a:p>
        </p:txBody>
      </p:sp>
      <p:sp>
        <p:nvSpPr>
          <p:cNvPr id="13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2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BCCFA-E152-4EBF-BAF8-BFE23F50919C}"/>
              </a:ext>
            </a:extLst>
          </p:cNvPr>
          <p:cNvSpPr txBox="1"/>
          <p:nvPr/>
        </p:nvSpPr>
        <p:spPr>
          <a:xfrm>
            <a:off x="544605" y="1677778"/>
            <a:ext cx="10297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данного проекта является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(под операционную систему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Android)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которое позволит просматривать различные достопримечательности БГУ (как исторические, так и современные) с помощью интерактивной карты на основе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взаимодействовать с ними.</a:t>
            </a:r>
            <a:endParaRPr lang="ru-RU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5F516-2C48-466F-818A-E4AA17D22D70}"/>
              </a:ext>
            </a:extLst>
          </p:cNvPr>
          <p:cNvSpPr txBox="1"/>
          <p:nvPr/>
        </p:nvSpPr>
        <p:spPr>
          <a:xfrm>
            <a:off x="287726" y="3643238"/>
            <a:ext cx="1428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7726" y="1088331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endParaRPr lang="en-US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406" y="4315023"/>
            <a:ext cx="103743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различных технологий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-разработки, которые понадобятся для реализации приложения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Retrofit,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RoomDB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методов работы с ней.</a:t>
            </a:r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вышеуказанных технологий в одном проекте и тестирование мобильного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6">
            <a:extLst>
              <a:ext uri="{FF2B5EF4-FFF2-40B4-BE49-F238E27FC236}">
                <a16:creationId xmlns:a16="http://schemas.microsoft.com/office/drawing/2014/main" id="{30ACF83B-C471-B849-928B-F61769B4644C}"/>
              </a:ext>
            </a:extLst>
          </p:cNvPr>
          <p:cNvSpPr txBox="1">
            <a:spLocks/>
          </p:cNvSpPr>
          <p:nvPr/>
        </p:nvSpPr>
        <p:spPr>
          <a:xfrm>
            <a:off x="-648073" y="188640"/>
            <a:ext cx="12188825" cy="617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</a:t>
            </a:r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РАЗРАБОКТИ</a:t>
            </a:r>
            <a:endParaRPr lang="ru-RU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3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756" y="1052736"/>
            <a:ext cx="10513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приведён список технологий, а также то, какую роль каждая из них играет в мобильном приложении: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программирования, на котором написано приложение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WorkManager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обновлять данные интерактивной карты в фоновом режиме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Koin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отвечает за внедрение зависимостей, упрощая компиляцию кода и уменьшая вероятность ошибок в нём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Retrofit,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Okhttp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нужны для того, чтобы получить данные с веб-сервера, обработать их и передать базе данных</a:t>
            </a:r>
          </a:p>
          <a:p>
            <a:pPr marL="457200" indent="-457200">
              <a:buAutoNum type="arabicParenR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Database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технология, позволяющая хранить данные в локальной базе данных, что обеспечивает кеширование и ускоряет скорость загрузки карты для пользователя</a:t>
            </a:r>
          </a:p>
          <a:p>
            <a:pPr marL="457200" indent="-457200">
              <a:buAutoNum type="arabicParenR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Coroutines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работать с потоками, что может быть полезно, когда требуется отслеживать состояние приложения после выполнения различных функций</a:t>
            </a:r>
          </a:p>
          <a:p>
            <a:pPr marL="457200" indent="-457200">
              <a:buAutoNum type="arabicParenR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822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197868" y="188640"/>
            <a:ext cx="7983018" cy="78197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</a:t>
            </a:r>
            <a:r>
              <a:rPr lang="en-US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4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886178AE-3AAC-294C-A37E-F6F0DD7C70AF}"/>
              </a:ext>
            </a:extLst>
          </p:cNvPr>
          <p:cNvSpPr txBox="1">
            <a:spLocks/>
          </p:cNvSpPr>
          <p:nvPr/>
        </p:nvSpPr>
        <p:spPr>
          <a:xfrm>
            <a:off x="400305" y="1196752"/>
            <a:ext cx="9222499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OpenStreetMap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это карта всего мира, которую может редактировать каждый. Данная карта создается практически с чистого листа по GPS-трекам и распространяется под свободной лицензией.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4" y="3081185"/>
            <a:ext cx="4454273" cy="3443032"/>
          </a:xfrm>
          <a:prstGeom prst="rect">
            <a:avLst/>
          </a:prstGeom>
        </p:spPr>
      </p:pic>
      <p:pic>
        <p:nvPicPr>
          <p:cNvPr id="1028" name="Picture 4" descr="https://pinotglobal.com/wp-content/uploads/2018/12/Open-street-map-as-including-the-best-maps-in-the-world.-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428" y="3081185"/>
            <a:ext cx="4208352" cy="34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49796" y="188640"/>
            <a:ext cx="6768752" cy="648072"/>
          </a:xfrm>
        </p:spPr>
        <p:txBody>
          <a:bodyPr rtlCol="0">
            <a:normAutofit/>
          </a:bodyPr>
          <a:lstStyle/>
          <a:p>
            <a:pPr algn="ctr"/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ПРОЕКТА</a:t>
            </a:r>
            <a:endParaRPr lang="ru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56350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5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9F139-5E33-48BA-A4A1-1DD70EA39EF9}"/>
              </a:ext>
            </a:extLst>
          </p:cNvPr>
          <p:cNvSpPr txBox="1"/>
          <p:nvPr/>
        </p:nvSpPr>
        <p:spPr>
          <a:xfrm>
            <a:off x="218396" y="950238"/>
            <a:ext cx="7316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726" y="961066"/>
            <a:ext cx="3038899" cy="538237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61" y="961066"/>
            <a:ext cx="3658111" cy="57824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1295" y="3490883"/>
            <a:ext cx="3029373" cy="325800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1837" y="961066"/>
            <a:ext cx="374384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98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13892" y="332656"/>
            <a:ext cx="8136904" cy="643896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 СУЩНОСТИ </a:t>
            </a:r>
            <a:r>
              <a:rPr lang="en-US" sz="32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BuildingItemJson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 rtl="0"/>
              <a:t>6</a:t>
            </a:fld>
            <a:endParaRPr lang="ru-RU" noProof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8" y="2734080"/>
            <a:ext cx="9862191" cy="36724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2635" y="1268760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приведён фрагмент кода, который описывает структуру достопримечательности, а также её компонентов, которые поступают с веб-сервера: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8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852" y="211110"/>
            <a:ext cx="8755888" cy="607804"/>
          </a:xfrm>
        </p:spPr>
        <p:txBody>
          <a:bodyPr>
            <a:no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КАРТЫ И РАЗМЕЩЕНИЕ ОБЪЕКТОВ</a:t>
            </a:r>
            <a:endParaRPr lang="ru-RU" sz="2800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828" y="1941584"/>
            <a:ext cx="8640960" cy="477718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 rtl="0"/>
              <a:t>7</a:t>
            </a:fld>
            <a:endParaRPr lang="ru-RU" noProof="0"/>
          </a:p>
        </p:txBody>
      </p:sp>
      <p:sp>
        <p:nvSpPr>
          <p:cNvPr id="7" name="TextBox 6"/>
          <p:cNvSpPr txBox="1"/>
          <p:nvPr/>
        </p:nvSpPr>
        <p:spPr>
          <a:xfrm>
            <a:off x="837828" y="964750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приведён фрагмент кода, который отвечает за загрузку карты и расстановку объектов на ней: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6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1722" y="188640"/>
            <a:ext cx="9433048" cy="576064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</a:t>
            </a:r>
            <a:endParaRPr lang="ru-RU" sz="32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F28FB93-0A08-4E7D-8E63-9EFA29F1E093}" type="slidenum">
              <a:rPr lang="ru-RU" noProof="0" smtClean="0"/>
              <a:pPr rtl="0"/>
              <a:t>8</a:t>
            </a:fld>
            <a:endParaRPr lang="ru-RU" noProof="0"/>
          </a:p>
        </p:txBody>
      </p:sp>
      <p:pic>
        <p:nvPicPr>
          <p:cNvPr id="6" name="Рисунок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956" y="830552"/>
            <a:ext cx="2750868" cy="594014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340" y="830552"/>
            <a:ext cx="2736304" cy="5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1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03466F6-D70D-499E-8D2C-D7E72042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2" y="260648"/>
            <a:ext cx="7560840" cy="831625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3600" dirty="0"/>
          </a:p>
        </p:txBody>
      </p:sp>
      <p:sp>
        <p:nvSpPr>
          <p:cNvPr id="8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11423004" y="6316863"/>
            <a:ext cx="683161" cy="365125"/>
          </a:xfrm>
        </p:spPr>
        <p:txBody>
          <a:bodyPr/>
          <a:lstStyle/>
          <a:p>
            <a:pPr rtl="0"/>
            <a:fld id="{DF28FB93-0A08-4E7D-8E63-9EFA29F1E093}" type="slidenum">
              <a:rPr lang="ru-RU" sz="3600" noProof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rtl="0"/>
              <a:t>9</a:t>
            </a:fld>
            <a:endParaRPr lang="ru-RU" sz="36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9DF82-1668-4A21-BFC8-CA84595D2D34}"/>
              </a:ext>
            </a:extLst>
          </p:cNvPr>
          <p:cNvSpPr txBox="1"/>
          <p:nvPr/>
        </p:nvSpPr>
        <p:spPr>
          <a:xfrm>
            <a:off x="405780" y="988122"/>
            <a:ext cx="950505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Реализовано приложение, позволяющее пользователю просматривать различные достопримечательности БГУ прямо на своём мобильном устройстве (местоположение и информацию) с помощью интерактивной карты</a:t>
            </a: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Данное приложение может быть полезно для туристов или для тех, кто желает познакомиться с историей БГУ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Проект обладает большим потенциалом для дальнейших модификаций: добавления режима экскурсий и маршрутов, добавления различных режимов карты (в зависимости от выбранного года и даты), просмотра 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выбранных достопримечательностей</a:t>
            </a:r>
          </a:p>
        </p:txBody>
      </p:sp>
    </p:spTree>
    <p:extLst>
      <p:ext uri="{BB962C8B-B14F-4D97-AF65-F5344CB8AC3E}">
        <p14:creationId xmlns:p14="http://schemas.microsoft.com/office/powerpoint/2010/main" val="35774243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1681</TotalTime>
  <Words>449</Words>
  <Application>Microsoft Office PowerPoint</Application>
  <PresentationFormat>Произвольный</PresentationFormat>
  <Paragraphs>58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Аспект</vt:lpstr>
      <vt:lpstr>БЕЛОРУССКИЙ ГОСУДАРСТВЕННЫЙ УНИВЕРСИТЕТ ФАКУЛЬТЕТ ПРИКЛАДНОЙ МАТЕМАТИКИ И ИНФОРМАТИКИ Кафедра компьютерных технологий и систем    Жуковский Павел Сергеевич, 4 курс, 12 группа</vt:lpstr>
      <vt:lpstr>ЦЕЛЬ И ЗАДАЧИ ПРОЕКТА</vt:lpstr>
      <vt:lpstr>Презентация PowerPoint</vt:lpstr>
      <vt:lpstr>ТЕХНОЛОГИЯ OpenStreetMap</vt:lpstr>
      <vt:lpstr>СТРУКТУРА ПРОЕКТА</vt:lpstr>
      <vt:lpstr>КЛАСС СУЩНОСТИ BuildingItemJson</vt:lpstr>
      <vt:lpstr>СОЗДАНИЕ КАРТЫ И РАЗМЕЩЕНИЕ ОБЪЕКТОВ</vt:lpstr>
      <vt:lpstr>ДЕМОНСТРАЦИЯ РАБОТЫ ПРИЛОЖЕНИЯ</vt:lpstr>
      <vt:lpstr>ЗАКЛЮЧЕНИЕ</vt:lpstr>
      <vt:lpstr>СПИСОК ИСПОЛЬЗОВАННЫХ ИСТОЧНИКОВ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БЕЛОРУССКИЙ ГОСУДАРСТВЕННЫЙ УНИВЕРСИТЕТ ИСТОРИЧЕСКИЙ ФАКУЛЬТЕТ Кафедра этнологии, музеологии и истории искусств</dc:title>
  <dc:creator>Жуковский Павел</dc:creator>
  <cp:lastModifiedBy>Pupust Shist</cp:lastModifiedBy>
  <cp:revision>148</cp:revision>
  <dcterms:created xsi:type="dcterms:W3CDTF">2019-06-07T16:03:01Z</dcterms:created>
  <dcterms:modified xsi:type="dcterms:W3CDTF">2021-12-12T23:15:17Z</dcterms:modified>
</cp:coreProperties>
</file>