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quare&#10;&#10;Description automatically generated">
            <a:extLst>
              <a:ext uri="{FF2B5EF4-FFF2-40B4-BE49-F238E27FC236}">
                <a16:creationId xmlns:a16="http://schemas.microsoft.com/office/drawing/2014/main" id="{D04D0F5C-7999-23AD-1F68-2DC72B27F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66875"/>
            <a:ext cx="115824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4</cp:revision>
  <dcterms:created xsi:type="dcterms:W3CDTF">2024-12-31T15:37:13Z</dcterms:created>
  <dcterms:modified xsi:type="dcterms:W3CDTF">2025-01-08T00:35:30Z</dcterms:modified>
</cp:coreProperties>
</file>